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523B-7879-413D-B974-4EA8BAD87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5677C-C4F4-4003-8081-2CA323FE8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DFB6-B844-410B-871F-A9547EC7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EE92-8782-4771-BBA2-385EC3B1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773E-0593-4E3E-A921-36876FFE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C9C71CC2-94AB-45BF-B83B-6D0466401F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11" y="4160648"/>
            <a:ext cx="2337977" cy="20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5838-557A-4543-B7AE-4E7E6298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F8E1-259C-46CA-B233-0F947B7C7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B938-4651-49A6-AD85-87C5B7F2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E878-AAF8-481F-9EB6-7B3F33BB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BD8B-7F3E-4F5D-A953-76446966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DCDF4-4D7A-4375-A309-354D24F5A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73EB7-28A0-4361-9CDB-35C28ADE8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066A-E6EE-4F7B-8FC5-BE9B2CAB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381A-C118-4E62-BF37-EA0EBD62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B07-AD06-45B6-9855-C8B2A45E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FE9E-2EAE-47F7-9BCF-8CE66189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83C7-1BAA-4632-825D-9DCD8B8E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41AA-741F-4EC6-A497-D1DEB101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A5DD-EB46-4E38-9B93-2ED8D93D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6A07-A0C0-4565-90CD-83F9F70E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C30AFC61-666A-4D08-AE3C-1B79355EE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905" y="6176962"/>
            <a:ext cx="76036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1F54-45A7-436C-80E0-91459F5E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56C5C-9625-46C6-8DA5-CF58A2EE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031E8-BC8F-4753-ADB3-A0C48167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9F8A-1350-48EF-BD37-666B5D1E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524A-BFD0-4E76-8617-E50C51C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AE11-2AFB-47A4-890C-4991DBBD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17F6-26BF-477B-80F4-8E1AF6645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06272-9F06-4612-8B6C-5BF50CEC5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C4EC-9929-4DCE-8A0D-128E9BE0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DA14C-6B80-472E-AE8A-5D71B925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0449-5253-4B20-A1CC-AC367733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8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58E8-F72B-4C5B-B31E-C3907011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8A5-4B13-4A06-872D-F1A32326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C7779-F8D2-4F64-8095-FDFC56CDB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3D80E-A482-4598-B0B0-6FEE61ED8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45DEA-EBE2-463A-92B3-156809288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2383A-BEA2-439D-9016-2DE50621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F060A-F869-4CFC-BEC9-436E45F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742A3-A4B8-4F34-A226-2F317C64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7E50-68E4-4AEB-AD2D-D5ED555A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69AFB-C8BF-4C66-A4EA-4147AED4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05508-0742-43E9-BA29-7E405D3D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C142E-3D1A-427B-BA6B-7A453D4E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17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004DB-86FF-4B67-B3C9-DC35E0EC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352AE-C1A3-4B2F-8F0B-8EABFF9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BA80-BCAF-48E5-8D07-8A059E56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D035-D8A0-4FC2-8F79-526FBF59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7B67-0FB4-4620-BBDF-658857E7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D8C51-DF6F-46A4-9232-C95714472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AC53C-DB51-4743-9D99-B8CD2B25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BC3D-49AC-4011-B820-F3F7EA51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B0DDC-539E-4D00-84DA-89041EC6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BC2-B05A-46ED-A241-BA9E3E8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BAD30-E81E-48D0-B564-9BBAA4409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F4405-7CFA-4985-B5B7-6189705A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C5395-E644-4646-8327-ED7327EE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60FA-4807-411B-BA30-E201D828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83C1-EF9F-4823-A56C-8799FE4D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978F9-BCFE-4189-A0A8-446CC99C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A654-BA2D-4FB0-851C-76683F8C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C5A9-AB1C-4D1E-873E-AB223D54F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CC1C-E4D1-4E15-90A8-C95BF9B87F7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A757-4B5D-46F4-872F-32AE4B103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E750-2D47-4D77-93E0-297723B38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43C55-1C86-4C11-A83E-15C62D47465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6"/>
            <a:ext cx="1219200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9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9CD8-14E7-4A95-99DB-B02DBD937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Kelvin Ahiakpor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35F16-4A24-4AED-8DB2-DAA4BCFBE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 Tech Summer 2024 Final Exams</a:t>
            </a:r>
          </a:p>
        </p:txBody>
      </p:sp>
    </p:spTree>
    <p:extLst>
      <p:ext uri="{BB962C8B-B14F-4D97-AF65-F5344CB8AC3E}">
        <p14:creationId xmlns:p14="http://schemas.microsoft.com/office/powerpoint/2010/main" val="174109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5CAFA-01D7-4C9A-B6E2-3E744EA7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 fontScale="90000"/>
          </a:bodyPr>
          <a:lstStyle/>
          <a:p>
            <a:r>
              <a:rPr lang="en-US" sz="4200" b="1" i="1" dirty="0">
                <a:effectLst/>
              </a:rPr>
              <a:t>Kelvin Ahiakpor</a:t>
            </a:r>
            <a:r>
              <a:rPr lang="en-US" sz="4200" i="1" dirty="0">
                <a:effectLst/>
              </a:rPr>
              <a:t> is developing a data powered website to help </a:t>
            </a:r>
            <a:r>
              <a:rPr lang="en-US" sz="4200" b="1" i="1" dirty="0">
                <a:effectLst/>
              </a:rPr>
              <a:t>IDAFÜ </a:t>
            </a:r>
            <a:r>
              <a:rPr lang="en-US" sz="4200" i="1" dirty="0">
                <a:effectLst/>
              </a:rPr>
              <a:t>solve</a:t>
            </a:r>
            <a:r>
              <a:rPr lang="en-US" sz="4200" b="1" i="1" dirty="0">
                <a:effectLst/>
              </a:rPr>
              <a:t> </a:t>
            </a:r>
            <a:r>
              <a:rPr lang="en-GB" sz="1200" b="1" dirty="0">
                <a:solidFill>
                  <a:srgbClr val="000000"/>
                </a:solidFill>
                <a:effectLst/>
                <a:latin typeface=".SF NS"/>
              </a:rPr>
              <a:t> </a:t>
            </a:r>
            <a:r>
              <a:rPr lang="en-GB" sz="4200" b="1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streamline health and wellness consultations through an integrated booking and management platform</a:t>
            </a:r>
            <a:br>
              <a:rPr lang="en-US" sz="4200" i="1" dirty="0">
                <a:effectLst/>
              </a:rPr>
            </a:br>
            <a:endParaRPr lang="en-US" sz="42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ED7AE9-F1AD-4DAF-AD81-ED38A088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2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26">
            <a:extLst>
              <a:ext uri="{FF2B5EF4-FFF2-40B4-BE49-F238E27FC236}">
                <a16:creationId xmlns:a16="http://schemas.microsoft.com/office/drawing/2014/main" id="{57EC8ECB-684B-4A65-B563-F2A77E7CD0CA}"/>
              </a:ext>
            </a:extLst>
          </p:cNvPr>
          <p:cNvSpPr/>
          <p:nvPr/>
        </p:nvSpPr>
        <p:spPr>
          <a:xfrm>
            <a:off x="5356888" y="4159076"/>
            <a:ext cx="3494100" cy="19464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26">
            <a:extLst>
              <a:ext uri="{FF2B5EF4-FFF2-40B4-BE49-F238E27FC236}">
                <a16:creationId xmlns:a16="http://schemas.microsoft.com/office/drawing/2014/main" id="{45854F39-C3A4-489F-B694-859EFBCDAE4E}"/>
              </a:ext>
            </a:extLst>
          </p:cNvPr>
          <p:cNvSpPr txBox="1"/>
          <p:nvPr/>
        </p:nvSpPr>
        <p:spPr>
          <a:xfrm>
            <a:off x="5386300" y="4233075"/>
            <a:ext cx="3378900" cy="1561500"/>
          </a:xfrm>
          <a:prstGeom prst="rect">
            <a:avLst/>
          </a:prstGeom>
          <a:solidFill>
            <a:schemeClr val="lt1">
              <a:alpha val="7176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PAYOFF: </a:t>
            </a:r>
            <a:r>
              <a:rPr lang="en-GB" sz="1200" dirty="0"/>
              <a:t>A dashboard showing: Consultation success </a:t>
            </a:r>
            <a:r>
              <a:rPr lang="en-GB" sz="1200" dirty="0" err="1"/>
              <a:t>metricsClient</a:t>
            </a:r>
            <a:r>
              <a:rPr lang="en-GB" sz="1200" dirty="0"/>
              <a:t> progress </a:t>
            </a:r>
            <a:r>
              <a:rPr lang="en-GB" sz="1200" dirty="0" err="1"/>
              <a:t>trackingConsultant</a:t>
            </a:r>
            <a:r>
              <a:rPr lang="en-GB" sz="1200" dirty="0"/>
              <a:t> ratings and </a:t>
            </a:r>
            <a:r>
              <a:rPr lang="en-GB" sz="1200" dirty="0" err="1"/>
              <a:t>reviewsBooking</a:t>
            </a:r>
            <a:r>
              <a:rPr lang="en-GB" sz="1200" dirty="0"/>
              <a:t> </a:t>
            </a:r>
            <a:r>
              <a:rPr lang="en-GB" sz="1200" dirty="0" err="1"/>
              <a:t>statisticsRevenue</a:t>
            </a:r>
            <a:r>
              <a:rPr lang="en-GB" sz="1200" dirty="0"/>
              <a:t>/session analytics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5;p26">
            <a:extLst>
              <a:ext uri="{FF2B5EF4-FFF2-40B4-BE49-F238E27FC236}">
                <a16:creationId xmlns:a16="http://schemas.microsoft.com/office/drawing/2014/main" id="{2EB20A92-289A-4F1B-83EA-557EBD087A84}"/>
              </a:ext>
            </a:extLst>
          </p:cNvPr>
          <p:cNvSpPr/>
          <p:nvPr/>
        </p:nvSpPr>
        <p:spPr>
          <a:xfrm>
            <a:off x="613950" y="4297675"/>
            <a:ext cx="2246700" cy="16692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6;p26">
            <a:extLst>
              <a:ext uri="{FF2B5EF4-FFF2-40B4-BE49-F238E27FC236}">
                <a16:creationId xmlns:a16="http://schemas.microsoft.com/office/drawing/2014/main" id="{B6422191-D8D6-4EF8-AD22-99BAE3525359}"/>
              </a:ext>
            </a:extLst>
          </p:cNvPr>
          <p:cNvSpPr/>
          <p:nvPr/>
        </p:nvSpPr>
        <p:spPr>
          <a:xfrm>
            <a:off x="2985425" y="4297575"/>
            <a:ext cx="2246700" cy="16692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7;p26">
            <a:extLst>
              <a:ext uri="{FF2B5EF4-FFF2-40B4-BE49-F238E27FC236}">
                <a16:creationId xmlns:a16="http://schemas.microsoft.com/office/drawing/2014/main" id="{ECAEDEC5-3BA7-4814-897E-199FE3D53B02}"/>
              </a:ext>
            </a:extLst>
          </p:cNvPr>
          <p:cNvSpPr/>
          <p:nvPr/>
        </p:nvSpPr>
        <p:spPr>
          <a:xfrm>
            <a:off x="8875950" y="4297575"/>
            <a:ext cx="2246700" cy="16692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28;p26">
            <a:extLst>
              <a:ext uri="{FF2B5EF4-FFF2-40B4-BE49-F238E27FC236}">
                <a16:creationId xmlns:a16="http://schemas.microsoft.com/office/drawing/2014/main" id="{B0376552-4BDD-431F-A63E-87A711EAE56C}"/>
              </a:ext>
            </a:extLst>
          </p:cNvPr>
          <p:cNvSpPr txBox="1">
            <a:spLocks/>
          </p:cNvSpPr>
          <p:nvPr/>
        </p:nvSpPr>
        <p:spPr>
          <a:xfrm>
            <a:off x="0" y="549275"/>
            <a:ext cx="11360150" cy="8524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IDAFÜ</a:t>
            </a:r>
          </a:p>
        </p:txBody>
      </p:sp>
      <p:sp>
        <p:nvSpPr>
          <p:cNvPr id="17" name="Google Shape;129;p26">
            <a:extLst>
              <a:ext uri="{FF2B5EF4-FFF2-40B4-BE49-F238E27FC236}">
                <a16:creationId xmlns:a16="http://schemas.microsoft.com/office/drawing/2014/main" id="{70D74D4C-F466-4D68-B611-FB3F56811959}"/>
              </a:ext>
            </a:extLst>
          </p:cNvPr>
          <p:cNvSpPr/>
          <p:nvPr/>
        </p:nvSpPr>
        <p:spPr>
          <a:xfrm>
            <a:off x="613950" y="1776550"/>
            <a:ext cx="2246700" cy="2351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30;p26">
            <a:extLst>
              <a:ext uri="{FF2B5EF4-FFF2-40B4-BE49-F238E27FC236}">
                <a16:creationId xmlns:a16="http://schemas.microsoft.com/office/drawing/2014/main" id="{89D1F58D-E1F6-4C92-A957-8FDF219B4EC6}"/>
              </a:ext>
            </a:extLst>
          </p:cNvPr>
          <p:cNvSpPr/>
          <p:nvPr/>
        </p:nvSpPr>
        <p:spPr>
          <a:xfrm>
            <a:off x="5342700" y="836025"/>
            <a:ext cx="3378900" cy="3184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31;p26">
            <a:extLst>
              <a:ext uri="{FF2B5EF4-FFF2-40B4-BE49-F238E27FC236}">
                <a16:creationId xmlns:a16="http://schemas.microsoft.com/office/drawing/2014/main" id="{72D1F283-2A04-4B78-8A09-3A40D4BBD068}"/>
              </a:ext>
            </a:extLst>
          </p:cNvPr>
          <p:cNvSpPr/>
          <p:nvPr/>
        </p:nvSpPr>
        <p:spPr>
          <a:xfrm>
            <a:off x="2978325" y="1776550"/>
            <a:ext cx="2246700" cy="2351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32;p26">
            <a:extLst>
              <a:ext uri="{FF2B5EF4-FFF2-40B4-BE49-F238E27FC236}">
                <a16:creationId xmlns:a16="http://schemas.microsoft.com/office/drawing/2014/main" id="{362BD806-9FF3-4E4F-99B8-E69451D993A2}"/>
              </a:ext>
            </a:extLst>
          </p:cNvPr>
          <p:cNvSpPr/>
          <p:nvPr/>
        </p:nvSpPr>
        <p:spPr>
          <a:xfrm>
            <a:off x="8839280" y="1663433"/>
            <a:ext cx="2317200" cy="2372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33;p26">
            <a:extLst>
              <a:ext uri="{FF2B5EF4-FFF2-40B4-BE49-F238E27FC236}">
                <a16:creationId xmlns:a16="http://schemas.microsoft.com/office/drawing/2014/main" id="{3F4E89E7-ABA2-466A-B1F8-0CA4BEBEDA3D}"/>
              </a:ext>
            </a:extLst>
          </p:cNvPr>
          <p:cNvSpPr txBox="1"/>
          <p:nvPr/>
        </p:nvSpPr>
        <p:spPr>
          <a:xfrm>
            <a:off x="690550" y="4373101"/>
            <a:ext cx="21438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</a:t>
            </a:r>
            <a:r>
              <a:rPr lang="en-GB" sz="1200" dirty="0"/>
              <a:t> Health-seeking Clients: Individuals looking for wellness </a:t>
            </a:r>
            <a:r>
              <a:rPr lang="en-GB" sz="1200" dirty="0" err="1"/>
              <a:t>guidanceHealth</a:t>
            </a:r>
            <a:r>
              <a:rPr lang="en-GB" sz="1200" dirty="0"/>
              <a:t> &amp; Wellness Consultants: Qualified experts providing </a:t>
            </a:r>
            <a:r>
              <a:rPr lang="en-GB" sz="1200" dirty="0" err="1"/>
              <a:t>servicesPlatform</a:t>
            </a:r>
            <a:r>
              <a:rPr lang="en-GB" sz="1200" dirty="0"/>
              <a:t> Administrators: Staff managing the platform operations</a:t>
            </a:r>
            <a:endParaRPr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34;p26">
            <a:extLst>
              <a:ext uri="{FF2B5EF4-FFF2-40B4-BE49-F238E27FC236}">
                <a16:creationId xmlns:a16="http://schemas.microsoft.com/office/drawing/2014/main" id="{7FCFFFAA-E5F2-46D8-8DAA-857512D7D290}"/>
              </a:ext>
            </a:extLst>
          </p:cNvPr>
          <p:cNvSpPr txBox="1"/>
          <p:nvPr/>
        </p:nvSpPr>
        <p:spPr>
          <a:xfrm>
            <a:off x="3015075" y="4297675"/>
            <a:ext cx="2144100" cy="16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PROBLEM:</a:t>
            </a:r>
            <a:r>
              <a:rPr lang="en-GB" sz="1200" b="0" i="0" dirty="0">
                <a:effectLst/>
                <a:latin typeface="-apple-system"/>
              </a:rPr>
              <a:t>Lack of a streamlined system for connecting health/wellness consultants with clients and managing their ongoing consultations efficiently.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5;p26">
            <a:extLst>
              <a:ext uri="{FF2B5EF4-FFF2-40B4-BE49-F238E27FC236}">
                <a16:creationId xmlns:a16="http://schemas.microsoft.com/office/drawing/2014/main" id="{663C807B-3501-4A1A-B45B-BCE89ED53D86}"/>
              </a:ext>
            </a:extLst>
          </p:cNvPr>
          <p:cNvSpPr txBox="1"/>
          <p:nvPr/>
        </p:nvSpPr>
        <p:spPr>
          <a:xfrm>
            <a:off x="8875975" y="4530330"/>
            <a:ext cx="21438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GB" sz="900" dirty="0"/>
              <a:t>Clients: Access vetted health experts, book appointments, and track wellness progress all in one secure </a:t>
            </a:r>
            <a:r>
              <a:rPr lang="en-GB" sz="900" dirty="0" err="1"/>
              <a:t>platform.Consultants</a:t>
            </a:r>
            <a:r>
              <a:rPr lang="en-GB" sz="900" dirty="0"/>
              <a:t>: Streamline their practice with integrated booking, client management, and performance analytics </a:t>
            </a:r>
            <a:r>
              <a:rPr lang="en-GB" sz="900" dirty="0" err="1"/>
              <a:t>tools.Administrators</a:t>
            </a:r>
            <a:r>
              <a:rPr lang="en-GB" sz="900" dirty="0"/>
              <a:t>: Gain comprehensive oversight and quality control through real-time metrics and monitoring capabilities.</a:t>
            </a:r>
            <a:br>
              <a:rPr lang="en-GB" sz="900" dirty="0"/>
            </a:br>
            <a:endParaRPr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24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AEF-FFFC-4D02-8E01-3973340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/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2002-6CD1-4A60-B873-4164CDE4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IDAFÜ is a health and wellness consulting business that provides a digital platform connecting qualified consultants with clients seeking expert guidance. The platform serves as a comprehensive marketplace for wellness services, enabling consultation booking, session management, and progress tracking while maintaining professional standards and secure communication</a:t>
            </a:r>
            <a:r>
              <a:rPr lang="en-GH" sz="1200" dirty="0">
                <a:effectLst/>
              </a:rPr>
              <a:t>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endParaRPr lang="en-US" sz="1800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 who book and receive health/wellness consultations</a:t>
            </a:r>
          </a:p>
          <a:p>
            <a:pPr lvl="1"/>
            <a:r>
              <a:rPr lang="en-G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Consultants who provide expert guidance and manage their services</a:t>
            </a:r>
          </a:p>
          <a:p>
            <a:pPr lvl="1"/>
            <a:r>
              <a:rPr lang="en-G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Administrators who oversee platform operations and maintain quality standards</a:t>
            </a:r>
            <a:endParaRPr lang="en-US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9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30D1-743D-4000-9929-9878F282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E113-BC91-4D17-8467-AD7ACB60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3- 4 functions that will be built to solve the problem.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Consultation Booking System with Rating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Analytics And Reporting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User Management </a:t>
            </a:r>
            <a:r>
              <a:rPr lang="en-GB" dirty="0">
                <a:latin typeface="Menlo" panose="020B0609030804020204" pitchFamily="49" charset="0"/>
              </a:rPr>
              <a:t>System</a:t>
            </a:r>
          </a:p>
          <a:p>
            <a:r>
              <a:rPr lang="en-GB" b="0" dirty="0">
                <a:effectLst/>
                <a:latin typeface="Menlo" panose="020B0609030804020204" pitchFamily="49" charset="0"/>
              </a:rPr>
              <a:t>Monitor platform activity and bookings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7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FA18-7093-430E-BD23-BCEBC00B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B736-92A0-43AE-AB02-51FB31B7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40C6E676-BF42-D3D6-BC19-7B9D74A5E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53118" cy="46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0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923D41"/>
      </a:dk2>
      <a:lt2>
        <a:srgbClr val="AAC3EC"/>
      </a:lt2>
      <a:accent1>
        <a:srgbClr val="4472C4"/>
      </a:accent1>
      <a:accent2>
        <a:srgbClr val="C56728"/>
      </a:accent2>
      <a:accent3>
        <a:srgbClr val="A5A5A5"/>
      </a:accent3>
      <a:accent4>
        <a:srgbClr val="FFC000"/>
      </a:accent4>
      <a:accent5>
        <a:srgbClr val="5B9BD5"/>
      </a:accent5>
      <a:accent6>
        <a:srgbClr val="C09B7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3679034-79EA-4C15-9A71-1EF1E1074EAF}" vid="{7FD254AA-BBEA-4868-8697-6021C48FED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272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.SF NS</vt:lpstr>
      <vt:lpstr>Arial</vt:lpstr>
      <vt:lpstr>Calibri</vt:lpstr>
      <vt:lpstr>Calibri Light</vt:lpstr>
      <vt:lpstr>Menlo</vt:lpstr>
      <vt:lpstr>Office Theme</vt:lpstr>
      <vt:lpstr>Kelvin Ahiakpor</vt:lpstr>
      <vt:lpstr>Kelvin Ahiakpor is developing a data powered website to help IDAFÜ solve  streamline health and wellness consultations through an integrated booking and management platform </vt:lpstr>
      <vt:lpstr>PowerPoint Presentation</vt:lpstr>
      <vt:lpstr>User / Customer</vt:lpstr>
      <vt:lpstr>Main Functions of the Website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&lt;Letter&gt;</dc:title>
  <dc:creator>Todd Warren</dc:creator>
  <cp:lastModifiedBy>Kelvin Kekeli Kobla  Ahiakpor</cp:lastModifiedBy>
  <cp:revision>18</cp:revision>
  <dcterms:created xsi:type="dcterms:W3CDTF">2020-09-23T20:07:55Z</dcterms:created>
  <dcterms:modified xsi:type="dcterms:W3CDTF">2024-12-16T17:01:32Z</dcterms:modified>
</cp:coreProperties>
</file>