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9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8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6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0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F4D8-A19D-45C5-A853-1B1498FE107B}" type="datetimeFigureOut">
              <a:rPr lang="pt-BR" smtClean="0"/>
              <a:t>24/08/2014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ADA3-C969-4855-A575-5BEC12794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93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_hell.jpg (1920×12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886700" y="6260653"/>
            <a:ext cx="671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Apresentação de Slides por </a:t>
            </a:r>
            <a:r>
              <a:rPr lang="pt-BR" b="1" dirty="0" smtClean="0">
                <a:latin typeface="Raavi" panose="020B0502040204020203" pitchFamily="34" charset="0"/>
                <a:cs typeface="Raavi" panose="020B0502040204020203" pitchFamily="34" charset="0"/>
              </a:rPr>
              <a:t>Kelvin Oliveira</a:t>
            </a:r>
            <a:endParaRPr lang="pt-BR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401419" y="6559326"/>
            <a:ext cx="671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Data da última atualização: </a:t>
            </a:r>
            <a:r>
              <a:rPr lang="pt-BR" b="1" dirty="0" smtClean="0">
                <a:latin typeface="Raavi" panose="020B0502040204020203" pitchFamily="34" charset="0"/>
                <a:cs typeface="Raavi" panose="020B0502040204020203" pitchFamily="34" charset="0"/>
              </a:rPr>
              <a:t>24/08/2014</a:t>
            </a:r>
            <a:endParaRPr lang="pt-BR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468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Utilizar uma </a:t>
            </a:r>
            <a:r>
              <a:rPr lang="pt-BR" sz="2400" b="1" dirty="0" err="1" smtClean="0"/>
              <a:t>tag</a:t>
            </a:r>
            <a:r>
              <a:rPr lang="pt-BR" sz="2400" b="1" dirty="0" smtClean="0"/>
              <a:t>(“voltar no tempo”)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21624" y="134837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 [</a:t>
            </a:r>
            <a:r>
              <a:rPr lang="pt-BR" dirty="0" err="1" smtClean="0"/>
              <a:t>tag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quinta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29048" y="1930541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Versão mais recente do ambiente de trabalho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21624" y="2491365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 </a:t>
            </a:r>
            <a:r>
              <a:rPr lang="pt-BR" dirty="0" err="1" smtClean="0"/>
              <a:t>master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9048" y="3169103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Deletar uma </a:t>
            </a:r>
            <a:r>
              <a:rPr lang="pt-BR" sz="2400" b="1" dirty="0" err="1" smtClean="0"/>
              <a:t>tag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21624" y="36657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 –d [</a:t>
            </a:r>
            <a:r>
              <a:rPr lang="pt-BR" dirty="0" err="1" smtClean="0"/>
              <a:t>tag</a:t>
            </a:r>
            <a:r>
              <a:rPr lang="pt-BR" dirty="0" smtClean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7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9687" y="753235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Visualizar as ramificações de versões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21624" y="134837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quinta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79687" y="1912442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 uma ramificação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72263" y="256884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[</a:t>
            </a:r>
            <a:r>
              <a:rPr lang="pt-BR" dirty="0" err="1" smtClean="0"/>
              <a:t>NomeBranch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9687" y="3058804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Selecionar uma ramificação</a:t>
            </a:r>
            <a:endParaRPr lang="pt-BR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72263" y="3622869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[</a:t>
            </a:r>
            <a:r>
              <a:rPr lang="pt-BR" dirty="0" err="1" smtClean="0"/>
              <a:t>NomeBranch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9687" y="4320411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 e seleciona uma ramificação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121624" y="4902686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checkout</a:t>
            </a:r>
            <a:r>
              <a:rPr lang="pt-BR" dirty="0" smtClean="0"/>
              <a:t> –b [</a:t>
            </a:r>
            <a:r>
              <a:rPr lang="pt-BR" dirty="0" err="1" smtClean="0"/>
              <a:t>NomeBranch</a:t>
            </a:r>
            <a:r>
              <a:rPr lang="pt-BR" dirty="0" smtClean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9687" y="753235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Visualizar as ramificações de versões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21624" y="134837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quinta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9687" y="1851186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Transferir arquivos de uma alteração para outra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21624" y="251988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smtClean="0"/>
              <a:t>merge [ramificação]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413780" y="2427551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*Após a seleção da ramificação de destino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9687" y="3032082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Deletar uma ramificação</a:t>
            </a:r>
            <a:endParaRPr lang="pt-BR" sz="24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121624" y="370078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–d [ramificação]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5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9687" y="753235"/>
            <a:ext cx="606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Criar repositório com compartilhamento local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21624" y="1348377"/>
            <a:ext cx="132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r>
              <a:rPr lang="pt-BR" dirty="0" smtClean="0"/>
              <a:t> -</a:t>
            </a:r>
            <a:r>
              <a:rPr lang="pt-BR" dirty="0" err="1" smtClean="0"/>
              <a:t>bare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sexta aula 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79687" y="1851186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Copiar um repositório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21624" y="2446328"/>
            <a:ext cx="605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clone file:////[</a:t>
            </a:r>
            <a:r>
              <a:rPr lang="pt-BR" dirty="0" err="1" smtClean="0"/>
              <a:t>CaminhoArquivo</a:t>
            </a:r>
            <a:r>
              <a:rPr lang="pt-BR" dirty="0" smtClean="0"/>
              <a:t>] [</a:t>
            </a:r>
            <a:r>
              <a:rPr lang="pt-BR" dirty="0" err="1" smtClean="0"/>
              <a:t>NomeCópia</a:t>
            </a:r>
            <a:r>
              <a:rPr lang="pt-BR" dirty="0" smtClean="0"/>
              <a:t>(Opcional)]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9687" y="3089432"/>
            <a:ext cx="570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Servidor que repositório esta trabalhando:</a:t>
            </a:r>
            <a:endParaRPr lang="pt-BR" sz="24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21624" y="377690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71256" y="4327678"/>
            <a:ext cx="5700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Servidor que repositório esta trabalhando:</a:t>
            </a:r>
            <a:endParaRPr lang="pt-BR" sz="24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21624" y="5039427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push</a:t>
            </a:r>
            <a:r>
              <a:rPr lang="pt-BR" dirty="0" smtClean="0"/>
              <a:t> [</a:t>
            </a:r>
            <a:r>
              <a:rPr lang="pt-BR" dirty="0" err="1" smtClean="0"/>
              <a:t>serividor</a:t>
            </a:r>
            <a:r>
              <a:rPr lang="pt-BR" dirty="0" smtClean="0"/>
              <a:t>] [</a:t>
            </a:r>
            <a:r>
              <a:rPr lang="pt-BR" dirty="0" err="1" smtClean="0"/>
              <a:t>RepositórioAtual</a:t>
            </a:r>
            <a:r>
              <a:rPr lang="pt-BR" dirty="0" smtClean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8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9687" y="753235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Atualizar os dados do servidor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21623" y="1348377"/>
            <a:ext cx="426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pull</a:t>
            </a:r>
            <a:r>
              <a:rPr lang="pt-BR" dirty="0" smtClean="0"/>
              <a:t> [servidor] [destino]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355305" y="2787171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sexta aula 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9687" y="1927611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Atualizar os dados do servidor em ramificações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21622" y="2602505"/>
            <a:ext cx="426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fetch</a:t>
            </a:r>
            <a:r>
              <a:rPr lang="pt-BR" dirty="0" smtClean="0"/>
              <a:t> [servidor] [</a:t>
            </a:r>
            <a:r>
              <a:rPr lang="pt-BR" dirty="0" err="1" smtClean="0"/>
              <a:t>branch</a:t>
            </a:r>
            <a:r>
              <a:rPr lang="pt-BR" dirty="0" smtClean="0"/>
              <a:t>]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 flipH="1">
            <a:off x="158439" y="3142320"/>
            <a:ext cx="11034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sétima aula 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79686" y="3300097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Salva um par de chaves </a:t>
            </a:r>
            <a:r>
              <a:rPr lang="pt-BR" sz="2400" b="1" dirty="0" err="1" smtClean="0"/>
              <a:t>ssh</a:t>
            </a:r>
            <a:endParaRPr lang="pt-BR" sz="2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121621" y="3881921"/>
            <a:ext cx="426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ssh-keygen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3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35685" y="1908621"/>
            <a:ext cx="57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Configurar nome de usuário</a:t>
            </a:r>
            <a:endParaRPr lang="pt-BR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5685" y="3810700"/>
            <a:ext cx="57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Configurar e-mail</a:t>
            </a:r>
            <a:endParaRPr lang="pt-BR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01639" y="2838412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git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config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–global user.name “[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nome_de_usuário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]”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01639" y="4288876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git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config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–global 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user.email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“[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email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]”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primeira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38336" y="546375"/>
            <a:ext cx="4945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Configurações básicas do </a:t>
            </a:r>
            <a:r>
              <a:rPr lang="pt-BR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0"/>
            <a:ext cx="3667125" cy="50292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13933" y="399827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Raavi" panose="020B0502040204020203" pitchFamily="34" charset="0"/>
                <a:cs typeface="Raavi" panose="020B0502040204020203" pitchFamily="34" charset="0"/>
              </a:rPr>
              <a:t>Local aonde o terminal do </a:t>
            </a:r>
            <a:r>
              <a:rPr lang="pt-BR" b="1" dirty="0" err="1" smtClean="0">
                <a:latin typeface="Raavi" panose="020B0502040204020203" pitchFamily="34" charset="0"/>
                <a:cs typeface="Raavi" panose="020B0502040204020203" pitchFamily="34" charset="0"/>
              </a:rPr>
              <a:t>Git</a:t>
            </a:r>
            <a:r>
              <a:rPr lang="pt-BR" b="1" dirty="0" smtClean="0">
                <a:latin typeface="Raavi" panose="020B0502040204020203" pitchFamily="34" charset="0"/>
                <a:cs typeface="Raavi" panose="020B0502040204020203" pitchFamily="34" charset="0"/>
              </a:rPr>
              <a:t> inicia</a:t>
            </a:r>
            <a:endParaRPr lang="pt-BR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20518" y="2205318"/>
            <a:ext cx="2280621" cy="204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6465346" y="677732"/>
            <a:ext cx="2979868" cy="152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23944" y="1693458"/>
            <a:ext cx="57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Abre uma pasta no </a:t>
            </a:r>
            <a:r>
              <a:rPr lang="pt-BR" sz="2400" b="1" dirty="0" err="1" smtClean="0">
                <a:latin typeface="Raavi" panose="020B0502040204020203" pitchFamily="34" charset="0"/>
                <a:cs typeface="Raavi" panose="020B0502040204020203" pitchFamily="34" charset="0"/>
              </a:rPr>
              <a:t>git</a:t>
            </a:r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:</a:t>
            </a:r>
            <a:endParaRPr lang="pt-BR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366247" y="2530917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cd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[pasta]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3944" y="3080280"/>
            <a:ext cx="57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Volta uma pasta no </a:t>
            </a:r>
            <a:r>
              <a:rPr lang="pt-BR" sz="2400" b="1" dirty="0" err="1" smtClean="0">
                <a:latin typeface="Raavi" panose="020B0502040204020203" pitchFamily="34" charset="0"/>
                <a:cs typeface="Raavi" panose="020B0502040204020203" pitchFamily="34" charset="0"/>
              </a:rPr>
              <a:t>git</a:t>
            </a:r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 </a:t>
            </a:r>
            <a:endParaRPr lang="pt-BR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366247" y="3750204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cd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 ..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3944" y="4369882"/>
            <a:ext cx="576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Raavi" panose="020B0502040204020203" pitchFamily="34" charset="0"/>
                <a:cs typeface="Raavi" panose="020B0502040204020203" pitchFamily="34" charset="0"/>
              </a:rPr>
              <a:t>Limpa a tela ..</a:t>
            </a:r>
            <a:endParaRPr lang="pt-BR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366247" y="5081893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clear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segunda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 um repositório na pasta atual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64507" y="133864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9048" y="2215979"/>
            <a:ext cx="683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Verifica a situação atual de trabalho do repositório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70918" y="282128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status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29048" y="3641125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Adicionar arquivos para área intermediária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21839" y="419306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[</a:t>
            </a:r>
            <a:r>
              <a:rPr lang="pt-BR" dirty="0" err="1" smtClean="0"/>
              <a:t>NomeArquivo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070918" y="4696939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*.[extensão do arquivo]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29083" y="5443488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Adiciona </a:t>
            </a:r>
            <a:r>
              <a:rPr lang="pt-BR" b="1" dirty="0" smtClean="0"/>
              <a:t>tudo</a:t>
            </a:r>
            <a:r>
              <a:rPr lang="pt-BR" dirty="0" smtClean="0"/>
              <a:t> na pasta para o repositório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223318" y="54434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.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segunda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613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Adicionar os arquivos ao repositório (</a:t>
            </a:r>
            <a:r>
              <a:rPr lang="pt-BR" sz="2400" b="1" dirty="0" err="1" smtClean="0"/>
              <a:t>commit</a:t>
            </a:r>
            <a:r>
              <a:rPr lang="pt-BR" sz="2400" b="1" dirty="0" smtClean="0"/>
              <a:t>)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64507" y="1338649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“[especificação do salvamento]”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29048" y="2005914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Ignorar arquivos que não devem ser controlados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64507" y="265258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touch</a:t>
            </a:r>
            <a:r>
              <a:rPr lang="pt-BR" dirty="0" smtClean="0"/>
              <a:t> .</a:t>
            </a:r>
            <a:r>
              <a:rPr lang="pt-BR" dirty="0" err="1" smtClean="0"/>
              <a:t>gitignore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64" y="3237288"/>
            <a:ext cx="4143375" cy="1285875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6677475" y="2898556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Arquivos que devem ser ignorados</a:t>
            </a:r>
            <a:endParaRPr lang="pt-BR" sz="2400" dirty="0"/>
          </a:p>
        </p:txBody>
      </p:sp>
      <p:cxnSp>
        <p:nvCxnSpPr>
          <p:cNvPr id="5" name="Conector de seta reta 4"/>
          <p:cNvCxnSpPr>
            <a:stCxn id="13" idx="3"/>
          </p:cNvCxnSpPr>
          <p:nvPr/>
        </p:nvCxnSpPr>
        <p:spPr>
          <a:xfrm>
            <a:off x="2891876" y="2837250"/>
            <a:ext cx="3973788" cy="44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70654" y="4466571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Commit</a:t>
            </a:r>
            <a:r>
              <a:rPr lang="pt-BR" sz="2400" b="1" dirty="0" smtClean="0"/>
              <a:t> sem fase intermediária</a:t>
            </a:r>
            <a:endParaRPr lang="pt-BR" sz="2400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79786" y="5062689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–a –m “[especificação do  salvamento]”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segunda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641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Verificar as alterações do ambiente de trabalho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64507" y="133864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97362" y="1870675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Verificar as alterações da zona intermediária</a:t>
            </a:r>
            <a:endParaRPr lang="pt-BR" sz="24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157415" y="249846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 --</a:t>
            </a:r>
            <a:r>
              <a:rPr lang="pt-BR" dirty="0" err="1" smtClean="0"/>
              <a:t>staged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97361" y="3382318"/>
            <a:ext cx="353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Histórico dos repositórios</a:t>
            </a:r>
            <a:endParaRPr lang="pt-BR" sz="24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157415" y="417383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log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157415" y="460700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log -p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96482" y="460632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-(Descrição detalhada)</a:t>
            </a:r>
            <a:endParaRPr lang="pt-BR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157414" y="5073816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log –p –[</a:t>
            </a:r>
            <a:r>
              <a:rPr lang="pt-BR" dirty="0" err="1" smtClean="0"/>
              <a:t>NúmeroResultados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580468" y="5073816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-(Descrição por quantidade de logs)</a:t>
            </a:r>
            <a:endParaRPr lang="pt-BR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terceira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Abre visualizador de relatórios(GUI)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64507" y="133864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err="1"/>
              <a:t>k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terceira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50" y="1277598"/>
            <a:ext cx="7203344" cy="42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Informações dos </a:t>
            </a:r>
            <a:r>
              <a:rPr lang="pt-BR" sz="2400" b="1" dirty="0" err="1" smtClean="0"/>
              <a:t>commit’s</a:t>
            </a:r>
            <a:r>
              <a:rPr lang="pt-BR" sz="2400" b="1" dirty="0" smtClean="0"/>
              <a:t> resumidas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64507" y="133864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log --</a:t>
            </a:r>
            <a:r>
              <a:rPr lang="pt-BR" dirty="0" err="1" smtClean="0"/>
              <a:t>pretty-oneline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quarta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9048" y="2055341"/>
            <a:ext cx="860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Adicionar um arquivo intermediário a um repositório já existente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20345" y="2864366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/>
              <a:t> </a:t>
            </a:r>
            <a:r>
              <a:rPr lang="pt-BR" dirty="0" smtClean="0"/>
              <a:t>--</a:t>
            </a:r>
            <a:r>
              <a:rPr lang="pt-BR" dirty="0" err="1" smtClean="0"/>
              <a:t>amend</a:t>
            </a:r>
            <a:r>
              <a:rPr lang="pt-BR" dirty="0" smtClean="0"/>
              <a:t> -m “[Nome para o último </a:t>
            </a:r>
            <a:r>
              <a:rPr lang="pt-BR" dirty="0" err="1" smtClean="0"/>
              <a:t>commit</a:t>
            </a:r>
            <a:r>
              <a:rPr lang="pt-BR" dirty="0" smtClean="0"/>
              <a:t>]”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29048" y="3612971"/>
            <a:ext cx="556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Retirar um arquivo da zona intermediária</a:t>
            </a:r>
            <a:endParaRPr lang="pt-BR" sz="2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20345" y="442199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reset HEAD [</a:t>
            </a:r>
            <a:r>
              <a:rPr lang="pt-BR" dirty="0" err="1" smtClean="0"/>
              <a:t>NomeArquivo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5567567"/>
            <a:ext cx="3090246" cy="129043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9048" y="691979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Deletar arquivo do repositório:</a:t>
            </a:r>
            <a:endParaRPr lang="pt-BR" sz="24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64507" y="13386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rm</a:t>
            </a:r>
            <a:r>
              <a:rPr lang="pt-BR" dirty="0" smtClean="0"/>
              <a:t> [</a:t>
            </a:r>
            <a:r>
              <a:rPr lang="pt-BR" dirty="0" err="1" smtClean="0"/>
              <a:t>NomeArquivo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897177" y="1707981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quarta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 flipH="1">
            <a:off x="284205" y="2077313"/>
            <a:ext cx="11034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58439" y="6348959"/>
            <a:ext cx="576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Fonte:[Link da quinta aula de </a:t>
            </a:r>
            <a:r>
              <a:rPr lang="pt-BR" dirty="0" err="1">
                <a:latin typeface="Raavi" panose="020B0502040204020203" pitchFamily="34" charset="0"/>
                <a:cs typeface="Raavi" panose="020B0502040204020203" pitchFamily="34" charset="0"/>
              </a:rPr>
              <a:t>G</a:t>
            </a:r>
            <a:r>
              <a:rPr lang="pt-BR" dirty="0" err="1" smtClean="0">
                <a:latin typeface="Raavi" panose="020B0502040204020203" pitchFamily="34" charset="0"/>
                <a:cs typeface="Raavi" panose="020B0502040204020203" pitchFamily="34" charset="0"/>
              </a:rPr>
              <a:t>it</a:t>
            </a:r>
            <a:r>
              <a:rPr lang="pt-BR" dirty="0" smtClean="0">
                <a:latin typeface="Raavi" panose="020B0502040204020203" pitchFamily="34" charset="0"/>
                <a:cs typeface="Raavi" panose="020B0502040204020203" pitchFamily="34" charset="0"/>
              </a:rPr>
              <a:t>]</a:t>
            </a:r>
            <a:endParaRPr lang="pt-BR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9048" y="221581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Lista </a:t>
            </a:r>
            <a:r>
              <a:rPr lang="pt-BR" sz="2400" b="1" dirty="0" err="1" smtClean="0"/>
              <a:t>Tags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264507" y="28159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29048" y="336077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 </a:t>
            </a:r>
            <a:r>
              <a:rPr lang="pt-BR" sz="2400" b="1" dirty="0" err="1" smtClean="0"/>
              <a:t>tag</a:t>
            </a:r>
            <a:endParaRPr lang="pt-BR" sz="24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264507" y="3894570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 –a [</a:t>
            </a:r>
            <a:r>
              <a:rPr lang="pt-BR" dirty="0" err="1" smtClean="0"/>
              <a:t>NomeTag</a:t>
            </a:r>
            <a:r>
              <a:rPr lang="pt-BR" dirty="0" smtClean="0"/>
              <a:t>] –m “[Mensagem]”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279472" y="4162371"/>
            <a:ext cx="1056852" cy="4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328523" y="4397803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Tag</a:t>
            </a:r>
            <a:r>
              <a:rPr lang="pt-BR" sz="1600" dirty="0" smtClean="0"/>
              <a:t> anotada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997498" y="5357992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 –a [</a:t>
            </a:r>
            <a:r>
              <a:rPr lang="pt-BR" dirty="0" err="1" smtClean="0"/>
              <a:t>NomeTag</a:t>
            </a:r>
            <a:r>
              <a:rPr lang="pt-BR" dirty="0" smtClean="0"/>
              <a:t>] [</a:t>
            </a:r>
            <a:r>
              <a:rPr lang="pt-BR" dirty="0" err="1" smtClean="0"/>
              <a:t>CódigoCommit</a:t>
            </a:r>
            <a:r>
              <a:rPr lang="pt-BR" dirty="0" smtClean="0"/>
              <a:t>] –m “[Mensagem]”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878642" y="5953986"/>
            <a:ext cx="4918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/>
              <a:t> EX:</a:t>
            </a:r>
            <a:r>
              <a:rPr lang="pt-BR" sz="1600" dirty="0" smtClean="0"/>
              <a:t>80cb9ea9c2dc665ea114ef70f2b01beeae695364</a:t>
            </a:r>
          </a:p>
          <a:p>
            <a:endParaRPr lang="pt-BR" sz="1600" dirty="0"/>
          </a:p>
        </p:txBody>
      </p:sp>
      <p:cxnSp>
        <p:nvCxnSpPr>
          <p:cNvPr id="27" name="Conector de seta reta 26"/>
          <p:cNvCxnSpPr/>
          <p:nvPr/>
        </p:nvCxnSpPr>
        <p:spPr>
          <a:xfrm flipH="1" flipV="1">
            <a:off x="3967442" y="5618043"/>
            <a:ext cx="1056852" cy="4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Raavi"/>
        <a:ea typeface=""/>
        <a:cs typeface=""/>
      </a:majorFont>
      <a:minorFont>
        <a:latin typeface="Raav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620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Raavi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Kelvin Oliveira</dc:creator>
  <cp:lastModifiedBy>Kelvin Oliveira</cp:lastModifiedBy>
  <cp:revision>48</cp:revision>
  <dcterms:created xsi:type="dcterms:W3CDTF">2014-08-24T13:53:59Z</dcterms:created>
  <dcterms:modified xsi:type="dcterms:W3CDTF">2014-08-24T20:17:46Z</dcterms:modified>
</cp:coreProperties>
</file>