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0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1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8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7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7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3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2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9BCA-1934-44D4-ACE4-C0375484EAA1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27EC0-AB1C-4C94-BDB4-C6BF409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7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学习笔记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16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49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514" y="872037"/>
            <a:ext cx="10831286" cy="4351338"/>
          </a:xfrm>
        </p:spPr>
        <p:txBody>
          <a:bodyPr>
            <a:norm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akka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来干什么？？？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380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417" y="345531"/>
            <a:ext cx="10515600" cy="59499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来干什么？？？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417" y="1107168"/>
            <a:ext cx="11403873" cy="4351338"/>
          </a:xfrm>
        </p:spPr>
        <p:txBody>
          <a:bodyPr>
            <a:norm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构建高容错分布式系统；高容错表示 高可用，即系统及时出现错误，也能被系统内部机制，自动修复，保证系统继续运行；但是在并发性能上有所削弱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模型是一种并发编程模型，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模型的具体实现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35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宋体</vt:lpstr>
      <vt:lpstr>微软雅黑</vt:lpstr>
      <vt:lpstr>Arial</vt:lpstr>
      <vt:lpstr>Office 主题</vt:lpstr>
      <vt:lpstr>Akka学习笔记</vt:lpstr>
      <vt:lpstr>目录</vt:lpstr>
      <vt:lpstr>用akka来干什么？？？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16</cp:revision>
  <dcterms:created xsi:type="dcterms:W3CDTF">2022-08-28T01:52:39Z</dcterms:created>
  <dcterms:modified xsi:type="dcterms:W3CDTF">2022-08-28T02:15:28Z</dcterms:modified>
</cp:coreProperties>
</file>