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E8B3D-8E7D-4878-9869-9B180F57A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3FB2C7-BD10-44BB-9D5A-6B8D70751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73F080-290F-4A89-B178-7E11EC99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3FC5-F33A-4C93-8B96-E482C327F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7C7F05-1CC7-4CC7-9652-9A02646C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B409B6-D864-43AD-89EA-EF3BD107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01B3-DE80-4E88-A3DE-437ECD515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5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EAB81-6F5E-4AE3-BAB8-51FB2E14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2079B7-E806-45AE-8A5B-6F5D4DD77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CCC217-CA5B-4683-BAB2-9A07329D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3FC5-F33A-4C93-8B96-E482C327F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40363C-E786-4F9A-9313-4B240851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C6FDB5-3D01-43E8-8939-63668422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01B3-DE80-4E88-A3DE-437ECD515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09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72CD53-4019-4AE6-B145-989D23C62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CBD7E9-170E-4D37-B328-A05435C60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88D8F5-55F5-424F-B16B-4D7A6189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3FC5-F33A-4C93-8B96-E482C327F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E73D44-E45D-4853-97CD-BC413F2E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894A9E-F319-4D0E-9D3E-63C554C2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01B3-DE80-4E88-A3DE-437ECD515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01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F25A2-BB35-4922-9848-4AD94137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189261-F4DA-4DD3-9262-49E822CB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5C6079-F3A5-4CA5-95D5-2BA2C7B0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3FC5-F33A-4C93-8B96-E482C327F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D3B7E5-A953-43E2-B19D-8A7FB054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E412C-1A90-4873-B5EE-6260D1AD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01B3-DE80-4E88-A3DE-437ECD515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5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C34E7-5A31-4E6C-913A-C8C0A78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DD45BF-2FCC-4EC5-A941-11E20FCFB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956123-33D3-4AE7-97AF-C13DC955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3FC5-F33A-4C93-8B96-E482C327F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0AD208-723F-4AC0-A7F3-6D9C996F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B7158C-0463-461D-837F-2E4312F7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01B3-DE80-4E88-A3DE-437ECD515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70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279FA-17AB-45BA-961F-3E703BCC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9A164-0249-4D91-AC3E-8311084AA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6E0F82-B445-45DE-AF3E-258329C88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465959-4EBE-48DF-B920-DF3A58BE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3FC5-F33A-4C93-8B96-E482C327F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ECB3B4-2C09-44F7-B5B9-780A33C0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1A6423-91B5-47FE-8319-C57A7E03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01B3-DE80-4E88-A3DE-437ECD515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51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9DE74-C007-43F9-B2A3-91807930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07F684-8851-45E6-94C3-F0A560D06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9B170-9298-4120-BA3F-9D8AFC8FB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EC8499-6925-4541-A219-7C27B4CFB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0C68F5-FCE7-4828-9FBE-A7F5D1757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19535E-7A8A-4B2F-8A74-88CC7525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3FC5-F33A-4C93-8B96-E482C327F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D6D592-953D-4861-A7F0-02BDE7F3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FF068F-C542-43D7-BB70-C852FC56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01B3-DE80-4E88-A3DE-437ECD515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63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16C41-DFBE-40AA-AEF9-7F9AA99F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62E849-23F9-4F28-85C9-B95E8649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3FC5-F33A-4C93-8B96-E482C327F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FD246C-4C72-4378-8FA8-BFFBB79A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100FF1-F17C-4540-8B59-D7A26A11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01B3-DE80-4E88-A3DE-437ECD515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38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2F66AB-A252-4080-8620-F32E5FD3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3FC5-F33A-4C93-8B96-E482C327F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FBFCCA-4D2C-4A30-BCA0-B7D7E4F3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247E20-A717-419C-9DBE-052A4E43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01B3-DE80-4E88-A3DE-437ECD515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74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CC826-64AE-4B46-85DC-BEF14875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D6B6B-9517-4892-B74F-F3F47289B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7CB780-AFEB-45CA-9777-13DA19B9F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0640C1-510B-488F-8AF9-CEF5E780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3FC5-F33A-4C93-8B96-E482C327F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0780AD-55B8-4D7D-8CA8-C9DB03D7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4C7916-3C14-4A11-966B-CA136757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01B3-DE80-4E88-A3DE-437ECD515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46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05861-9F1D-40FC-A71D-9F7C5F87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51A11D-2B99-4A2B-BEC1-16A428990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FDC150-41DA-42C4-A1C5-E6B2AB095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6F2DCC-0224-409A-B15B-3BA2F79A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3FC5-F33A-4C93-8B96-E482C327F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B71A61-F782-4AB5-B923-8CB94C0B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C52097-8D02-41FA-B851-EFFAA843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01B3-DE80-4E88-A3DE-437ECD515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8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5C663A-DA67-42C8-938E-C4BE6614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0A5D51-5325-48F1-AD01-476CAA733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71939B-B417-48FA-AD59-83C5F04BC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3FC5-F33A-4C93-8B96-E482C327F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24D639-140D-47C9-B765-B5C5DABF5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77EC95-DF1C-4DBB-959D-9138E509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01B3-DE80-4E88-A3DE-437ECD515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83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65D79E9-F8C1-4EA4-8C64-71A9C258F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17" b="99000" l="3667" r="93583">
                        <a14:foregroundMark x1="7000" y1="4417" x2="3667" y2="9167"/>
                        <a14:foregroundMark x1="3917" y1="22417" x2="4167" y2="48417"/>
                        <a14:foregroundMark x1="3917" y1="60917" x2="4750" y2="47917"/>
                        <a14:foregroundMark x1="4083" y1="54417" x2="4167" y2="48417"/>
                        <a14:foregroundMark x1="4083" y1="71667" x2="5500" y2="96667"/>
                        <a14:foregroundMark x1="49376" y1="97791" x2="55917" y2="99000"/>
                        <a14:foregroundMark x1="46000" y1="97167" x2="46918" y2="97337"/>
                        <a14:foregroundMark x1="75083" y1="93333" x2="93083" y2="91250"/>
                        <a14:foregroundMark x1="92750" y1="17250" x2="93583" y2="19583"/>
                        <a14:foregroundMark x1="15083" y1="51000" x2="17417" y2="51000"/>
                        <a14:foregroundMark x1="9333" y1="50167" x2="11500" y2="51833"/>
                        <a14:foregroundMark x1="4750" y1="11167" x2="8667" y2="10417"/>
                        <a14:foregroundMark x1="66583" y1="76667" x2="73917" y2="76417"/>
                        <a14:foregroundMark x1="73917" y1="76417" x2="74000" y2="76417"/>
                        <a14:foregroundMark x1="67417" y1="39750" x2="67667" y2="47500"/>
                        <a14:foregroundMark x1="67667" y1="47500" x2="67917" y2="47833"/>
                        <a14:backgroundMark x1="65000" y1="99667" x2="67500" y2="98833"/>
                        <a14:backgroundMark x1="61500" y1="99667" x2="69750" y2="97250"/>
                        <a14:backgroundMark x1="46167" y1="98333" x2="51167" y2="9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16778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49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Kelvin Lacerda de Lima</dc:creator>
  <cp:lastModifiedBy>Kelvin Lacerda de Lima  </cp:lastModifiedBy>
  <cp:revision>1</cp:revision>
  <dcterms:created xsi:type="dcterms:W3CDTF">2024-11-25T17:46:12Z</dcterms:created>
  <dcterms:modified xsi:type="dcterms:W3CDTF">2024-11-25T17:46:29Z</dcterms:modified>
</cp:coreProperties>
</file>