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0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3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3ABB-74A6-483B-A3E7-8159A5C61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 Project 1 - SAT &amp; ACT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3F1E8-B1BC-4A69-B162-B887D510F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SAT and ACT Participation Rates and scores for 2017 and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873C-2610-4CF7-9018-F8838065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: To analyze and Increase participation rates for SAT and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8488-3BE1-4CBC-8FC7-9AB79F43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3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A7E2-1BE5-4570-8B95-BBFEB9E0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with Top Participation Rates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EAE82-EBA6-4A10-B0D2-44617CB9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681" y="2603113"/>
            <a:ext cx="2712206" cy="217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91CC7-839B-45B6-B5B8-429E381D9BDF}"/>
              </a:ext>
            </a:extLst>
          </p:cNvPr>
          <p:cNvSpPr txBox="1"/>
          <p:nvPr/>
        </p:nvSpPr>
        <p:spPr>
          <a:xfrm>
            <a:off x="2530681" y="2069067"/>
            <a:ext cx="30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 2018 Highest Total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7861B-F6B8-418B-A31D-53524167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16" y="2641268"/>
            <a:ext cx="3355147" cy="2098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6BC31-AE3C-44FA-BD7E-447D0C3C62BF}"/>
              </a:ext>
            </a:extLst>
          </p:cNvPr>
          <p:cNvSpPr txBox="1"/>
          <p:nvPr/>
        </p:nvSpPr>
        <p:spPr>
          <a:xfrm>
            <a:off x="6943582" y="2069067"/>
            <a:ext cx="412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 2018 Highest Total Composite scores</a:t>
            </a:r>
          </a:p>
        </p:txBody>
      </p:sp>
    </p:spTree>
    <p:extLst>
      <p:ext uri="{BB962C8B-B14F-4D97-AF65-F5344CB8AC3E}">
        <p14:creationId xmlns:p14="http://schemas.microsoft.com/office/powerpoint/2010/main" val="24296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2E0E-31A7-4CC3-9D56-388C52FE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Rate Changes 2017-2018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82A7-E3EF-42D7-B175-2FE0B3F8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Colorado had 100% participation at 2017 and 30% at 2018</a:t>
            </a:r>
          </a:p>
          <a:p>
            <a:r>
              <a:rPr lang="en-SG" dirty="0"/>
              <a:t>The data suggest that the majority of students have shifted from taking ACT at 2017 to taking SAT at 2018, as the SAT participation rate have increased significantly</a:t>
            </a:r>
          </a:p>
          <a:p>
            <a:r>
              <a:rPr lang="en-SG" dirty="0"/>
              <a:t>Participation rates in Florida in both SAT and ACT have reduced in 2018, compared to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0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602F-CF0E-4E13-8F41-4DC68D25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Participation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CF52-1CFB-4DC0-A0D5-6462E99D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overall, participation rates generally do not follow a normal distribution for ACT and SAT</a:t>
            </a:r>
          </a:p>
        </p:txBody>
      </p:sp>
    </p:spTree>
    <p:extLst>
      <p:ext uri="{BB962C8B-B14F-4D97-AF65-F5344CB8AC3E}">
        <p14:creationId xmlns:p14="http://schemas.microsoft.com/office/powerpoint/2010/main" val="16147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313-22EF-4902-A7FC-3758C77D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55" y="327547"/>
            <a:ext cx="9570376" cy="940211"/>
          </a:xfrm>
        </p:spPr>
        <p:txBody>
          <a:bodyPr/>
          <a:lstStyle/>
          <a:p>
            <a:r>
              <a:rPr lang="en-US" dirty="0"/>
              <a:t>Trends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61CE7-2EDB-4933-9978-775695480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50" y="1520588"/>
            <a:ext cx="10259630" cy="3510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8BB3B-0945-4101-92DD-088E9ED5C8D3}"/>
              </a:ext>
            </a:extLst>
          </p:cNvPr>
          <p:cNvSpPr txBox="1"/>
          <p:nvPr/>
        </p:nvSpPr>
        <p:spPr>
          <a:xfrm>
            <a:off x="2251880" y="5337412"/>
            <a:ext cx="834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2017-2018, SAT participation rates have increased, while ACT participation rates </a:t>
            </a:r>
          </a:p>
          <a:p>
            <a:r>
              <a:rPr lang="en-US" dirty="0"/>
              <a:t>Have decreased.</a:t>
            </a:r>
          </a:p>
        </p:txBody>
      </p:sp>
    </p:spTree>
    <p:extLst>
      <p:ext uri="{BB962C8B-B14F-4D97-AF65-F5344CB8AC3E}">
        <p14:creationId xmlns:p14="http://schemas.microsoft.com/office/powerpoint/2010/main" val="36377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2AA0-69AB-4304-B7A8-39336907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99" y="167185"/>
            <a:ext cx="9270125" cy="747215"/>
          </a:xfrm>
        </p:spPr>
        <p:txBody>
          <a:bodyPr/>
          <a:lstStyle/>
          <a:p>
            <a:r>
              <a:rPr lang="en-US" dirty="0"/>
              <a:t>SAT VS ACT Participation rates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470DC-99F5-4892-8FDC-5EF632C2A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38" y="1152393"/>
            <a:ext cx="9275924" cy="3810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B69AB-7FB4-4918-A5C1-A9F015BF9B7D}"/>
              </a:ext>
            </a:extLst>
          </p:cNvPr>
          <p:cNvSpPr txBox="1"/>
          <p:nvPr/>
        </p:nvSpPr>
        <p:spPr>
          <a:xfrm>
            <a:off x="1958545" y="5382441"/>
            <a:ext cx="908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Generally, there is a </a:t>
            </a:r>
            <a:r>
              <a:rPr lang="en-US" dirty="0" err="1"/>
              <a:t>a</a:t>
            </a:r>
            <a:r>
              <a:rPr lang="en-US" dirty="0"/>
              <a:t> negative correlation between participation rates of both tests within</a:t>
            </a:r>
          </a:p>
          <a:p>
            <a:r>
              <a:rPr lang="en-US" dirty="0"/>
              <a:t>The same state. This suggest that students typically have a higher tendency to select only 1 test   </a:t>
            </a:r>
          </a:p>
        </p:txBody>
      </p:sp>
    </p:spTree>
    <p:extLst>
      <p:ext uri="{BB962C8B-B14F-4D97-AF65-F5344CB8AC3E}">
        <p14:creationId xmlns:p14="http://schemas.microsoft.com/office/powerpoint/2010/main" val="267642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07F4-38BE-4801-8CFD-9690821D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increase participation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CD4A-6A73-4D0C-A8DC-BA22817D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75" y="2266950"/>
            <a:ext cx="11061746" cy="4305301"/>
          </a:xfrm>
        </p:spPr>
        <p:txBody>
          <a:bodyPr>
            <a:normAutofit/>
          </a:bodyPr>
          <a:lstStyle/>
          <a:p>
            <a:r>
              <a:rPr lang="en-SG" b="1" dirty="0"/>
              <a:t>Ways to increase participation Rates</a:t>
            </a:r>
            <a:endParaRPr lang="en-SG" dirty="0"/>
          </a:p>
          <a:p>
            <a:r>
              <a:rPr lang="en-SG" dirty="0"/>
              <a:t>Make the test mandatory for all high school students, which is done by Colorado and Illinois that have increased their participation rates from 11% and 9% to 100% and 99% respectively at 2018.</a:t>
            </a:r>
          </a:p>
          <a:p>
            <a:r>
              <a:rPr lang="en-SG" dirty="0"/>
              <a:t>The college board can vote to make SAT / ACT a mandatory for college admissions</a:t>
            </a:r>
          </a:p>
          <a:p>
            <a:r>
              <a:rPr lang="en-SG" dirty="0"/>
              <a:t>A less intrusive way would be to get colleges and universities to explicitly accept SAT scores during admission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270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GA Project 1 - SAT &amp; ACT Analysis </vt:lpstr>
      <vt:lpstr>Goal : To analyze and Increase participation rates for SAT and ACT</vt:lpstr>
      <vt:lpstr>States with Top Participation Rates</vt:lpstr>
      <vt:lpstr>Observations on Rate Changes 2017-2018</vt:lpstr>
      <vt:lpstr>Distribution of Participation Rates</vt:lpstr>
      <vt:lpstr>Trends</vt:lpstr>
      <vt:lpstr>SAT VS ACT Participation rates</vt:lpstr>
      <vt:lpstr>Ways to increase participation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Project 1 - SAT &amp; ACT Analysis</dc:title>
  <dc:creator>User</dc:creator>
  <cp:lastModifiedBy>User</cp:lastModifiedBy>
  <cp:revision>8</cp:revision>
  <dcterms:created xsi:type="dcterms:W3CDTF">2019-09-26T13:28:38Z</dcterms:created>
  <dcterms:modified xsi:type="dcterms:W3CDTF">2019-09-26T13:52:28Z</dcterms:modified>
</cp:coreProperties>
</file>