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3" r:id="rId8"/>
    <p:sldId id="260" r:id="rId9"/>
    <p:sldId id="261" r:id="rId10"/>
    <p:sldId id="262" r:id="rId11"/>
    <p:sldId id="267" r:id="rId12"/>
    <p:sldId id="264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26304-C523-4D73-9F09-EA1E4A14B561}" v="1891" dt="2022-09-19T15:3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1D0DE-D2B9-44B4-B220-D89A9CAEFD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F6CA17-BEE5-4DDC-9860-7F3E4040B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Models helped standardize software development lifecycles (SDLC)</a:t>
          </a:r>
        </a:p>
      </dgm:t>
    </dgm:pt>
    <dgm:pt modelId="{95DE2575-F1FB-413C-B24E-98CA25349564}" type="parTrans" cxnId="{13EB27A8-C87D-4A51-A00C-73B0ED9617D6}">
      <dgm:prSet/>
      <dgm:spPr/>
      <dgm:t>
        <a:bodyPr/>
        <a:lstStyle/>
        <a:p>
          <a:endParaRPr lang="en-US"/>
        </a:p>
      </dgm:t>
    </dgm:pt>
    <dgm:pt modelId="{3D6B8DE8-8C49-40F2-9214-3372248756B6}" type="sibTrans" cxnId="{13EB27A8-C87D-4A51-A00C-73B0ED9617D6}">
      <dgm:prSet/>
      <dgm:spPr/>
      <dgm:t>
        <a:bodyPr/>
        <a:lstStyle/>
        <a:p>
          <a:endParaRPr lang="en-US"/>
        </a:p>
      </dgm:t>
    </dgm:pt>
    <dgm:pt modelId="{5B3FE644-8EA7-4C4D-9C69-FFB5244B2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did not adapt well to software cycles (too slow, not adaptable)</a:t>
          </a:r>
        </a:p>
      </dgm:t>
    </dgm:pt>
    <dgm:pt modelId="{6817CC3E-74DD-4068-B515-C30729A62093}" type="parTrans" cxnId="{778007BD-5F1B-4724-9041-9358C73EA832}">
      <dgm:prSet/>
      <dgm:spPr/>
      <dgm:t>
        <a:bodyPr/>
        <a:lstStyle/>
        <a:p>
          <a:endParaRPr lang="en-US"/>
        </a:p>
      </dgm:t>
    </dgm:pt>
    <dgm:pt modelId="{CE10241C-B4BB-45D1-9744-16578AE6DC88}" type="sibTrans" cxnId="{778007BD-5F1B-4724-9041-9358C73EA832}">
      <dgm:prSet/>
      <dgm:spPr/>
      <dgm:t>
        <a:bodyPr/>
        <a:lstStyle/>
        <a:p>
          <a:endParaRPr lang="en-US"/>
        </a:p>
      </dgm:t>
    </dgm:pt>
    <dgm:pt modelId="{1DDFE7D5-6E50-4F06-9D50-95667476C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Waterfall</a:t>
          </a:r>
        </a:p>
      </dgm:t>
    </dgm:pt>
    <dgm:pt modelId="{9646DE3A-9980-4080-A55D-8E483242A0D5}" type="parTrans" cxnId="{0460F8BE-4DA3-4C97-90D4-5EC149A089B5}">
      <dgm:prSet/>
      <dgm:spPr/>
      <dgm:t>
        <a:bodyPr/>
        <a:lstStyle/>
        <a:p>
          <a:endParaRPr lang="en-US"/>
        </a:p>
      </dgm:t>
    </dgm:pt>
    <dgm:pt modelId="{FCAB7441-4125-414E-9A92-2BD69B7F007C}" type="sibTrans" cxnId="{0460F8BE-4DA3-4C97-90D4-5EC149A089B5}">
      <dgm:prSet/>
      <dgm:spPr/>
      <dgm:t>
        <a:bodyPr/>
        <a:lstStyle/>
        <a:p>
          <a:endParaRPr lang="en-US"/>
        </a:p>
      </dgm:t>
    </dgm:pt>
    <dgm:pt modelId="{A5C4FC96-B63F-48AE-8D0E-C0EF1AF0A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still useful and used today</a:t>
          </a:r>
        </a:p>
      </dgm:t>
    </dgm:pt>
    <dgm:pt modelId="{A00AEBE1-1778-4D96-BDFA-26898906FFA9}" type="parTrans" cxnId="{C077C317-3199-4BBE-A9E4-CE4E7929A7BC}">
      <dgm:prSet/>
      <dgm:spPr/>
      <dgm:t>
        <a:bodyPr/>
        <a:lstStyle/>
        <a:p>
          <a:endParaRPr lang="en-US"/>
        </a:p>
      </dgm:t>
    </dgm:pt>
    <dgm:pt modelId="{38185B5B-98AF-48DF-9EE2-E41366595230}" type="sibTrans" cxnId="{C077C317-3199-4BBE-A9E4-CE4E7929A7BC}">
      <dgm:prSet/>
      <dgm:spPr/>
      <dgm:t>
        <a:bodyPr/>
        <a:lstStyle/>
        <a:p>
          <a:endParaRPr lang="en-US"/>
        </a:p>
      </dgm:t>
    </dgm:pt>
    <dgm:pt modelId="{D094754F-5908-49BD-AEDB-4D0E0FFA3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V-Model</a:t>
          </a:r>
        </a:p>
      </dgm:t>
    </dgm:pt>
    <dgm:pt modelId="{6A996832-CF7C-4F09-A12A-3FECDD6E453E}" type="parTrans" cxnId="{97E8F4FD-C491-42B1-ACB6-B2A57D69E1FB}">
      <dgm:prSet/>
      <dgm:spPr/>
      <dgm:t>
        <a:bodyPr/>
        <a:lstStyle/>
        <a:p>
          <a:endParaRPr lang="en-US"/>
        </a:p>
      </dgm:t>
    </dgm:pt>
    <dgm:pt modelId="{9711D621-1D2E-4405-AF85-438184451027}" type="sibTrans" cxnId="{97E8F4FD-C491-42B1-ACB6-B2A57D69E1FB}">
      <dgm:prSet/>
      <dgm:spPr/>
      <dgm:t>
        <a:bodyPr/>
        <a:lstStyle/>
        <a:p>
          <a:endParaRPr lang="en-US"/>
        </a:p>
      </dgm:t>
    </dgm:pt>
    <dgm:pt modelId="{48CF603A-DE15-4D75-8361-203F931835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Spiral</a:t>
          </a:r>
        </a:p>
      </dgm:t>
    </dgm:pt>
    <dgm:pt modelId="{84DC63D6-04B5-4B09-A7DB-5C9CFC9DEAE1}" type="parTrans" cxnId="{D7922ED5-E142-4990-B6E4-76A4ECD19CA2}">
      <dgm:prSet/>
      <dgm:spPr/>
      <dgm:t>
        <a:bodyPr/>
        <a:lstStyle/>
        <a:p>
          <a:endParaRPr lang="en-US"/>
        </a:p>
      </dgm:t>
    </dgm:pt>
    <dgm:pt modelId="{08F7BC06-C9BE-474C-8871-6BBEB4E96AC8}" type="sibTrans" cxnId="{D7922ED5-E142-4990-B6E4-76A4ECD19CA2}">
      <dgm:prSet/>
      <dgm:spPr/>
      <dgm:t>
        <a:bodyPr/>
        <a:lstStyle/>
        <a:p>
          <a:endParaRPr lang="en-US"/>
        </a:p>
      </dgm:t>
    </dgm:pt>
    <dgm:pt modelId="{1C66DE25-9C56-4190-B269-F1A409ED8FB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w Cen MT" panose="020F0302020204030204"/>
            </a:rPr>
            <a:t>Setup Phases shared between models</a:t>
          </a:r>
        </a:p>
      </dgm:t>
    </dgm:pt>
    <dgm:pt modelId="{2607BBD7-EA60-48C8-B326-B7BC3C9D6DC2}" type="parTrans" cxnId="{3C0135CD-5CE9-440E-826A-7F7E14E11625}">
      <dgm:prSet/>
      <dgm:spPr/>
      <dgm:t>
        <a:bodyPr/>
        <a:lstStyle/>
        <a:p>
          <a:endParaRPr lang="en-US"/>
        </a:p>
      </dgm:t>
    </dgm:pt>
    <dgm:pt modelId="{18D853EA-88EA-43F8-A6C6-83A6640BE828}" type="sibTrans" cxnId="{3C0135CD-5CE9-440E-826A-7F7E14E11625}">
      <dgm:prSet/>
      <dgm:spPr/>
      <dgm:t>
        <a:bodyPr/>
        <a:lstStyle/>
        <a:p>
          <a:endParaRPr lang="en-US"/>
        </a:p>
      </dgm:t>
    </dgm:pt>
    <dgm:pt modelId="{357E6A8A-1A99-44F2-8FC0-608FF265069D}" type="pres">
      <dgm:prSet presAssocID="{BB71D0DE-D2B9-44B4-B220-D89A9CAEFD51}" presName="root" presStyleCnt="0">
        <dgm:presLayoutVars>
          <dgm:dir/>
          <dgm:resizeHandles val="exact"/>
        </dgm:presLayoutVars>
      </dgm:prSet>
      <dgm:spPr/>
    </dgm:pt>
    <dgm:pt modelId="{6A8E4531-CE56-4A2B-84E1-743D1148846F}" type="pres">
      <dgm:prSet presAssocID="{6CF6CA17-BEE5-4DDC-9860-7F3E4040B815}" presName="compNode" presStyleCnt="0"/>
      <dgm:spPr/>
    </dgm:pt>
    <dgm:pt modelId="{B50A47BA-3570-4AD6-B981-97CCF0089D71}" type="pres">
      <dgm:prSet presAssocID="{6CF6CA17-BEE5-4DDC-9860-7F3E4040B815}" presName="bgRect" presStyleLbl="bgShp" presStyleIdx="0" presStyleCnt="3"/>
      <dgm:spPr/>
    </dgm:pt>
    <dgm:pt modelId="{AD078C1B-1AFF-4637-9CC9-61EE031A3588}" type="pres">
      <dgm:prSet presAssocID="{6CF6CA17-BEE5-4DDC-9860-7F3E4040B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94EE902-914A-46C5-A405-D054097D2198}" type="pres">
      <dgm:prSet presAssocID="{6CF6CA17-BEE5-4DDC-9860-7F3E4040B815}" presName="spaceRect" presStyleCnt="0"/>
      <dgm:spPr/>
    </dgm:pt>
    <dgm:pt modelId="{A4E673A9-FDAC-4AC7-B34C-07318E59408E}" type="pres">
      <dgm:prSet presAssocID="{6CF6CA17-BEE5-4DDC-9860-7F3E4040B815}" presName="parTx" presStyleLbl="revTx" presStyleIdx="0" presStyleCnt="6">
        <dgm:presLayoutVars>
          <dgm:chMax val="0"/>
          <dgm:chPref val="0"/>
        </dgm:presLayoutVars>
      </dgm:prSet>
      <dgm:spPr/>
    </dgm:pt>
    <dgm:pt modelId="{66179091-BCC6-4F76-B47A-53859F10054D}" type="pres">
      <dgm:prSet presAssocID="{6CF6CA17-BEE5-4DDC-9860-7F3E4040B815}" presName="desTx" presStyleLbl="revTx" presStyleIdx="1" presStyleCnt="6">
        <dgm:presLayoutVars/>
      </dgm:prSet>
      <dgm:spPr/>
    </dgm:pt>
    <dgm:pt modelId="{CBD15502-CEBF-49C6-86B3-C5668CE8C7A3}" type="pres">
      <dgm:prSet presAssocID="{3D6B8DE8-8C49-40F2-9214-3372248756B6}" presName="sibTrans" presStyleCnt="0"/>
      <dgm:spPr/>
    </dgm:pt>
    <dgm:pt modelId="{CC304B6C-B6AE-4BFF-A827-4374FACF95F5}" type="pres">
      <dgm:prSet presAssocID="{5B3FE644-8EA7-4C4D-9C69-FFB5244B2C69}" presName="compNode" presStyleCnt="0"/>
      <dgm:spPr/>
    </dgm:pt>
    <dgm:pt modelId="{F0AA9616-4D5C-4B22-B198-1899EC7E6AA3}" type="pres">
      <dgm:prSet presAssocID="{5B3FE644-8EA7-4C4D-9C69-FFB5244B2C69}" presName="bgRect" presStyleLbl="bgShp" presStyleIdx="1" presStyleCnt="3"/>
      <dgm:spPr/>
    </dgm:pt>
    <dgm:pt modelId="{6A780769-87D4-4DD2-B2F8-FB97FAC8DA6D}" type="pres">
      <dgm:prSet presAssocID="{5B3FE644-8EA7-4C4D-9C69-FFB5244B2C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EB6A999-0D1C-4828-92E9-F0AAD2CFB521}" type="pres">
      <dgm:prSet presAssocID="{5B3FE644-8EA7-4C4D-9C69-FFB5244B2C69}" presName="spaceRect" presStyleCnt="0"/>
      <dgm:spPr/>
    </dgm:pt>
    <dgm:pt modelId="{2A5EEC86-8647-4B36-A6B7-03FD526A925A}" type="pres">
      <dgm:prSet presAssocID="{5B3FE644-8EA7-4C4D-9C69-FFB5244B2C69}" presName="parTx" presStyleLbl="revTx" presStyleIdx="2" presStyleCnt="6">
        <dgm:presLayoutVars>
          <dgm:chMax val="0"/>
          <dgm:chPref val="0"/>
        </dgm:presLayoutVars>
      </dgm:prSet>
      <dgm:spPr/>
    </dgm:pt>
    <dgm:pt modelId="{3E32A8BB-A707-4CBC-A82D-5D6C263F4A8D}" type="pres">
      <dgm:prSet presAssocID="{5B3FE644-8EA7-4C4D-9C69-FFB5244B2C69}" presName="desTx" presStyleLbl="revTx" presStyleIdx="3" presStyleCnt="6">
        <dgm:presLayoutVars/>
      </dgm:prSet>
      <dgm:spPr/>
    </dgm:pt>
    <dgm:pt modelId="{C33A9F6C-B3C5-4741-A643-E9D14DFB2C3E}" type="pres">
      <dgm:prSet presAssocID="{CE10241C-B4BB-45D1-9744-16578AE6DC88}" presName="sibTrans" presStyleCnt="0"/>
      <dgm:spPr/>
    </dgm:pt>
    <dgm:pt modelId="{2BFFB167-6E4F-4538-BCDF-128D63CBC57A}" type="pres">
      <dgm:prSet presAssocID="{A5C4FC96-B63F-48AE-8D0E-C0EF1AF0A53C}" presName="compNode" presStyleCnt="0"/>
      <dgm:spPr/>
    </dgm:pt>
    <dgm:pt modelId="{A9B5562F-4C92-4CB9-8B97-75787607B78E}" type="pres">
      <dgm:prSet presAssocID="{A5C4FC96-B63F-48AE-8D0E-C0EF1AF0A53C}" presName="bgRect" presStyleLbl="bgShp" presStyleIdx="2" presStyleCnt="3"/>
      <dgm:spPr/>
    </dgm:pt>
    <dgm:pt modelId="{C89947F9-E0C2-44CE-A805-2D0B32280CC5}" type="pres">
      <dgm:prSet presAssocID="{A5C4FC96-B63F-48AE-8D0E-C0EF1AF0A5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A4F916D-298A-4637-BB81-31202A489887}" type="pres">
      <dgm:prSet presAssocID="{A5C4FC96-B63F-48AE-8D0E-C0EF1AF0A53C}" presName="spaceRect" presStyleCnt="0"/>
      <dgm:spPr/>
    </dgm:pt>
    <dgm:pt modelId="{9ADDEF91-F7ED-498B-8644-E4DF797A6FC0}" type="pres">
      <dgm:prSet presAssocID="{A5C4FC96-B63F-48AE-8D0E-C0EF1AF0A53C}" presName="parTx" presStyleLbl="revTx" presStyleIdx="4" presStyleCnt="6">
        <dgm:presLayoutVars>
          <dgm:chMax val="0"/>
          <dgm:chPref val="0"/>
        </dgm:presLayoutVars>
      </dgm:prSet>
      <dgm:spPr/>
    </dgm:pt>
    <dgm:pt modelId="{5B20A72C-AC5E-44A2-8EC0-B75155A2FE6F}" type="pres">
      <dgm:prSet presAssocID="{A5C4FC96-B63F-48AE-8D0E-C0EF1AF0A53C}" presName="desTx" presStyleLbl="revTx" presStyleIdx="5" presStyleCnt="6">
        <dgm:presLayoutVars/>
      </dgm:prSet>
      <dgm:spPr/>
    </dgm:pt>
  </dgm:ptLst>
  <dgm:cxnLst>
    <dgm:cxn modelId="{C077C317-3199-4BBE-A9E4-CE4E7929A7BC}" srcId="{BB71D0DE-D2B9-44B4-B220-D89A9CAEFD51}" destId="{A5C4FC96-B63F-48AE-8D0E-C0EF1AF0A53C}" srcOrd="2" destOrd="0" parTransId="{A00AEBE1-1778-4D96-BDFA-26898906FFA9}" sibTransId="{38185B5B-98AF-48DF-9EE2-E41366595230}"/>
    <dgm:cxn modelId="{98718A63-331B-4F61-8AA0-D7417216C866}" type="presOf" srcId="{48CF603A-DE15-4D75-8361-203F93183555}" destId="{5B20A72C-AC5E-44A2-8EC0-B75155A2FE6F}" srcOrd="0" destOrd="1" presId="urn:microsoft.com/office/officeart/2018/2/layout/IconVerticalSolidList"/>
    <dgm:cxn modelId="{0C41DB43-C7C0-48D3-9426-6CB946AE9612}" type="presOf" srcId="{1DDFE7D5-6E50-4F06-9D50-95667476C029}" destId="{3E32A8BB-A707-4CBC-A82D-5D6C263F4A8D}" srcOrd="0" destOrd="0" presId="urn:microsoft.com/office/officeart/2018/2/layout/IconVerticalSolidList"/>
    <dgm:cxn modelId="{EB071C66-DD5A-472E-B1D4-DB4DC955B512}" type="presOf" srcId="{1C66DE25-9C56-4190-B269-F1A409ED8FB8}" destId="{66179091-BCC6-4F76-B47A-53859F10054D}" srcOrd="0" destOrd="0" presId="urn:microsoft.com/office/officeart/2018/2/layout/IconVerticalSolidList"/>
    <dgm:cxn modelId="{4798005A-B9AC-482A-884F-94B0F6598862}" type="presOf" srcId="{D094754F-5908-49BD-AEDB-4D0E0FFA3E31}" destId="{5B20A72C-AC5E-44A2-8EC0-B75155A2FE6F}" srcOrd="0" destOrd="0" presId="urn:microsoft.com/office/officeart/2018/2/layout/IconVerticalSolidList"/>
    <dgm:cxn modelId="{7750925A-C477-4584-A9C4-83A7794BF4FD}" type="presOf" srcId="{A5C4FC96-B63F-48AE-8D0E-C0EF1AF0A53C}" destId="{9ADDEF91-F7ED-498B-8644-E4DF797A6FC0}" srcOrd="0" destOrd="0" presId="urn:microsoft.com/office/officeart/2018/2/layout/IconVerticalSolidList"/>
    <dgm:cxn modelId="{A984747C-0DF5-4105-AF76-6E6C47050EA0}" type="presOf" srcId="{5B3FE644-8EA7-4C4D-9C69-FFB5244B2C69}" destId="{2A5EEC86-8647-4B36-A6B7-03FD526A925A}" srcOrd="0" destOrd="0" presId="urn:microsoft.com/office/officeart/2018/2/layout/IconVerticalSolidList"/>
    <dgm:cxn modelId="{55C971A3-6A17-4FC9-8491-5C3352A1D325}" type="presOf" srcId="{BB71D0DE-D2B9-44B4-B220-D89A9CAEFD51}" destId="{357E6A8A-1A99-44F2-8FC0-608FF265069D}" srcOrd="0" destOrd="0" presId="urn:microsoft.com/office/officeart/2018/2/layout/IconVerticalSolidList"/>
    <dgm:cxn modelId="{13EB27A8-C87D-4A51-A00C-73B0ED9617D6}" srcId="{BB71D0DE-D2B9-44B4-B220-D89A9CAEFD51}" destId="{6CF6CA17-BEE5-4DDC-9860-7F3E4040B815}" srcOrd="0" destOrd="0" parTransId="{95DE2575-F1FB-413C-B24E-98CA25349564}" sibTransId="{3D6B8DE8-8C49-40F2-9214-3372248756B6}"/>
    <dgm:cxn modelId="{778007BD-5F1B-4724-9041-9358C73EA832}" srcId="{BB71D0DE-D2B9-44B4-B220-D89A9CAEFD51}" destId="{5B3FE644-8EA7-4C4D-9C69-FFB5244B2C69}" srcOrd="1" destOrd="0" parTransId="{6817CC3E-74DD-4068-B515-C30729A62093}" sibTransId="{CE10241C-B4BB-45D1-9744-16578AE6DC88}"/>
    <dgm:cxn modelId="{0460F8BE-4DA3-4C97-90D4-5EC149A089B5}" srcId="{5B3FE644-8EA7-4C4D-9C69-FFB5244B2C69}" destId="{1DDFE7D5-6E50-4F06-9D50-95667476C029}" srcOrd="0" destOrd="0" parTransId="{9646DE3A-9980-4080-A55D-8E483242A0D5}" sibTransId="{FCAB7441-4125-414E-9A92-2BD69B7F007C}"/>
    <dgm:cxn modelId="{3C0135CD-5CE9-440E-826A-7F7E14E11625}" srcId="{6CF6CA17-BEE5-4DDC-9860-7F3E4040B815}" destId="{1C66DE25-9C56-4190-B269-F1A409ED8FB8}" srcOrd="0" destOrd="0" parTransId="{2607BBD7-EA60-48C8-B326-B7BC3C9D6DC2}" sibTransId="{18D853EA-88EA-43F8-A6C6-83A6640BE828}"/>
    <dgm:cxn modelId="{D7922ED5-E142-4990-B6E4-76A4ECD19CA2}" srcId="{A5C4FC96-B63F-48AE-8D0E-C0EF1AF0A53C}" destId="{48CF603A-DE15-4D75-8361-203F93183555}" srcOrd="1" destOrd="0" parTransId="{84DC63D6-04B5-4B09-A7DB-5C9CFC9DEAE1}" sibTransId="{08F7BC06-C9BE-474C-8871-6BBEB4E96AC8}"/>
    <dgm:cxn modelId="{23EF38FA-1B10-48ED-B00F-5FAE0A5EA4CD}" type="presOf" srcId="{6CF6CA17-BEE5-4DDC-9860-7F3E4040B815}" destId="{A4E673A9-FDAC-4AC7-B34C-07318E59408E}" srcOrd="0" destOrd="0" presId="urn:microsoft.com/office/officeart/2018/2/layout/IconVerticalSolidList"/>
    <dgm:cxn modelId="{97E8F4FD-C491-42B1-ACB6-B2A57D69E1FB}" srcId="{A5C4FC96-B63F-48AE-8D0E-C0EF1AF0A53C}" destId="{D094754F-5908-49BD-AEDB-4D0E0FFA3E31}" srcOrd="0" destOrd="0" parTransId="{6A996832-CF7C-4F09-A12A-3FECDD6E453E}" sibTransId="{9711D621-1D2E-4405-AF85-438184451027}"/>
    <dgm:cxn modelId="{D941AF74-D513-4948-8F3A-48377DD815C7}" type="presParOf" srcId="{357E6A8A-1A99-44F2-8FC0-608FF265069D}" destId="{6A8E4531-CE56-4A2B-84E1-743D1148846F}" srcOrd="0" destOrd="0" presId="urn:microsoft.com/office/officeart/2018/2/layout/IconVerticalSolidList"/>
    <dgm:cxn modelId="{980CA552-8245-49F9-A8A5-AD27FA19D4E3}" type="presParOf" srcId="{6A8E4531-CE56-4A2B-84E1-743D1148846F}" destId="{B50A47BA-3570-4AD6-B981-97CCF0089D71}" srcOrd="0" destOrd="0" presId="urn:microsoft.com/office/officeart/2018/2/layout/IconVerticalSolidList"/>
    <dgm:cxn modelId="{69E1D2D6-2381-4800-B3F1-01BBB5CDAF1C}" type="presParOf" srcId="{6A8E4531-CE56-4A2B-84E1-743D1148846F}" destId="{AD078C1B-1AFF-4637-9CC9-61EE031A3588}" srcOrd="1" destOrd="0" presId="urn:microsoft.com/office/officeart/2018/2/layout/IconVerticalSolidList"/>
    <dgm:cxn modelId="{0FFB98D0-7440-40E3-80D5-1F4D15CE6988}" type="presParOf" srcId="{6A8E4531-CE56-4A2B-84E1-743D1148846F}" destId="{C94EE902-914A-46C5-A405-D054097D2198}" srcOrd="2" destOrd="0" presId="urn:microsoft.com/office/officeart/2018/2/layout/IconVerticalSolidList"/>
    <dgm:cxn modelId="{4B97CBA2-6AAC-4302-9B05-5F1603044A39}" type="presParOf" srcId="{6A8E4531-CE56-4A2B-84E1-743D1148846F}" destId="{A4E673A9-FDAC-4AC7-B34C-07318E59408E}" srcOrd="3" destOrd="0" presId="urn:microsoft.com/office/officeart/2018/2/layout/IconVerticalSolidList"/>
    <dgm:cxn modelId="{BF15A239-5F9F-41F8-A81C-DACC1A2EE196}" type="presParOf" srcId="{6A8E4531-CE56-4A2B-84E1-743D1148846F}" destId="{66179091-BCC6-4F76-B47A-53859F10054D}" srcOrd="4" destOrd="0" presId="urn:microsoft.com/office/officeart/2018/2/layout/IconVerticalSolidList"/>
    <dgm:cxn modelId="{F2052375-2481-4FE8-9762-5039EE486804}" type="presParOf" srcId="{357E6A8A-1A99-44F2-8FC0-608FF265069D}" destId="{CBD15502-CEBF-49C6-86B3-C5668CE8C7A3}" srcOrd="1" destOrd="0" presId="urn:microsoft.com/office/officeart/2018/2/layout/IconVerticalSolidList"/>
    <dgm:cxn modelId="{4855477F-8B3D-4363-B6DC-D4FDCA8A4A97}" type="presParOf" srcId="{357E6A8A-1A99-44F2-8FC0-608FF265069D}" destId="{CC304B6C-B6AE-4BFF-A827-4374FACF95F5}" srcOrd="2" destOrd="0" presId="urn:microsoft.com/office/officeart/2018/2/layout/IconVerticalSolidList"/>
    <dgm:cxn modelId="{F4EF20FB-3CD6-4299-B4B0-E15E1F445601}" type="presParOf" srcId="{CC304B6C-B6AE-4BFF-A827-4374FACF95F5}" destId="{F0AA9616-4D5C-4B22-B198-1899EC7E6AA3}" srcOrd="0" destOrd="0" presId="urn:microsoft.com/office/officeart/2018/2/layout/IconVerticalSolidList"/>
    <dgm:cxn modelId="{9BB3E83C-E5E4-46C0-B4AE-1F84926B5BC7}" type="presParOf" srcId="{CC304B6C-B6AE-4BFF-A827-4374FACF95F5}" destId="{6A780769-87D4-4DD2-B2F8-FB97FAC8DA6D}" srcOrd="1" destOrd="0" presId="urn:microsoft.com/office/officeart/2018/2/layout/IconVerticalSolidList"/>
    <dgm:cxn modelId="{11EF22E4-3056-4006-87A2-3AC75C8E114F}" type="presParOf" srcId="{CC304B6C-B6AE-4BFF-A827-4374FACF95F5}" destId="{CEB6A999-0D1C-4828-92E9-F0AAD2CFB521}" srcOrd="2" destOrd="0" presId="urn:microsoft.com/office/officeart/2018/2/layout/IconVerticalSolidList"/>
    <dgm:cxn modelId="{C6076CF7-F8E5-4AA4-9532-C9E4C046D0CB}" type="presParOf" srcId="{CC304B6C-B6AE-4BFF-A827-4374FACF95F5}" destId="{2A5EEC86-8647-4B36-A6B7-03FD526A925A}" srcOrd="3" destOrd="0" presId="urn:microsoft.com/office/officeart/2018/2/layout/IconVerticalSolidList"/>
    <dgm:cxn modelId="{FAF837AE-EADD-4EC5-BD2D-FC47331C4A9E}" type="presParOf" srcId="{CC304B6C-B6AE-4BFF-A827-4374FACF95F5}" destId="{3E32A8BB-A707-4CBC-A82D-5D6C263F4A8D}" srcOrd="4" destOrd="0" presId="urn:microsoft.com/office/officeart/2018/2/layout/IconVerticalSolidList"/>
    <dgm:cxn modelId="{3E41E470-34FF-4670-B8E1-3EDB4FE0A481}" type="presParOf" srcId="{357E6A8A-1A99-44F2-8FC0-608FF265069D}" destId="{C33A9F6C-B3C5-4741-A643-E9D14DFB2C3E}" srcOrd="3" destOrd="0" presId="urn:microsoft.com/office/officeart/2018/2/layout/IconVerticalSolidList"/>
    <dgm:cxn modelId="{08C6234B-8A04-4E38-A40F-791740B09E40}" type="presParOf" srcId="{357E6A8A-1A99-44F2-8FC0-608FF265069D}" destId="{2BFFB167-6E4F-4538-BCDF-128D63CBC57A}" srcOrd="4" destOrd="0" presId="urn:microsoft.com/office/officeart/2018/2/layout/IconVerticalSolidList"/>
    <dgm:cxn modelId="{6F7344C9-2CF8-4541-B1DE-DD061DBA1F39}" type="presParOf" srcId="{2BFFB167-6E4F-4538-BCDF-128D63CBC57A}" destId="{A9B5562F-4C92-4CB9-8B97-75787607B78E}" srcOrd="0" destOrd="0" presId="urn:microsoft.com/office/officeart/2018/2/layout/IconVerticalSolidList"/>
    <dgm:cxn modelId="{C9B38BC2-CD84-40F8-83F2-820CB06ED055}" type="presParOf" srcId="{2BFFB167-6E4F-4538-BCDF-128D63CBC57A}" destId="{C89947F9-E0C2-44CE-A805-2D0B32280CC5}" srcOrd="1" destOrd="0" presId="urn:microsoft.com/office/officeart/2018/2/layout/IconVerticalSolidList"/>
    <dgm:cxn modelId="{38AE9645-FFB3-47F3-BFC1-BE31143883C4}" type="presParOf" srcId="{2BFFB167-6E4F-4538-BCDF-128D63CBC57A}" destId="{0A4F916D-298A-4637-BB81-31202A489887}" srcOrd="2" destOrd="0" presId="urn:microsoft.com/office/officeart/2018/2/layout/IconVerticalSolidList"/>
    <dgm:cxn modelId="{6DB63F84-37BF-4CDC-BC94-8C7BECF5040C}" type="presParOf" srcId="{2BFFB167-6E4F-4538-BCDF-128D63CBC57A}" destId="{9ADDEF91-F7ED-498B-8644-E4DF797A6FC0}" srcOrd="3" destOrd="0" presId="urn:microsoft.com/office/officeart/2018/2/layout/IconVerticalSolidList"/>
    <dgm:cxn modelId="{9CC44FFE-CB8E-4EC2-AEA9-2B6507802551}" type="presParOf" srcId="{2BFFB167-6E4F-4538-BCDF-128D63CBC57A}" destId="{5B20A72C-AC5E-44A2-8EC0-B75155A2FE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BF15A-4315-447B-AB59-F8C93066D6C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9CBFC-99A6-4A17-AA55-305AB8B25DC4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dirty="0"/>
            <a:t>(</a:t>
          </a:r>
          <a:r>
            <a:rPr lang="en-US" dirty="0">
              <a:latin typeface="Tw Cen MT" panose="020F0302020204030204"/>
            </a:rPr>
            <a:t>RAD</a:t>
          </a:r>
          <a:r>
            <a:rPr lang="en-US" dirty="0"/>
            <a:t>) Prototyping</a:t>
          </a:r>
        </a:p>
      </dgm:t>
    </dgm:pt>
    <dgm:pt modelId="{B922E0C2-4847-4382-932E-CA61AEF89D9F}" type="parTrans" cxnId="{FCBB327E-838E-4898-9F8B-2A4E76BA412F}">
      <dgm:prSet/>
      <dgm:spPr/>
      <dgm:t>
        <a:bodyPr/>
        <a:lstStyle/>
        <a:p>
          <a:endParaRPr lang="en-US"/>
        </a:p>
      </dgm:t>
    </dgm:pt>
    <dgm:pt modelId="{639D869A-3002-4390-9FE3-879351E8AC09}" type="sibTrans" cxnId="{FCBB327E-838E-4898-9F8B-2A4E76BA412F}">
      <dgm:prSet/>
      <dgm:spPr/>
      <dgm:t>
        <a:bodyPr/>
        <a:lstStyle/>
        <a:p>
          <a:endParaRPr lang="en-US"/>
        </a:p>
      </dgm:t>
    </dgm:pt>
    <dgm:pt modelId="{86D1D36A-6DAE-439C-BFDF-7A18B0DEA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Develops a series of prototypes used to test and finalize development of product.</a:t>
          </a:r>
        </a:p>
      </dgm:t>
    </dgm:pt>
    <dgm:pt modelId="{7E825DA0-6292-4634-AB0B-1D9ADFD8222C}" type="parTrans" cxnId="{6A870CFC-94D7-495D-87C2-867D8DAB859F}">
      <dgm:prSet/>
      <dgm:spPr/>
      <dgm:t>
        <a:bodyPr/>
        <a:lstStyle/>
        <a:p>
          <a:endParaRPr lang="en-US"/>
        </a:p>
      </dgm:t>
    </dgm:pt>
    <dgm:pt modelId="{856C50FB-1BB4-4D69-85DF-96575B4A1D50}" type="sibTrans" cxnId="{6A870CFC-94D7-495D-87C2-867D8DAB859F}">
      <dgm:prSet/>
      <dgm:spPr/>
      <dgm:t>
        <a:bodyPr/>
        <a:lstStyle/>
        <a:p>
          <a:endParaRPr lang="en-US"/>
        </a:p>
      </dgm:t>
    </dgm:pt>
    <dgm:pt modelId="{B9049AB4-F59D-4F4C-A889-D0CAF0FAD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Develops a series of prototypes used as a proof-of-concepts which are destroyed or archived after completion in conjunction with other SDLC model.</a:t>
          </a:r>
        </a:p>
      </dgm:t>
    </dgm:pt>
    <dgm:pt modelId="{9F28BEF1-9341-4BB7-AD89-7AC6A4CBE010}" type="parTrans" cxnId="{33C5AF54-E0F3-40F5-8963-07A54CEEA64F}">
      <dgm:prSet/>
      <dgm:spPr/>
      <dgm:t>
        <a:bodyPr/>
        <a:lstStyle/>
        <a:p>
          <a:endParaRPr lang="en-US"/>
        </a:p>
      </dgm:t>
    </dgm:pt>
    <dgm:pt modelId="{D3C34589-85C9-43F0-A792-709C0023E334}" type="sibTrans" cxnId="{33C5AF54-E0F3-40F5-8963-07A54CEEA64F}">
      <dgm:prSet/>
      <dgm:spPr/>
      <dgm:t>
        <a:bodyPr/>
        <a:lstStyle/>
        <a:p>
          <a:endParaRPr lang="en-US"/>
        </a:p>
      </dgm:t>
    </dgm:pt>
    <dgm:pt modelId="{E99AD9FD-06AB-4A91-8EC0-0B97B31877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Unified Process</a:t>
          </a:r>
        </a:p>
      </dgm:t>
    </dgm:pt>
    <dgm:pt modelId="{2947C88C-0360-44FC-8713-AEF6935D5874}" type="parTrans" cxnId="{016CDE50-B0CF-4AD3-8029-AEB933B2184C}">
      <dgm:prSet/>
      <dgm:spPr/>
      <dgm:t>
        <a:bodyPr/>
        <a:lstStyle/>
        <a:p>
          <a:endParaRPr lang="en-US"/>
        </a:p>
      </dgm:t>
    </dgm:pt>
    <dgm:pt modelId="{1A218C02-47B8-4BE0-AB21-6A101DE4A8AD}" type="sibTrans" cxnId="{016CDE50-B0CF-4AD3-8029-AEB933B2184C}">
      <dgm:prSet/>
      <dgm:spPr/>
      <dgm:t>
        <a:bodyPr/>
        <a:lstStyle/>
        <a:p>
          <a:endParaRPr lang="en-US"/>
        </a:p>
      </dgm:t>
    </dgm:pt>
    <dgm:pt modelId="{3E156F6F-083B-44DF-BE74-92279B863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the idea that SDLC should be a collaboration between different, unified, processes.</a:t>
          </a:r>
        </a:p>
        <a:p>
          <a:pPr>
            <a:lnSpc>
              <a:spcPct val="100000"/>
            </a:lnSpc>
          </a:pPr>
          <a:r>
            <a:rPr lang="en-US" dirty="0"/>
            <a:t>Broke project into phases and work (tasks) into disciplines. Then further broke down phases into iterations which allowed multiple tasks to be assigned to teams based on their discipline. </a:t>
          </a:r>
        </a:p>
      </dgm:t>
    </dgm:pt>
    <dgm:pt modelId="{A3043B51-E05E-4DCA-B42C-828964BEF7C1}" type="parTrans" cxnId="{2B1A2873-5985-4541-BD02-F0272802B499}">
      <dgm:prSet/>
      <dgm:spPr/>
      <dgm:t>
        <a:bodyPr/>
        <a:lstStyle/>
        <a:p>
          <a:endParaRPr lang="en-US"/>
        </a:p>
      </dgm:t>
    </dgm:pt>
    <dgm:pt modelId="{80C2618F-BC1C-4668-AA73-B4F69B93A690}" type="sibTrans" cxnId="{2B1A2873-5985-4541-BD02-F0272802B499}">
      <dgm:prSet/>
      <dgm:spPr/>
      <dgm:t>
        <a:bodyPr/>
        <a:lstStyle/>
        <a:p>
          <a:endParaRPr lang="en-US"/>
        </a:p>
      </dgm:t>
    </dgm:pt>
    <dgm:pt modelId="{1E00B0C2-9D32-4DD3-8ED0-69C0A2FCECFE}" type="pres">
      <dgm:prSet presAssocID="{4A6BF15A-4315-447B-AB59-F8C93066D6C6}" presName="root" presStyleCnt="0">
        <dgm:presLayoutVars>
          <dgm:dir/>
          <dgm:resizeHandles val="exact"/>
        </dgm:presLayoutVars>
      </dgm:prSet>
      <dgm:spPr/>
    </dgm:pt>
    <dgm:pt modelId="{2F776FCC-B869-4C7B-813F-E8BF7BFA50C3}" type="pres">
      <dgm:prSet presAssocID="{0CF9CBFC-99A6-4A17-AA55-305AB8B25DC4}" presName="compNode" presStyleCnt="0"/>
      <dgm:spPr/>
    </dgm:pt>
    <dgm:pt modelId="{BB76414A-BFFB-47DB-AF93-D1CC6F99F9C1}" type="pres">
      <dgm:prSet presAssocID="{0CF9CBFC-99A6-4A17-AA55-305AB8B25D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C9937CD-F73E-458E-A64D-48527CA1EFB5}" type="pres">
      <dgm:prSet presAssocID="{0CF9CBFC-99A6-4A17-AA55-305AB8B25DC4}" presName="iconSpace" presStyleCnt="0"/>
      <dgm:spPr/>
    </dgm:pt>
    <dgm:pt modelId="{73127160-68AD-4819-806F-2393BAD5512E}" type="pres">
      <dgm:prSet presAssocID="{0CF9CBFC-99A6-4A17-AA55-305AB8B25DC4}" presName="parTx" presStyleLbl="revTx" presStyleIdx="0" presStyleCnt="4">
        <dgm:presLayoutVars>
          <dgm:chMax val="0"/>
          <dgm:chPref val="0"/>
        </dgm:presLayoutVars>
      </dgm:prSet>
      <dgm:spPr/>
    </dgm:pt>
    <dgm:pt modelId="{281DE07E-B8D8-4FB0-85BB-2F56D55B3F1B}" type="pres">
      <dgm:prSet presAssocID="{0CF9CBFC-99A6-4A17-AA55-305AB8B25DC4}" presName="txSpace" presStyleCnt="0"/>
      <dgm:spPr/>
    </dgm:pt>
    <dgm:pt modelId="{87244373-5469-442A-A58F-BC8793DABDF3}" type="pres">
      <dgm:prSet presAssocID="{0CF9CBFC-99A6-4A17-AA55-305AB8B25DC4}" presName="desTx" presStyleLbl="revTx" presStyleIdx="1" presStyleCnt="4">
        <dgm:presLayoutVars/>
      </dgm:prSet>
      <dgm:spPr/>
    </dgm:pt>
    <dgm:pt modelId="{7791ADD9-6474-4ED3-BD7D-F03E31F32726}" type="pres">
      <dgm:prSet presAssocID="{639D869A-3002-4390-9FE3-879351E8AC09}" presName="sibTrans" presStyleCnt="0"/>
      <dgm:spPr/>
    </dgm:pt>
    <dgm:pt modelId="{0FC337D7-2925-4140-8DB5-C6A6D2FC57BA}" type="pres">
      <dgm:prSet presAssocID="{E99AD9FD-06AB-4A91-8EC0-0B97B318777F}" presName="compNode" presStyleCnt="0"/>
      <dgm:spPr/>
    </dgm:pt>
    <dgm:pt modelId="{8C7E6E21-247E-444F-B2D0-86B99BA9CED0}" type="pres">
      <dgm:prSet presAssocID="{E99AD9FD-06AB-4A91-8EC0-0B97B31877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796E7B-BC80-4E5C-B302-D4DDF33F3825}" type="pres">
      <dgm:prSet presAssocID="{E99AD9FD-06AB-4A91-8EC0-0B97B318777F}" presName="iconSpace" presStyleCnt="0"/>
      <dgm:spPr/>
    </dgm:pt>
    <dgm:pt modelId="{70762D83-DEC7-47D4-9820-FBECED3B20F5}" type="pres">
      <dgm:prSet presAssocID="{E99AD9FD-06AB-4A91-8EC0-0B97B318777F}" presName="parTx" presStyleLbl="revTx" presStyleIdx="2" presStyleCnt="4">
        <dgm:presLayoutVars>
          <dgm:chMax val="0"/>
          <dgm:chPref val="0"/>
        </dgm:presLayoutVars>
      </dgm:prSet>
      <dgm:spPr/>
    </dgm:pt>
    <dgm:pt modelId="{F3CB5C77-7646-479A-9861-E8BD0809360E}" type="pres">
      <dgm:prSet presAssocID="{E99AD9FD-06AB-4A91-8EC0-0B97B318777F}" presName="txSpace" presStyleCnt="0"/>
      <dgm:spPr/>
    </dgm:pt>
    <dgm:pt modelId="{161A8597-DEC2-4C86-8369-39C9210D923E}" type="pres">
      <dgm:prSet presAssocID="{E99AD9FD-06AB-4A91-8EC0-0B97B318777F}" presName="desTx" presStyleLbl="revTx" presStyleIdx="3" presStyleCnt="4">
        <dgm:presLayoutVars/>
      </dgm:prSet>
      <dgm:spPr/>
    </dgm:pt>
  </dgm:ptLst>
  <dgm:cxnLst>
    <dgm:cxn modelId="{C975C832-899A-4F39-85A6-00A47EBAB4C1}" type="presOf" srcId="{3E156F6F-083B-44DF-BE74-92279B863B4C}" destId="{161A8597-DEC2-4C86-8369-39C9210D923E}" srcOrd="0" destOrd="0" presId="urn:microsoft.com/office/officeart/2018/2/layout/IconLabelDescriptionList"/>
    <dgm:cxn modelId="{29B11B33-EB7E-4BC8-8100-4F452BE61636}" type="presOf" srcId="{E99AD9FD-06AB-4A91-8EC0-0B97B318777F}" destId="{70762D83-DEC7-47D4-9820-FBECED3B20F5}" srcOrd="0" destOrd="0" presId="urn:microsoft.com/office/officeart/2018/2/layout/IconLabelDescriptionList"/>
    <dgm:cxn modelId="{AFDB5D34-F93F-43C1-96AA-A0025BF4E42B}" type="presOf" srcId="{0CF9CBFC-99A6-4A17-AA55-305AB8B25DC4}" destId="{73127160-68AD-4819-806F-2393BAD5512E}" srcOrd="0" destOrd="0" presId="urn:microsoft.com/office/officeart/2018/2/layout/IconLabelDescriptionList"/>
    <dgm:cxn modelId="{EB26B944-1FD0-43AB-A92A-9A2C955D4489}" type="presOf" srcId="{B9049AB4-F59D-4F4C-A889-D0CAF0FAD884}" destId="{87244373-5469-442A-A58F-BC8793DABDF3}" srcOrd="0" destOrd="1" presId="urn:microsoft.com/office/officeart/2018/2/layout/IconLabelDescriptionList"/>
    <dgm:cxn modelId="{016CDE50-B0CF-4AD3-8029-AEB933B2184C}" srcId="{4A6BF15A-4315-447B-AB59-F8C93066D6C6}" destId="{E99AD9FD-06AB-4A91-8EC0-0B97B318777F}" srcOrd="1" destOrd="0" parTransId="{2947C88C-0360-44FC-8713-AEF6935D5874}" sibTransId="{1A218C02-47B8-4BE0-AB21-6A101DE4A8AD}"/>
    <dgm:cxn modelId="{2B1A2873-5985-4541-BD02-F0272802B499}" srcId="{E99AD9FD-06AB-4A91-8EC0-0B97B318777F}" destId="{3E156F6F-083B-44DF-BE74-92279B863B4C}" srcOrd="0" destOrd="0" parTransId="{A3043B51-E05E-4DCA-B42C-828964BEF7C1}" sibTransId="{80C2618F-BC1C-4668-AA73-B4F69B93A690}"/>
    <dgm:cxn modelId="{33C5AF54-E0F3-40F5-8963-07A54CEEA64F}" srcId="{0CF9CBFC-99A6-4A17-AA55-305AB8B25DC4}" destId="{B9049AB4-F59D-4F4C-A889-D0CAF0FAD884}" srcOrd="1" destOrd="0" parTransId="{9F28BEF1-9341-4BB7-AD89-7AC6A4CBE010}" sibTransId="{D3C34589-85C9-43F0-A792-709C0023E334}"/>
    <dgm:cxn modelId="{FCBB327E-838E-4898-9F8B-2A4E76BA412F}" srcId="{4A6BF15A-4315-447B-AB59-F8C93066D6C6}" destId="{0CF9CBFC-99A6-4A17-AA55-305AB8B25DC4}" srcOrd="0" destOrd="0" parTransId="{B922E0C2-4847-4382-932E-CA61AEF89D9F}" sibTransId="{639D869A-3002-4390-9FE3-879351E8AC09}"/>
    <dgm:cxn modelId="{F188EDA9-6637-4752-B4EA-FA4079EED1E0}" type="presOf" srcId="{4A6BF15A-4315-447B-AB59-F8C93066D6C6}" destId="{1E00B0C2-9D32-4DD3-8ED0-69C0A2FCECFE}" srcOrd="0" destOrd="0" presId="urn:microsoft.com/office/officeart/2018/2/layout/IconLabelDescriptionList"/>
    <dgm:cxn modelId="{35AC5DBD-44DA-4713-83ED-E152ACCBD80E}" type="presOf" srcId="{86D1D36A-6DAE-439C-BFDF-7A18B0DEA7ED}" destId="{87244373-5469-442A-A58F-BC8793DABDF3}" srcOrd="0" destOrd="0" presId="urn:microsoft.com/office/officeart/2018/2/layout/IconLabelDescriptionList"/>
    <dgm:cxn modelId="{6A870CFC-94D7-495D-87C2-867D8DAB859F}" srcId="{0CF9CBFC-99A6-4A17-AA55-305AB8B25DC4}" destId="{86D1D36A-6DAE-439C-BFDF-7A18B0DEA7ED}" srcOrd="0" destOrd="0" parTransId="{7E825DA0-6292-4634-AB0B-1D9ADFD8222C}" sibTransId="{856C50FB-1BB4-4D69-85DF-96575B4A1D50}"/>
    <dgm:cxn modelId="{648DD640-1720-43DE-BF4A-EBAF297E24C9}" type="presParOf" srcId="{1E00B0C2-9D32-4DD3-8ED0-69C0A2FCECFE}" destId="{2F776FCC-B869-4C7B-813F-E8BF7BFA50C3}" srcOrd="0" destOrd="0" presId="urn:microsoft.com/office/officeart/2018/2/layout/IconLabelDescriptionList"/>
    <dgm:cxn modelId="{B2C0720D-78AC-4060-98B0-5CD0B3CBEAFC}" type="presParOf" srcId="{2F776FCC-B869-4C7B-813F-E8BF7BFA50C3}" destId="{BB76414A-BFFB-47DB-AF93-D1CC6F99F9C1}" srcOrd="0" destOrd="0" presId="urn:microsoft.com/office/officeart/2018/2/layout/IconLabelDescriptionList"/>
    <dgm:cxn modelId="{6C16823A-738D-41E6-8046-489703F9B4F8}" type="presParOf" srcId="{2F776FCC-B869-4C7B-813F-E8BF7BFA50C3}" destId="{4C9937CD-F73E-458E-A64D-48527CA1EFB5}" srcOrd="1" destOrd="0" presId="urn:microsoft.com/office/officeart/2018/2/layout/IconLabelDescriptionList"/>
    <dgm:cxn modelId="{10FE4E9B-270F-4410-8BCE-11333CDA8B91}" type="presParOf" srcId="{2F776FCC-B869-4C7B-813F-E8BF7BFA50C3}" destId="{73127160-68AD-4819-806F-2393BAD5512E}" srcOrd="2" destOrd="0" presId="urn:microsoft.com/office/officeart/2018/2/layout/IconLabelDescriptionList"/>
    <dgm:cxn modelId="{4EA66A83-5E40-4913-8B98-FAC92694A03C}" type="presParOf" srcId="{2F776FCC-B869-4C7B-813F-E8BF7BFA50C3}" destId="{281DE07E-B8D8-4FB0-85BB-2F56D55B3F1B}" srcOrd="3" destOrd="0" presId="urn:microsoft.com/office/officeart/2018/2/layout/IconLabelDescriptionList"/>
    <dgm:cxn modelId="{0C02DE3F-01ED-4A43-BFB7-19B4E7A2D5B6}" type="presParOf" srcId="{2F776FCC-B869-4C7B-813F-E8BF7BFA50C3}" destId="{87244373-5469-442A-A58F-BC8793DABDF3}" srcOrd="4" destOrd="0" presId="urn:microsoft.com/office/officeart/2018/2/layout/IconLabelDescriptionList"/>
    <dgm:cxn modelId="{7AD537D3-C321-4C95-85AA-7051A8BE22C7}" type="presParOf" srcId="{1E00B0C2-9D32-4DD3-8ED0-69C0A2FCECFE}" destId="{7791ADD9-6474-4ED3-BD7D-F03E31F32726}" srcOrd="1" destOrd="0" presId="urn:microsoft.com/office/officeart/2018/2/layout/IconLabelDescriptionList"/>
    <dgm:cxn modelId="{136F2021-1525-4D1A-A316-84EB15240AFF}" type="presParOf" srcId="{1E00B0C2-9D32-4DD3-8ED0-69C0A2FCECFE}" destId="{0FC337D7-2925-4140-8DB5-C6A6D2FC57BA}" srcOrd="2" destOrd="0" presId="urn:microsoft.com/office/officeart/2018/2/layout/IconLabelDescriptionList"/>
    <dgm:cxn modelId="{DA8B4F37-E98D-44D1-9841-C642A58471DD}" type="presParOf" srcId="{0FC337D7-2925-4140-8DB5-C6A6D2FC57BA}" destId="{8C7E6E21-247E-444F-B2D0-86B99BA9CED0}" srcOrd="0" destOrd="0" presId="urn:microsoft.com/office/officeart/2018/2/layout/IconLabelDescriptionList"/>
    <dgm:cxn modelId="{F9525BFB-B64E-4F63-8150-153BFE1C8522}" type="presParOf" srcId="{0FC337D7-2925-4140-8DB5-C6A6D2FC57BA}" destId="{A3796E7B-BC80-4E5C-B302-D4DDF33F3825}" srcOrd="1" destOrd="0" presId="urn:microsoft.com/office/officeart/2018/2/layout/IconLabelDescriptionList"/>
    <dgm:cxn modelId="{D8CE4717-A4D3-411E-9564-3DCBEC56ADE2}" type="presParOf" srcId="{0FC337D7-2925-4140-8DB5-C6A6D2FC57BA}" destId="{70762D83-DEC7-47D4-9820-FBECED3B20F5}" srcOrd="2" destOrd="0" presId="urn:microsoft.com/office/officeart/2018/2/layout/IconLabelDescriptionList"/>
    <dgm:cxn modelId="{68DA2F5C-4696-493E-B69A-083779D2C9CF}" type="presParOf" srcId="{0FC337D7-2925-4140-8DB5-C6A6D2FC57BA}" destId="{F3CB5C77-7646-479A-9861-E8BD0809360E}" srcOrd="3" destOrd="0" presId="urn:microsoft.com/office/officeart/2018/2/layout/IconLabelDescriptionList"/>
    <dgm:cxn modelId="{D2715AC8-CD9E-4CA1-BF13-BD47874C42BB}" type="presParOf" srcId="{0FC337D7-2925-4140-8DB5-C6A6D2FC57BA}" destId="{161A8597-DEC2-4C86-8369-39C9210D92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7CFDCA-F1E7-4C06-83DD-A2153F23974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B0593-35D3-4E29-B7A4-784277420F73}">
      <dgm:prSet phldrT="[Text]"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Prototypes made for feedback</a:t>
          </a:r>
          <a:endParaRPr lang="en-US" dirty="0"/>
        </a:p>
      </dgm:t>
    </dgm:pt>
    <dgm:pt modelId="{E549B147-FE61-4D65-92C5-23FFBFB94CC9}" type="parTrans" cxnId="{79BBCC07-1D82-4AFA-9ACF-FF0E824A6C20}">
      <dgm:prSet/>
      <dgm:spPr/>
      <dgm:t>
        <a:bodyPr/>
        <a:lstStyle/>
        <a:p>
          <a:endParaRPr lang="en-US"/>
        </a:p>
      </dgm:t>
    </dgm:pt>
    <dgm:pt modelId="{33BD4ED3-5DA1-4842-9A15-5581B1B3A35D}" type="sibTrans" cxnId="{79BBCC07-1D82-4AFA-9ACF-FF0E824A6C20}">
      <dgm:prSet/>
      <dgm:spPr/>
      <dgm:t>
        <a:bodyPr/>
        <a:lstStyle/>
        <a:p>
          <a:endParaRPr lang="en-US"/>
        </a:p>
      </dgm:t>
    </dgm:pt>
    <dgm:pt modelId="{5B13B7BD-5F9A-416E-997B-F8598FAED305}">
      <dgm:prSet phldrT="[Text]"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Low-fidelity</a:t>
          </a:r>
          <a:endParaRPr lang="en-US" dirty="0"/>
        </a:p>
      </dgm:t>
    </dgm:pt>
    <dgm:pt modelId="{0C7660E8-C71C-46DD-B61E-68927086D319}" type="parTrans" cxnId="{FD91EA99-07D3-40EA-8DDE-15783AA8045B}">
      <dgm:prSet/>
      <dgm:spPr/>
      <dgm:t>
        <a:bodyPr/>
        <a:lstStyle/>
        <a:p>
          <a:endParaRPr lang="en-US"/>
        </a:p>
      </dgm:t>
    </dgm:pt>
    <dgm:pt modelId="{D0E43B04-ECBC-4EB0-97CE-FD88F0110D1F}" type="sibTrans" cxnId="{FD91EA99-07D3-40EA-8DDE-15783AA8045B}">
      <dgm:prSet/>
      <dgm:spPr/>
      <dgm:t>
        <a:bodyPr/>
        <a:lstStyle/>
        <a:p>
          <a:endParaRPr lang="en-US"/>
        </a:p>
      </dgm:t>
    </dgm:pt>
    <dgm:pt modelId="{890DC322-A1E8-4931-B554-FE0472C18D83}">
      <dgm:prSet phldrT="[Text]"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High-level (design documents, UX pictures, blueprints, etc)</a:t>
          </a:r>
          <a:endParaRPr lang="en-US" dirty="0"/>
        </a:p>
      </dgm:t>
    </dgm:pt>
    <dgm:pt modelId="{91C75C00-3369-4F2D-B2A1-2961FED95A57}" type="parTrans" cxnId="{59532B38-724A-4FC4-BD29-952B9FEF7B4A}">
      <dgm:prSet/>
      <dgm:spPr/>
      <dgm:t>
        <a:bodyPr/>
        <a:lstStyle/>
        <a:p>
          <a:endParaRPr lang="en-US"/>
        </a:p>
      </dgm:t>
    </dgm:pt>
    <dgm:pt modelId="{CAB82CE7-98AA-4CAB-B539-A9492CF7F626}" type="sibTrans" cxnId="{59532B38-724A-4FC4-BD29-952B9FEF7B4A}">
      <dgm:prSet/>
      <dgm:spPr/>
      <dgm:t>
        <a:bodyPr/>
        <a:lstStyle/>
        <a:p>
          <a:endParaRPr lang="en-US"/>
        </a:p>
      </dgm:t>
    </dgm:pt>
    <dgm:pt modelId="{159D21BF-1164-4FB6-A6C3-CDEA40D19AD1}">
      <dgm:prSet phldrT="[Text]" phldr="0"/>
      <dgm:spPr/>
      <dgm:t>
        <a:bodyPr/>
        <a:lstStyle/>
        <a:p>
          <a:r>
            <a:rPr lang="en-US" dirty="0">
              <a:latin typeface="Tw Cen MT" panose="020F0302020204030204"/>
            </a:rPr>
            <a:t>High-fidelity</a:t>
          </a:r>
          <a:endParaRPr lang="en-US" dirty="0"/>
        </a:p>
      </dgm:t>
    </dgm:pt>
    <dgm:pt modelId="{27397EF0-2BD8-488F-85DA-D0AD2F2C3866}" type="parTrans" cxnId="{BCFDAA94-8DF5-4D65-B8EE-D1271A7158AD}">
      <dgm:prSet/>
      <dgm:spPr/>
      <dgm:t>
        <a:bodyPr/>
        <a:lstStyle/>
        <a:p>
          <a:endParaRPr lang="en-US"/>
        </a:p>
      </dgm:t>
    </dgm:pt>
    <dgm:pt modelId="{2C42DDFC-B14F-4863-A7A3-2AF9E7C02EB2}" type="sibTrans" cxnId="{BCFDAA94-8DF5-4D65-B8EE-D1271A7158AD}">
      <dgm:prSet/>
      <dgm:spPr/>
      <dgm:t>
        <a:bodyPr/>
        <a:lstStyle/>
        <a:p>
          <a:endParaRPr lang="en-US"/>
        </a:p>
      </dgm:t>
    </dgm:pt>
    <dgm:pt modelId="{669AD663-C16E-4B7B-801F-7971C1B423F6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Usable part of whole</a:t>
          </a:r>
        </a:p>
      </dgm:t>
    </dgm:pt>
    <dgm:pt modelId="{59EBD137-1951-4FA6-A646-E3164691DD6D}" type="parTrans" cxnId="{50752218-5E7A-4D88-A684-83541C1823B9}">
      <dgm:prSet/>
      <dgm:spPr/>
    </dgm:pt>
    <dgm:pt modelId="{546FC7E4-3330-4162-BCD0-E5911DA141C2}" type="sibTrans" cxnId="{50752218-5E7A-4D88-A684-83541C1823B9}">
      <dgm:prSet/>
      <dgm:spPr/>
    </dgm:pt>
    <dgm:pt modelId="{60F79E3D-0AD4-43A8-A926-349E79D6000F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For checking</a:t>
          </a:r>
        </a:p>
      </dgm:t>
    </dgm:pt>
    <dgm:pt modelId="{42CA748B-F8CD-4F5F-ABA2-074C0B7093B8}" type="parTrans" cxnId="{A21B39E7-AED9-497A-A0FC-22DDAACC00B1}">
      <dgm:prSet/>
      <dgm:spPr/>
    </dgm:pt>
    <dgm:pt modelId="{1D369FA6-828B-4503-96B0-7D38D59CA91A}" type="sibTrans" cxnId="{A21B39E7-AED9-497A-A0FC-22DDAACC00B1}">
      <dgm:prSet/>
      <dgm:spPr/>
    </dgm:pt>
    <dgm:pt modelId="{49A40986-EA0C-463A-B81D-CD51C33EA6AA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Includes demos and alpha/beta</a:t>
          </a:r>
          <a:endParaRPr lang="en-US" dirty="0"/>
        </a:p>
      </dgm:t>
    </dgm:pt>
    <dgm:pt modelId="{4A2F680D-F05C-4A74-9641-B56AD155FF63}" type="parTrans" cxnId="{8D6826B0-6869-4A8F-82C7-9FB6633ABBE1}">
      <dgm:prSet/>
      <dgm:spPr/>
    </dgm:pt>
    <dgm:pt modelId="{777E39CF-CAA2-45D9-BB8A-1308D853EC43}" type="sibTrans" cxnId="{8D6826B0-6869-4A8F-82C7-9FB6633ABBE1}">
      <dgm:prSet/>
      <dgm:spPr/>
    </dgm:pt>
    <dgm:pt modelId="{1C03677F-04D8-4B16-BD10-283B1894EBED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User's approval</a:t>
          </a:r>
        </a:p>
      </dgm:t>
    </dgm:pt>
    <dgm:pt modelId="{DFC499CB-3157-4BC4-AE40-5168D89C950D}" type="parTrans" cxnId="{707ABACE-8B18-4E0E-874C-249E92CE3AB7}">
      <dgm:prSet/>
      <dgm:spPr/>
    </dgm:pt>
    <dgm:pt modelId="{B6BD05FD-AC5D-4A71-9CF3-DBF8FC0B09CD}" type="sibTrans" cxnId="{707ABACE-8B18-4E0E-874C-249E92CE3AB7}">
      <dgm:prSet/>
      <dgm:spPr/>
    </dgm:pt>
    <dgm:pt modelId="{75483F80-C027-4112-91B4-A29584D94E52}">
      <dgm:prSet phldr="0"/>
      <dgm:spPr/>
      <dgm:t>
        <a:bodyPr/>
        <a:lstStyle/>
        <a:p>
          <a:r>
            <a:rPr lang="en-US" dirty="0">
              <a:latin typeface="Tw Cen MT" panose="020F0302020204030204"/>
            </a:rPr>
            <a:t>Testing</a:t>
          </a:r>
        </a:p>
      </dgm:t>
    </dgm:pt>
    <dgm:pt modelId="{EC9131BA-2764-4893-A4E6-B30C7CB0A80E}" type="parTrans" cxnId="{ACF90F8E-FA02-44E0-ABB8-2977EEFB0DFA}">
      <dgm:prSet/>
      <dgm:spPr/>
    </dgm:pt>
    <dgm:pt modelId="{B475E6B4-5299-42C8-984F-9F92F304A585}" type="sibTrans" cxnId="{ACF90F8E-FA02-44E0-ABB8-2977EEFB0DFA}">
      <dgm:prSet/>
      <dgm:spPr/>
    </dgm:pt>
    <dgm:pt modelId="{887D4170-4892-4AD3-8B14-39A02BB0CED0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Market (expo version)</a:t>
          </a:r>
        </a:p>
      </dgm:t>
    </dgm:pt>
    <dgm:pt modelId="{4947708B-2608-4735-8648-EC6FB70A67E1}" type="parTrans" cxnId="{00627AF1-BEDB-4C79-B8C0-24C47A4D7C64}">
      <dgm:prSet/>
      <dgm:spPr/>
    </dgm:pt>
    <dgm:pt modelId="{803F3E81-FF1D-467C-B10F-D3EF7CB58F2B}" type="sibTrans" cxnId="{00627AF1-BEDB-4C79-B8C0-24C47A4D7C64}">
      <dgm:prSet/>
      <dgm:spPr/>
    </dgm:pt>
    <dgm:pt modelId="{24686236-A94B-40F0-A50F-18ADED13DBCC}" type="pres">
      <dgm:prSet presAssocID="{C57CFDCA-F1E7-4C06-83DD-A2153F239742}" presName="composite" presStyleCnt="0">
        <dgm:presLayoutVars>
          <dgm:chMax val="1"/>
          <dgm:dir/>
          <dgm:resizeHandles val="exact"/>
        </dgm:presLayoutVars>
      </dgm:prSet>
      <dgm:spPr/>
    </dgm:pt>
    <dgm:pt modelId="{1C10F389-CEBA-434F-9E75-1BB1F2EA4C33}" type="pres">
      <dgm:prSet presAssocID="{AF4B0593-35D3-4E29-B7A4-784277420F73}" presName="roof" presStyleLbl="dkBgShp" presStyleIdx="0" presStyleCnt="2"/>
      <dgm:spPr/>
    </dgm:pt>
    <dgm:pt modelId="{945C5773-E9CB-4C3D-BAE7-6078BD0DC978}" type="pres">
      <dgm:prSet presAssocID="{AF4B0593-35D3-4E29-B7A4-784277420F73}" presName="pillars" presStyleCnt="0"/>
      <dgm:spPr/>
    </dgm:pt>
    <dgm:pt modelId="{6FADA5BC-1A30-4513-9BBD-FD3B9EC0ADCF}" type="pres">
      <dgm:prSet presAssocID="{AF4B0593-35D3-4E29-B7A4-784277420F73}" presName="pillar1" presStyleLbl="node1" presStyleIdx="0" presStyleCnt="3">
        <dgm:presLayoutVars>
          <dgm:bulletEnabled val="1"/>
        </dgm:presLayoutVars>
      </dgm:prSet>
      <dgm:spPr/>
    </dgm:pt>
    <dgm:pt modelId="{9512EF39-19DF-417F-8C21-B1CE4C8D4927}" type="pres">
      <dgm:prSet presAssocID="{159D21BF-1164-4FB6-A6C3-CDEA40D19AD1}" presName="pillarX" presStyleLbl="node1" presStyleIdx="1" presStyleCnt="3">
        <dgm:presLayoutVars>
          <dgm:bulletEnabled val="1"/>
        </dgm:presLayoutVars>
      </dgm:prSet>
      <dgm:spPr/>
    </dgm:pt>
    <dgm:pt modelId="{046AB459-96AA-4B93-9C8C-4562DD777B32}" type="pres">
      <dgm:prSet presAssocID="{60F79E3D-0AD4-43A8-A926-349E79D6000F}" presName="pillarX" presStyleLbl="node1" presStyleIdx="2" presStyleCnt="3">
        <dgm:presLayoutVars>
          <dgm:bulletEnabled val="1"/>
        </dgm:presLayoutVars>
      </dgm:prSet>
      <dgm:spPr/>
    </dgm:pt>
    <dgm:pt modelId="{B6BBEDD1-31DD-40C6-AC13-B89C36BCA1DD}" type="pres">
      <dgm:prSet presAssocID="{AF4B0593-35D3-4E29-B7A4-784277420F73}" presName="base" presStyleLbl="dkBgShp" presStyleIdx="1" presStyleCnt="2"/>
      <dgm:spPr/>
    </dgm:pt>
  </dgm:ptLst>
  <dgm:cxnLst>
    <dgm:cxn modelId="{79BBCC07-1D82-4AFA-9ACF-FF0E824A6C20}" srcId="{C57CFDCA-F1E7-4C06-83DD-A2153F239742}" destId="{AF4B0593-35D3-4E29-B7A4-784277420F73}" srcOrd="0" destOrd="0" parTransId="{E549B147-FE61-4D65-92C5-23FFBFB94CC9}" sibTransId="{33BD4ED3-5DA1-4842-9A15-5581B1B3A35D}"/>
    <dgm:cxn modelId="{4DE13016-B0DC-43BC-8B61-18A7B5987C62}" type="presOf" srcId="{60F79E3D-0AD4-43A8-A926-349E79D6000F}" destId="{046AB459-96AA-4B93-9C8C-4562DD777B32}" srcOrd="0" destOrd="0" presId="urn:microsoft.com/office/officeart/2005/8/layout/hList3"/>
    <dgm:cxn modelId="{50752218-5E7A-4D88-A684-83541C1823B9}" srcId="{159D21BF-1164-4FB6-A6C3-CDEA40D19AD1}" destId="{669AD663-C16E-4B7B-801F-7971C1B423F6}" srcOrd="0" destOrd="0" parTransId="{59EBD137-1951-4FA6-A646-E3164691DD6D}" sibTransId="{546FC7E4-3330-4162-BCD0-E5911DA141C2}"/>
    <dgm:cxn modelId="{61CEB123-72F4-4386-9ACF-0D07C458E48F}" type="presOf" srcId="{AF4B0593-35D3-4E29-B7A4-784277420F73}" destId="{1C10F389-CEBA-434F-9E75-1BB1F2EA4C33}" srcOrd="0" destOrd="0" presId="urn:microsoft.com/office/officeart/2005/8/layout/hList3"/>
    <dgm:cxn modelId="{B4459C2E-9E76-441D-B687-1A11D5237E3E}" type="presOf" srcId="{75483F80-C027-4112-91B4-A29584D94E52}" destId="{046AB459-96AA-4B93-9C8C-4562DD777B32}" srcOrd="0" destOrd="2" presId="urn:microsoft.com/office/officeart/2005/8/layout/hList3"/>
    <dgm:cxn modelId="{59532B38-724A-4FC4-BD29-952B9FEF7B4A}" srcId="{5B13B7BD-5F9A-416E-997B-F8598FAED305}" destId="{890DC322-A1E8-4931-B554-FE0472C18D83}" srcOrd="0" destOrd="0" parTransId="{91C75C00-3369-4F2D-B2A1-2961FED95A57}" sibTransId="{CAB82CE7-98AA-4CAB-B539-A9492CF7F626}"/>
    <dgm:cxn modelId="{73144538-2128-4872-A8EA-77DC8C216BF5}" type="presOf" srcId="{887D4170-4892-4AD3-8B14-39A02BB0CED0}" destId="{046AB459-96AA-4B93-9C8C-4562DD777B32}" srcOrd="0" destOrd="3" presId="urn:microsoft.com/office/officeart/2005/8/layout/hList3"/>
    <dgm:cxn modelId="{33B6CA39-7839-4DBA-8497-18262FE0044F}" type="presOf" srcId="{C57CFDCA-F1E7-4C06-83DD-A2153F239742}" destId="{24686236-A94B-40F0-A50F-18ADED13DBCC}" srcOrd="0" destOrd="0" presId="urn:microsoft.com/office/officeart/2005/8/layout/hList3"/>
    <dgm:cxn modelId="{DF7F9D64-56F4-48C5-A7FF-9C35FDE4BC1B}" type="presOf" srcId="{669AD663-C16E-4B7B-801F-7971C1B423F6}" destId="{9512EF39-19DF-417F-8C21-B1CE4C8D4927}" srcOrd="0" destOrd="1" presId="urn:microsoft.com/office/officeart/2005/8/layout/hList3"/>
    <dgm:cxn modelId="{F2DE5B45-72BC-4637-851D-DEBC21AE37E1}" type="presOf" srcId="{49A40986-EA0C-463A-B81D-CD51C33EA6AA}" destId="{9512EF39-19DF-417F-8C21-B1CE4C8D4927}" srcOrd="0" destOrd="2" presId="urn:microsoft.com/office/officeart/2005/8/layout/hList3"/>
    <dgm:cxn modelId="{ACF90F8E-FA02-44E0-ABB8-2977EEFB0DFA}" srcId="{60F79E3D-0AD4-43A8-A926-349E79D6000F}" destId="{75483F80-C027-4112-91B4-A29584D94E52}" srcOrd="1" destOrd="0" parTransId="{EC9131BA-2764-4893-A4E6-B30C7CB0A80E}" sibTransId="{B475E6B4-5299-42C8-984F-9F92F304A585}"/>
    <dgm:cxn modelId="{4F2C268F-DFBE-422E-BF34-2042872CC8D8}" type="presOf" srcId="{1C03677F-04D8-4B16-BD10-283B1894EBED}" destId="{046AB459-96AA-4B93-9C8C-4562DD777B32}" srcOrd="0" destOrd="1" presId="urn:microsoft.com/office/officeart/2005/8/layout/hList3"/>
    <dgm:cxn modelId="{BCFDAA94-8DF5-4D65-B8EE-D1271A7158AD}" srcId="{AF4B0593-35D3-4E29-B7A4-784277420F73}" destId="{159D21BF-1164-4FB6-A6C3-CDEA40D19AD1}" srcOrd="1" destOrd="0" parTransId="{27397EF0-2BD8-488F-85DA-D0AD2F2C3866}" sibTransId="{2C42DDFC-B14F-4863-A7A3-2AF9E7C02EB2}"/>
    <dgm:cxn modelId="{FD91EA99-07D3-40EA-8DDE-15783AA8045B}" srcId="{AF4B0593-35D3-4E29-B7A4-784277420F73}" destId="{5B13B7BD-5F9A-416E-997B-F8598FAED305}" srcOrd="0" destOrd="0" parTransId="{0C7660E8-C71C-46DD-B61E-68927086D319}" sibTransId="{D0E43B04-ECBC-4EB0-97CE-FD88F0110D1F}"/>
    <dgm:cxn modelId="{358426A5-59F7-4494-AE7B-4EEABDADDEA1}" type="presOf" srcId="{890DC322-A1E8-4931-B554-FE0472C18D83}" destId="{6FADA5BC-1A30-4513-9BBD-FD3B9EC0ADCF}" srcOrd="0" destOrd="1" presId="urn:microsoft.com/office/officeart/2005/8/layout/hList3"/>
    <dgm:cxn modelId="{8D6826B0-6869-4A8F-82C7-9FB6633ABBE1}" srcId="{159D21BF-1164-4FB6-A6C3-CDEA40D19AD1}" destId="{49A40986-EA0C-463A-B81D-CD51C33EA6AA}" srcOrd="1" destOrd="0" parTransId="{4A2F680D-F05C-4A74-9641-B56AD155FF63}" sibTransId="{777E39CF-CAA2-45D9-BB8A-1308D853EC43}"/>
    <dgm:cxn modelId="{194662C3-1062-415E-9696-B7ACDD4A93C5}" type="presOf" srcId="{5B13B7BD-5F9A-416E-997B-F8598FAED305}" destId="{6FADA5BC-1A30-4513-9BBD-FD3B9EC0ADCF}" srcOrd="0" destOrd="0" presId="urn:microsoft.com/office/officeart/2005/8/layout/hList3"/>
    <dgm:cxn modelId="{707ABACE-8B18-4E0E-874C-249E92CE3AB7}" srcId="{60F79E3D-0AD4-43A8-A926-349E79D6000F}" destId="{1C03677F-04D8-4B16-BD10-283B1894EBED}" srcOrd="0" destOrd="0" parTransId="{DFC499CB-3157-4BC4-AE40-5168D89C950D}" sibTransId="{B6BD05FD-AC5D-4A71-9CF3-DBF8FC0B09CD}"/>
    <dgm:cxn modelId="{A21B39E7-AED9-497A-A0FC-22DDAACC00B1}" srcId="{AF4B0593-35D3-4E29-B7A4-784277420F73}" destId="{60F79E3D-0AD4-43A8-A926-349E79D6000F}" srcOrd="2" destOrd="0" parTransId="{42CA748B-F8CD-4F5F-ABA2-074C0B7093B8}" sibTransId="{1D369FA6-828B-4503-96B0-7D38D59CA91A}"/>
    <dgm:cxn modelId="{00627AF1-BEDB-4C79-B8C0-24C47A4D7C64}" srcId="{60F79E3D-0AD4-43A8-A926-349E79D6000F}" destId="{887D4170-4892-4AD3-8B14-39A02BB0CED0}" srcOrd="2" destOrd="0" parTransId="{4947708B-2608-4735-8648-EC6FB70A67E1}" sibTransId="{803F3E81-FF1D-467C-B10F-D3EF7CB58F2B}"/>
    <dgm:cxn modelId="{00ECB3FA-9D2E-4B83-B24E-1853586D2E94}" type="presOf" srcId="{159D21BF-1164-4FB6-A6C3-CDEA40D19AD1}" destId="{9512EF39-19DF-417F-8C21-B1CE4C8D4927}" srcOrd="0" destOrd="0" presId="urn:microsoft.com/office/officeart/2005/8/layout/hList3"/>
    <dgm:cxn modelId="{4846FE8E-078D-44C6-BC21-42FDC1131B00}" type="presParOf" srcId="{24686236-A94B-40F0-A50F-18ADED13DBCC}" destId="{1C10F389-CEBA-434F-9E75-1BB1F2EA4C33}" srcOrd="0" destOrd="0" presId="urn:microsoft.com/office/officeart/2005/8/layout/hList3"/>
    <dgm:cxn modelId="{3E2CA77F-6204-4607-99CD-C3F5CF663D76}" type="presParOf" srcId="{24686236-A94B-40F0-A50F-18ADED13DBCC}" destId="{945C5773-E9CB-4C3D-BAE7-6078BD0DC978}" srcOrd="1" destOrd="0" presId="urn:microsoft.com/office/officeart/2005/8/layout/hList3"/>
    <dgm:cxn modelId="{EC538993-4992-4F40-9380-8695B573C047}" type="presParOf" srcId="{945C5773-E9CB-4C3D-BAE7-6078BD0DC978}" destId="{6FADA5BC-1A30-4513-9BBD-FD3B9EC0ADCF}" srcOrd="0" destOrd="0" presId="urn:microsoft.com/office/officeart/2005/8/layout/hList3"/>
    <dgm:cxn modelId="{7312F13D-4AB9-470A-B235-D4EED8277971}" type="presParOf" srcId="{945C5773-E9CB-4C3D-BAE7-6078BD0DC978}" destId="{9512EF39-19DF-417F-8C21-B1CE4C8D4927}" srcOrd="1" destOrd="0" presId="urn:microsoft.com/office/officeart/2005/8/layout/hList3"/>
    <dgm:cxn modelId="{ED4E4E80-0978-44FB-972E-BA10E65C2309}" type="presParOf" srcId="{945C5773-E9CB-4C3D-BAE7-6078BD0DC978}" destId="{046AB459-96AA-4B93-9C8C-4562DD777B32}" srcOrd="2" destOrd="0" presId="urn:microsoft.com/office/officeart/2005/8/layout/hList3"/>
    <dgm:cxn modelId="{3CE9D72B-CB31-40E7-AD29-62C1AD162671}" type="presParOf" srcId="{24686236-A94B-40F0-A50F-18ADED13DBCC}" destId="{B6BBEDD1-31DD-40C6-AC13-B89C36BCA1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7FC8A0-3C88-47B7-AB2D-7C375D2BE8FC}" type="doc">
      <dgm:prSet loTypeId="urn:microsoft.com/office/officeart/2005/8/layout/chevron2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F4FF1E-AD24-4387-A0C7-648B9E8C52E8}">
      <dgm:prSet phldr="0"/>
      <dgm:spPr/>
      <dgm:t>
        <a:bodyPr/>
        <a:lstStyle/>
        <a:p>
          <a:pPr rtl="0"/>
          <a:r>
            <a:rPr lang="en-US"/>
            <a:t>Start</a:t>
          </a:r>
        </a:p>
      </dgm:t>
    </dgm:pt>
    <dgm:pt modelId="{DE4F32F5-159F-45CD-B8B7-660A2B9B41CF}" type="parTrans" cxnId="{39F12E49-BCFB-4DAE-B814-1D40D8024D28}">
      <dgm:prSet/>
      <dgm:spPr/>
    </dgm:pt>
    <dgm:pt modelId="{C0C42A31-41FB-4B4C-9A96-56492DE6DB5F}" type="sibTrans" cxnId="{39F12E49-BCFB-4DAE-B814-1D40D8024D28}">
      <dgm:prSet/>
      <dgm:spPr/>
      <dgm:t>
        <a:bodyPr/>
        <a:lstStyle/>
        <a:p>
          <a:endParaRPr lang="en-US"/>
        </a:p>
      </dgm:t>
    </dgm:pt>
    <dgm:pt modelId="{A7E9A9D4-B852-446C-820F-C3A8CC5FDC37}">
      <dgm:prSet phldr="0"/>
      <dgm:spPr/>
      <dgm:t>
        <a:bodyPr/>
        <a:lstStyle/>
        <a:p>
          <a:r>
            <a:rPr lang="en-US" dirty="0"/>
            <a:t>Requirements, analysis, and design all completed in single phase</a:t>
          </a:r>
        </a:p>
      </dgm:t>
    </dgm:pt>
    <dgm:pt modelId="{20B22FDE-75F1-4325-A534-E1CAD891AF08}" type="parTrans" cxnId="{2E8B0F46-4614-4A6E-9A40-91FF2074E509}">
      <dgm:prSet/>
      <dgm:spPr/>
    </dgm:pt>
    <dgm:pt modelId="{98BF553C-4A02-4F05-84AA-6C7EB2CB103F}" type="sibTrans" cxnId="{2E8B0F46-4614-4A6E-9A40-91FF2074E509}">
      <dgm:prSet/>
      <dgm:spPr/>
    </dgm:pt>
    <dgm:pt modelId="{7E5FE045-465D-4CA8-B566-41037313F86D}">
      <dgm:prSet phldr="0"/>
      <dgm:spPr/>
      <dgm:t>
        <a:bodyPr/>
        <a:lstStyle/>
        <a:p>
          <a:r>
            <a:rPr lang="en-US"/>
            <a:t>Ends when client and management agree on design</a:t>
          </a:r>
        </a:p>
      </dgm:t>
    </dgm:pt>
    <dgm:pt modelId="{5E4DA279-DB3C-409E-B6C1-29A158AF634C}" type="parTrans" cxnId="{70050675-F62E-40E3-8908-DEB0FB717918}">
      <dgm:prSet/>
      <dgm:spPr/>
    </dgm:pt>
    <dgm:pt modelId="{E893ABE6-000B-4F55-A79A-9B6260BCB2E4}" type="sibTrans" cxnId="{70050675-F62E-40E3-8908-DEB0FB717918}">
      <dgm:prSet/>
      <dgm:spPr/>
    </dgm:pt>
    <dgm:pt modelId="{0B64FB6E-5B0E-48BF-8529-B00A6615FD65}">
      <dgm:prSet phldr="0"/>
      <dgm:spPr/>
      <dgm:t>
        <a:bodyPr/>
        <a:lstStyle/>
        <a:p>
          <a:r>
            <a:rPr lang="en-US"/>
            <a:t>Repeat until done</a:t>
          </a:r>
        </a:p>
      </dgm:t>
    </dgm:pt>
    <dgm:pt modelId="{11B2B48E-9703-478A-9E0C-E3105FB7F130}" type="parTrans" cxnId="{4016C6A9-6B8A-4C87-9E11-EF11A23B48C6}">
      <dgm:prSet/>
      <dgm:spPr/>
    </dgm:pt>
    <dgm:pt modelId="{D1956C17-8AE4-4D12-A359-CB4091C53461}" type="sibTrans" cxnId="{4016C6A9-6B8A-4C87-9E11-EF11A23B48C6}">
      <dgm:prSet/>
      <dgm:spPr/>
      <dgm:t>
        <a:bodyPr/>
        <a:lstStyle/>
        <a:p>
          <a:endParaRPr lang="en-US"/>
        </a:p>
      </dgm:t>
    </dgm:pt>
    <dgm:pt modelId="{E45FCAD5-344B-464A-9F34-8FDF7F9B550D}">
      <dgm:prSet phldr="0"/>
      <dgm:spPr/>
      <dgm:t>
        <a:bodyPr/>
        <a:lstStyle/>
        <a:p>
          <a:r>
            <a:rPr lang="en-US"/>
            <a:t>Construct prototypes and receive user feedback (continually) on these until a final product is reached</a:t>
          </a:r>
        </a:p>
      </dgm:t>
    </dgm:pt>
    <dgm:pt modelId="{29AD6940-A169-4D96-A9D6-A2F08F5AC23F}" type="parTrans" cxnId="{F758DD91-526F-4D0A-9A76-9E40E099D7C2}">
      <dgm:prSet/>
      <dgm:spPr/>
    </dgm:pt>
    <dgm:pt modelId="{13144F86-91A1-4DFD-9216-9AD22347579A}" type="sibTrans" cxnId="{F758DD91-526F-4D0A-9A76-9E40E099D7C2}">
      <dgm:prSet/>
      <dgm:spPr/>
    </dgm:pt>
    <dgm:pt modelId="{B35F37FE-63E9-4B85-A7EF-BE1042FC7FC2}">
      <dgm:prSet phldr="0"/>
      <dgm:spPr/>
      <dgm:t>
        <a:bodyPr/>
        <a:lstStyle/>
        <a:p>
          <a:r>
            <a:rPr lang="en-US"/>
            <a:t>Cutover</a:t>
          </a:r>
        </a:p>
      </dgm:t>
    </dgm:pt>
    <dgm:pt modelId="{6EBEE094-888F-45F6-8E6A-A537F91D63CC}" type="parTrans" cxnId="{936DC2AD-FCFF-4C4B-A4C6-883CD6D7A401}">
      <dgm:prSet/>
      <dgm:spPr/>
    </dgm:pt>
    <dgm:pt modelId="{7E5A40FF-1B2B-45B4-B1B6-488C90DB11EA}" type="sibTrans" cxnId="{936DC2AD-FCFF-4C4B-A4C6-883CD6D7A401}">
      <dgm:prSet/>
      <dgm:spPr/>
      <dgm:t>
        <a:bodyPr/>
        <a:lstStyle/>
        <a:p>
          <a:endParaRPr lang="en-US"/>
        </a:p>
      </dgm:t>
    </dgm:pt>
    <dgm:pt modelId="{AB41D9B3-AFFA-43C8-AFC6-9F9F18C77467}">
      <dgm:prSet phldr="0"/>
      <dgm:spPr/>
      <dgm:t>
        <a:bodyPr/>
        <a:lstStyle/>
        <a:p>
          <a:r>
            <a:rPr lang="en-US"/>
            <a:t>Compressed Final stages, including training</a:t>
          </a:r>
        </a:p>
      </dgm:t>
    </dgm:pt>
    <dgm:pt modelId="{3C5BA923-8F6F-45C2-A299-B5DC1CDD515B}" type="parTrans" cxnId="{1FD52907-3E6F-4D76-88EC-452155624DCA}">
      <dgm:prSet/>
      <dgm:spPr/>
    </dgm:pt>
    <dgm:pt modelId="{837328E1-A859-477A-9190-738DCB748365}" type="sibTrans" cxnId="{1FD52907-3E6F-4D76-88EC-452155624DCA}">
      <dgm:prSet/>
      <dgm:spPr/>
    </dgm:pt>
    <dgm:pt modelId="{55E1AF6B-EB5B-4B8D-BC04-C2B8377525F2}" type="pres">
      <dgm:prSet presAssocID="{E17FC8A0-3C88-47B7-AB2D-7C375D2BE8FC}" presName="linearFlow" presStyleCnt="0">
        <dgm:presLayoutVars>
          <dgm:dir/>
          <dgm:animLvl val="lvl"/>
          <dgm:resizeHandles val="exact"/>
        </dgm:presLayoutVars>
      </dgm:prSet>
      <dgm:spPr/>
    </dgm:pt>
    <dgm:pt modelId="{FE2F33E8-F4C0-419C-BC9F-D2D773FF9B38}" type="pres">
      <dgm:prSet presAssocID="{D7F4FF1E-AD24-4387-A0C7-648B9E8C52E8}" presName="composite" presStyleCnt="0"/>
      <dgm:spPr/>
    </dgm:pt>
    <dgm:pt modelId="{2C0BBEF8-1922-4763-AF6C-9299D84040F4}" type="pres">
      <dgm:prSet presAssocID="{D7F4FF1E-AD24-4387-A0C7-648B9E8C52E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E4F7F51-F5E3-44F3-87ED-6ABAA6A37E5C}" type="pres">
      <dgm:prSet presAssocID="{D7F4FF1E-AD24-4387-A0C7-648B9E8C52E8}" presName="descendantText" presStyleLbl="alignAcc1" presStyleIdx="0" presStyleCnt="3">
        <dgm:presLayoutVars>
          <dgm:bulletEnabled val="1"/>
        </dgm:presLayoutVars>
      </dgm:prSet>
      <dgm:spPr/>
    </dgm:pt>
    <dgm:pt modelId="{341FEFD9-DBD2-44C5-B3C6-0A535C6404A6}" type="pres">
      <dgm:prSet presAssocID="{C0C42A31-41FB-4B4C-9A96-56492DE6DB5F}" presName="sp" presStyleCnt="0"/>
      <dgm:spPr/>
    </dgm:pt>
    <dgm:pt modelId="{B1189D7C-833B-4720-BCA8-4D664F4BA7B5}" type="pres">
      <dgm:prSet presAssocID="{0B64FB6E-5B0E-48BF-8529-B00A6615FD65}" presName="composite" presStyleCnt="0"/>
      <dgm:spPr/>
    </dgm:pt>
    <dgm:pt modelId="{69150DB6-BA50-4560-8032-9F3DEBE2A497}" type="pres">
      <dgm:prSet presAssocID="{0B64FB6E-5B0E-48BF-8529-B00A6615FD6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B3C3896-7040-44C9-B178-63A7947F7F8F}" type="pres">
      <dgm:prSet presAssocID="{0B64FB6E-5B0E-48BF-8529-B00A6615FD65}" presName="descendantText" presStyleLbl="alignAcc1" presStyleIdx="1" presStyleCnt="3">
        <dgm:presLayoutVars>
          <dgm:bulletEnabled val="1"/>
        </dgm:presLayoutVars>
      </dgm:prSet>
      <dgm:spPr/>
    </dgm:pt>
    <dgm:pt modelId="{1FA0209E-F3B9-4BC0-B765-D472ABE2A489}" type="pres">
      <dgm:prSet presAssocID="{D1956C17-8AE4-4D12-A359-CB4091C53461}" presName="sp" presStyleCnt="0"/>
      <dgm:spPr/>
    </dgm:pt>
    <dgm:pt modelId="{8F6D3B3D-6DCD-48CD-A84F-C9F104205E7A}" type="pres">
      <dgm:prSet presAssocID="{B35F37FE-63E9-4B85-A7EF-BE1042FC7FC2}" presName="composite" presStyleCnt="0"/>
      <dgm:spPr/>
    </dgm:pt>
    <dgm:pt modelId="{D1E0CB0B-808A-41EC-87F2-5672BBA512C4}" type="pres">
      <dgm:prSet presAssocID="{B35F37FE-63E9-4B85-A7EF-BE1042FC7FC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4BCA1AC-1FCF-42D7-93D6-6A13B32EBEBD}" type="pres">
      <dgm:prSet presAssocID="{B35F37FE-63E9-4B85-A7EF-BE1042FC7FC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FD52907-3E6F-4D76-88EC-452155624DCA}" srcId="{B35F37FE-63E9-4B85-A7EF-BE1042FC7FC2}" destId="{AB41D9B3-AFFA-43C8-AFC6-9F9F18C77467}" srcOrd="0" destOrd="0" parTransId="{3C5BA923-8F6F-45C2-A299-B5DC1CDD515B}" sibTransId="{837328E1-A859-477A-9190-738DCB748365}"/>
    <dgm:cxn modelId="{571F9D1A-2FF8-427F-B89A-2EB0B4C16C2C}" type="presOf" srcId="{7E5FE045-465D-4CA8-B566-41037313F86D}" destId="{5E4F7F51-F5E3-44F3-87ED-6ABAA6A37E5C}" srcOrd="0" destOrd="1" presId="urn:microsoft.com/office/officeart/2005/8/layout/chevron2"/>
    <dgm:cxn modelId="{2E8B0F46-4614-4A6E-9A40-91FF2074E509}" srcId="{D7F4FF1E-AD24-4387-A0C7-648B9E8C52E8}" destId="{A7E9A9D4-B852-446C-820F-C3A8CC5FDC37}" srcOrd="0" destOrd="0" parTransId="{20B22FDE-75F1-4325-A534-E1CAD891AF08}" sibTransId="{98BF553C-4A02-4F05-84AA-6C7EB2CB103F}"/>
    <dgm:cxn modelId="{39F12E49-BCFB-4DAE-B814-1D40D8024D28}" srcId="{E17FC8A0-3C88-47B7-AB2D-7C375D2BE8FC}" destId="{D7F4FF1E-AD24-4387-A0C7-648B9E8C52E8}" srcOrd="0" destOrd="0" parTransId="{DE4F32F5-159F-45CD-B8B7-660A2B9B41CF}" sibTransId="{C0C42A31-41FB-4B4C-9A96-56492DE6DB5F}"/>
    <dgm:cxn modelId="{70050675-F62E-40E3-8908-DEB0FB717918}" srcId="{D7F4FF1E-AD24-4387-A0C7-648B9E8C52E8}" destId="{7E5FE045-465D-4CA8-B566-41037313F86D}" srcOrd="1" destOrd="0" parTransId="{5E4DA279-DB3C-409E-B6C1-29A158AF634C}" sibTransId="{E893ABE6-000B-4F55-A79A-9B6260BCB2E4}"/>
    <dgm:cxn modelId="{2B872058-3A2C-43B2-B081-C34833A4BD1A}" type="presOf" srcId="{E17FC8A0-3C88-47B7-AB2D-7C375D2BE8FC}" destId="{55E1AF6B-EB5B-4B8D-BC04-C2B8377525F2}" srcOrd="0" destOrd="0" presId="urn:microsoft.com/office/officeart/2005/8/layout/chevron2"/>
    <dgm:cxn modelId="{B4A1668E-7A00-4882-8A2D-491B66F6D93E}" type="presOf" srcId="{E45FCAD5-344B-464A-9F34-8FDF7F9B550D}" destId="{2B3C3896-7040-44C9-B178-63A7947F7F8F}" srcOrd="0" destOrd="0" presId="urn:microsoft.com/office/officeart/2005/8/layout/chevron2"/>
    <dgm:cxn modelId="{F758DD91-526F-4D0A-9A76-9E40E099D7C2}" srcId="{0B64FB6E-5B0E-48BF-8529-B00A6615FD65}" destId="{E45FCAD5-344B-464A-9F34-8FDF7F9B550D}" srcOrd="0" destOrd="0" parTransId="{29AD6940-A169-4D96-A9D6-A2F08F5AC23F}" sibTransId="{13144F86-91A1-4DFD-9216-9AD22347579A}"/>
    <dgm:cxn modelId="{0E6E36A6-E8C7-458B-84B6-BEDB366FD7CD}" type="presOf" srcId="{B35F37FE-63E9-4B85-A7EF-BE1042FC7FC2}" destId="{D1E0CB0B-808A-41EC-87F2-5672BBA512C4}" srcOrd="0" destOrd="0" presId="urn:microsoft.com/office/officeart/2005/8/layout/chevron2"/>
    <dgm:cxn modelId="{4016C6A9-6B8A-4C87-9E11-EF11A23B48C6}" srcId="{E17FC8A0-3C88-47B7-AB2D-7C375D2BE8FC}" destId="{0B64FB6E-5B0E-48BF-8529-B00A6615FD65}" srcOrd="1" destOrd="0" parTransId="{11B2B48E-9703-478A-9E0C-E3105FB7F130}" sibTransId="{D1956C17-8AE4-4D12-A359-CB4091C53461}"/>
    <dgm:cxn modelId="{A19C24AD-8CCD-40ED-A6AA-7795053E64AB}" type="presOf" srcId="{0B64FB6E-5B0E-48BF-8529-B00A6615FD65}" destId="{69150DB6-BA50-4560-8032-9F3DEBE2A497}" srcOrd="0" destOrd="0" presId="urn:microsoft.com/office/officeart/2005/8/layout/chevron2"/>
    <dgm:cxn modelId="{936DC2AD-FCFF-4C4B-A4C6-883CD6D7A401}" srcId="{E17FC8A0-3C88-47B7-AB2D-7C375D2BE8FC}" destId="{B35F37FE-63E9-4B85-A7EF-BE1042FC7FC2}" srcOrd="2" destOrd="0" parTransId="{6EBEE094-888F-45F6-8E6A-A537F91D63CC}" sibTransId="{7E5A40FF-1B2B-45B4-B1B6-488C90DB11EA}"/>
    <dgm:cxn modelId="{BA2D26B8-C5B1-41AC-BDDB-3FA02A602424}" type="presOf" srcId="{AB41D9B3-AFFA-43C8-AFC6-9F9F18C77467}" destId="{44BCA1AC-1FCF-42D7-93D6-6A13B32EBEBD}" srcOrd="0" destOrd="0" presId="urn:microsoft.com/office/officeart/2005/8/layout/chevron2"/>
    <dgm:cxn modelId="{35900FEE-2012-47EF-AF4F-C59618D5BCC0}" type="presOf" srcId="{D7F4FF1E-AD24-4387-A0C7-648B9E8C52E8}" destId="{2C0BBEF8-1922-4763-AF6C-9299D84040F4}" srcOrd="0" destOrd="0" presId="urn:microsoft.com/office/officeart/2005/8/layout/chevron2"/>
    <dgm:cxn modelId="{AF701AF6-5C97-4AD9-ADF2-B93B72DCB4E2}" type="presOf" srcId="{A7E9A9D4-B852-446C-820F-C3A8CC5FDC37}" destId="{5E4F7F51-F5E3-44F3-87ED-6ABAA6A37E5C}" srcOrd="0" destOrd="0" presId="urn:microsoft.com/office/officeart/2005/8/layout/chevron2"/>
    <dgm:cxn modelId="{A08D8368-317F-4C99-96FE-AC0C74DD9E3F}" type="presParOf" srcId="{55E1AF6B-EB5B-4B8D-BC04-C2B8377525F2}" destId="{FE2F33E8-F4C0-419C-BC9F-D2D773FF9B38}" srcOrd="0" destOrd="0" presId="urn:microsoft.com/office/officeart/2005/8/layout/chevron2"/>
    <dgm:cxn modelId="{01BB4891-5A0D-4113-BB03-8E8B58872802}" type="presParOf" srcId="{FE2F33E8-F4C0-419C-BC9F-D2D773FF9B38}" destId="{2C0BBEF8-1922-4763-AF6C-9299D84040F4}" srcOrd="0" destOrd="0" presId="urn:microsoft.com/office/officeart/2005/8/layout/chevron2"/>
    <dgm:cxn modelId="{B4399A51-B863-45AB-9D47-FAFC812442C3}" type="presParOf" srcId="{FE2F33E8-F4C0-419C-BC9F-D2D773FF9B38}" destId="{5E4F7F51-F5E3-44F3-87ED-6ABAA6A37E5C}" srcOrd="1" destOrd="0" presId="urn:microsoft.com/office/officeart/2005/8/layout/chevron2"/>
    <dgm:cxn modelId="{BB9D7847-05F4-4C89-A1AA-A866D05DE34F}" type="presParOf" srcId="{55E1AF6B-EB5B-4B8D-BC04-C2B8377525F2}" destId="{341FEFD9-DBD2-44C5-B3C6-0A535C6404A6}" srcOrd="1" destOrd="0" presId="urn:microsoft.com/office/officeart/2005/8/layout/chevron2"/>
    <dgm:cxn modelId="{64C3ED66-CAB7-454F-B307-AA392D28F4FC}" type="presParOf" srcId="{55E1AF6B-EB5B-4B8D-BC04-C2B8377525F2}" destId="{B1189D7C-833B-4720-BCA8-4D664F4BA7B5}" srcOrd="2" destOrd="0" presId="urn:microsoft.com/office/officeart/2005/8/layout/chevron2"/>
    <dgm:cxn modelId="{55B4C7F0-1F82-453E-8518-9B3663E08D43}" type="presParOf" srcId="{B1189D7C-833B-4720-BCA8-4D664F4BA7B5}" destId="{69150DB6-BA50-4560-8032-9F3DEBE2A497}" srcOrd="0" destOrd="0" presId="urn:microsoft.com/office/officeart/2005/8/layout/chevron2"/>
    <dgm:cxn modelId="{990C451E-419E-4592-845B-D2654DA7FE33}" type="presParOf" srcId="{B1189D7C-833B-4720-BCA8-4D664F4BA7B5}" destId="{2B3C3896-7040-44C9-B178-63A7947F7F8F}" srcOrd="1" destOrd="0" presId="urn:microsoft.com/office/officeart/2005/8/layout/chevron2"/>
    <dgm:cxn modelId="{B02C47EE-EC9C-4BB3-BD69-23DA72E15162}" type="presParOf" srcId="{55E1AF6B-EB5B-4B8D-BC04-C2B8377525F2}" destId="{1FA0209E-F3B9-4BC0-B765-D472ABE2A489}" srcOrd="3" destOrd="0" presId="urn:microsoft.com/office/officeart/2005/8/layout/chevron2"/>
    <dgm:cxn modelId="{92689D8A-FC71-451E-9CD1-F3C8AE4D603E}" type="presParOf" srcId="{55E1AF6B-EB5B-4B8D-BC04-C2B8377525F2}" destId="{8F6D3B3D-6DCD-48CD-A84F-C9F104205E7A}" srcOrd="4" destOrd="0" presId="urn:microsoft.com/office/officeart/2005/8/layout/chevron2"/>
    <dgm:cxn modelId="{11072FF2-6157-40CB-9B68-4E4B48FC29C4}" type="presParOf" srcId="{8F6D3B3D-6DCD-48CD-A84F-C9F104205E7A}" destId="{D1E0CB0B-808A-41EC-87F2-5672BBA512C4}" srcOrd="0" destOrd="0" presId="urn:microsoft.com/office/officeart/2005/8/layout/chevron2"/>
    <dgm:cxn modelId="{59F81FCB-BC0A-4E04-AE47-09E06B85A6DA}" type="presParOf" srcId="{8F6D3B3D-6DCD-48CD-A84F-C9F104205E7A}" destId="{44BCA1AC-1FCF-42D7-93D6-6A13B32EBE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BCA3F4-6CCA-403B-8BE8-8557FF48CE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FD8DAC-85A5-405F-95DD-D9B88944A639}">
      <dgm:prSet/>
      <dgm:spPr/>
      <dgm:t>
        <a:bodyPr/>
        <a:lstStyle/>
        <a:p>
          <a:r>
            <a:rPr lang="en-US"/>
            <a:t>Iterative Development</a:t>
          </a:r>
        </a:p>
      </dgm:t>
    </dgm:pt>
    <dgm:pt modelId="{C08B561B-0F71-4BC3-B6CE-A95927EFEC19}" type="parTrans" cxnId="{279BA0C9-4F19-4353-B7DF-F5C8DEC7B64A}">
      <dgm:prSet/>
      <dgm:spPr/>
      <dgm:t>
        <a:bodyPr/>
        <a:lstStyle/>
        <a:p>
          <a:endParaRPr lang="en-US"/>
        </a:p>
      </dgm:t>
    </dgm:pt>
    <dgm:pt modelId="{39D22C1B-FD95-4000-8C66-E401CE62E071}" type="sibTrans" cxnId="{279BA0C9-4F19-4353-B7DF-F5C8DEC7B64A}">
      <dgm:prSet/>
      <dgm:spPr/>
      <dgm:t>
        <a:bodyPr/>
        <a:lstStyle/>
        <a:p>
          <a:endParaRPr lang="en-US"/>
        </a:p>
      </dgm:t>
    </dgm:pt>
    <dgm:pt modelId="{396F977F-5ECC-4CEC-B036-E85710235F79}">
      <dgm:prSet/>
      <dgm:spPr/>
      <dgm:t>
        <a:bodyPr/>
        <a:lstStyle/>
        <a:p>
          <a:r>
            <a:rPr lang="en-US"/>
            <a:t>Use Cases/Scenario drive development</a:t>
          </a:r>
        </a:p>
      </dgm:t>
    </dgm:pt>
    <dgm:pt modelId="{0C9C8D47-E481-44DE-93D0-B0011D3CA5CA}" type="parTrans" cxnId="{18040CD3-619B-471B-96EF-1F27521B0DA2}">
      <dgm:prSet/>
      <dgm:spPr/>
      <dgm:t>
        <a:bodyPr/>
        <a:lstStyle/>
        <a:p>
          <a:endParaRPr lang="en-US"/>
        </a:p>
      </dgm:t>
    </dgm:pt>
    <dgm:pt modelId="{9EDFDCF1-7DDD-4B89-9D3F-B312DF3D2B5E}" type="sibTrans" cxnId="{18040CD3-619B-471B-96EF-1F27521B0DA2}">
      <dgm:prSet/>
      <dgm:spPr/>
      <dgm:t>
        <a:bodyPr/>
        <a:lstStyle/>
        <a:p>
          <a:endParaRPr lang="en-US"/>
        </a:p>
      </dgm:t>
    </dgm:pt>
    <dgm:pt modelId="{7BC21A19-4B11-400C-9493-05A5EDEA765C}">
      <dgm:prSet/>
      <dgm:spPr/>
      <dgm:t>
        <a:bodyPr/>
        <a:lstStyle/>
        <a:p>
          <a:r>
            <a:rPr lang="en-US"/>
            <a:t>Risk Management integration</a:t>
          </a:r>
        </a:p>
      </dgm:t>
    </dgm:pt>
    <dgm:pt modelId="{CD7FCC6C-4FC1-4E52-89B8-0A8AC881BECA}" type="parTrans" cxnId="{34880168-6ECC-4EB5-BF7D-FEE1C9FF6593}">
      <dgm:prSet/>
      <dgm:spPr/>
      <dgm:t>
        <a:bodyPr/>
        <a:lstStyle/>
        <a:p>
          <a:endParaRPr lang="en-US"/>
        </a:p>
      </dgm:t>
    </dgm:pt>
    <dgm:pt modelId="{C4AA3647-E2C1-4FD4-9950-6E73D80BF2E4}" type="sibTrans" cxnId="{34880168-6ECC-4EB5-BF7D-FEE1C9FF6593}">
      <dgm:prSet/>
      <dgm:spPr/>
      <dgm:t>
        <a:bodyPr/>
        <a:lstStyle/>
        <a:p>
          <a:endParaRPr lang="en-US"/>
        </a:p>
      </dgm:t>
    </dgm:pt>
    <dgm:pt modelId="{6A33E913-5B19-4BB4-AAC5-C064A39D194F}">
      <dgm:prSet/>
      <dgm:spPr/>
      <dgm:t>
        <a:bodyPr/>
        <a:lstStyle/>
        <a:p>
          <a:r>
            <a:rPr lang="en-US" dirty="0"/>
            <a:t>Architecture-Centric Approach (Use Components like OOP)</a:t>
          </a:r>
        </a:p>
      </dgm:t>
    </dgm:pt>
    <dgm:pt modelId="{8D9BEF95-FDB4-4926-9611-82B2FAF89A99}" type="parTrans" cxnId="{E0A8529E-EF2A-48E6-A3BC-45C9A72A5F25}">
      <dgm:prSet/>
      <dgm:spPr/>
      <dgm:t>
        <a:bodyPr/>
        <a:lstStyle/>
        <a:p>
          <a:endParaRPr lang="en-US"/>
        </a:p>
      </dgm:t>
    </dgm:pt>
    <dgm:pt modelId="{03A05482-028E-471D-90BE-49ADDE8564BD}" type="sibTrans" cxnId="{E0A8529E-EF2A-48E6-A3BC-45C9A72A5F25}">
      <dgm:prSet/>
      <dgm:spPr/>
      <dgm:t>
        <a:bodyPr/>
        <a:lstStyle/>
        <a:p>
          <a:endParaRPr lang="en-US"/>
        </a:p>
      </dgm:t>
    </dgm:pt>
    <dgm:pt modelId="{78C591ED-259B-413E-87B6-DC5E9E35B22F}">
      <dgm:prSet phldr="0"/>
      <dgm:spPr/>
      <dgm:t>
        <a:bodyPr/>
        <a:lstStyle/>
        <a:p>
          <a:r>
            <a:rPr lang="en-US"/>
            <a:t>Model Visually</a:t>
          </a:r>
        </a:p>
      </dgm:t>
    </dgm:pt>
    <dgm:pt modelId="{DC3FDBC1-8141-4C38-B2D0-D12D21CCB5E8}" type="parTrans" cxnId="{2AFE6562-370F-45CF-A4F6-398222F34D99}">
      <dgm:prSet/>
      <dgm:spPr/>
      <dgm:t>
        <a:bodyPr/>
        <a:lstStyle/>
        <a:p>
          <a:endParaRPr lang="en-US"/>
        </a:p>
      </dgm:t>
    </dgm:pt>
    <dgm:pt modelId="{92F02312-60E5-4D4A-8B70-7A08587CDA77}" type="sibTrans" cxnId="{2AFE6562-370F-45CF-A4F6-398222F34D99}">
      <dgm:prSet/>
      <dgm:spPr/>
      <dgm:t>
        <a:bodyPr/>
        <a:lstStyle/>
        <a:p>
          <a:endParaRPr lang="en-US"/>
        </a:p>
      </dgm:t>
    </dgm:pt>
    <dgm:pt modelId="{B505BA6D-F18D-4904-9CF8-84C6EB487C6F}">
      <dgm:prSet phldr="0"/>
      <dgm:spPr/>
      <dgm:t>
        <a:bodyPr/>
        <a:lstStyle/>
        <a:p>
          <a:r>
            <a:rPr lang="en-US"/>
            <a:t>Control Changes</a:t>
          </a:r>
        </a:p>
      </dgm:t>
    </dgm:pt>
    <dgm:pt modelId="{71C2BDC3-BC73-4F9E-A255-8BA78DC783AB}" type="parTrans" cxnId="{275978B6-A8FA-43C8-AF22-01DB27EE6E80}">
      <dgm:prSet/>
      <dgm:spPr/>
      <dgm:t>
        <a:bodyPr/>
        <a:lstStyle/>
        <a:p>
          <a:endParaRPr lang="en-US"/>
        </a:p>
      </dgm:t>
    </dgm:pt>
    <dgm:pt modelId="{2BA92E91-2FFC-47D3-A07E-A0D12F941155}" type="sibTrans" cxnId="{275978B6-A8FA-43C8-AF22-01DB27EE6E80}">
      <dgm:prSet/>
      <dgm:spPr/>
      <dgm:t>
        <a:bodyPr/>
        <a:lstStyle/>
        <a:p>
          <a:endParaRPr lang="en-US"/>
        </a:p>
      </dgm:t>
    </dgm:pt>
    <dgm:pt modelId="{191C8802-E978-450D-BA24-91F0B9D3B0E9}" type="pres">
      <dgm:prSet presAssocID="{3BBCA3F4-6CCA-403B-8BE8-8557FF48CE8C}" presName="diagram" presStyleCnt="0">
        <dgm:presLayoutVars>
          <dgm:dir/>
          <dgm:resizeHandles val="exact"/>
        </dgm:presLayoutVars>
      </dgm:prSet>
      <dgm:spPr/>
    </dgm:pt>
    <dgm:pt modelId="{63133B2B-F7AE-47AD-9408-0324CF1AEB75}" type="pres">
      <dgm:prSet presAssocID="{8BFD8DAC-85A5-405F-95DD-D9B88944A639}" presName="node" presStyleLbl="node1" presStyleIdx="0" presStyleCnt="6">
        <dgm:presLayoutVars>
          <dgm:bulletEnabled val="1"/>
        </dgm:presLayoutVars>
      </dgm:prSet>
      <dgm:spPr/>
    </dgm:pt>
    <dgm:pt modelId="{7268DC38-7491-4129-89F1-71C3EEA7B8B9}" type="pres">
      <dgm:prSet presAssocID="{39D22C1B-FD95-4000-8C66-E401CE62E071}" presName="sibTrans" presStyleCnt="0"/>
      <dgm:spPr/>
    </dgm:pt>
    <dgm:pt modelId="{2E5A0C31-1D25-4A98-85AE-B8FCB698552B}" type="pres">
      <dgm:prSet presAssocID="{396F977F-5ECC-4CEC-B036-E85710235F79}" presName="node" presStyleLbl="node1" presStyleIdx="1" presStyleCnt="6">
        <dgm:presLayoutVars>
          <dgm:bulletEnabled val="1"/>
        </dgm:presLayoutVars>
      </dgm:prSet>
      <dgm:spPr/>
    </dgm:pt>
    <dgm:pt modelId="{A8722538-AEE6-44E0-BFE7-4D45565C4F5F}" type="pres">
      <dgm:prSet presAssocID="{9EDFDCF1-7DDD-4B89-9D3F-B312DF3D2B5E}" presName="sibTrans" presStyleCnt="0"/>
      <dgm:spPr/>
    </dgm:pt>
    <dgm:pt modelId="{472EB017-96B8-4876-B5BF-F6EB63709D78}" type="pres">
      <dgm:prSet presAssocID="{7BC21A19-4B11-400C-9493-05A5EDEA765C}" presName="node" presStyleLbl="node1" presStyleIdx="2" presStyleCnt="6">
        <dgm:presLayoutVars>
          <dgm:bulletEnabled val="1"/>
        </dgm:presLayoutVars>
      </dgm:prSet>
      <dgm:spPr/>
    </dgm:pt>
    <dgm:pt modelId="{BA0A9621-B74E-4BA4-9184-F60F49D16A31}" type="pres">
      <dgm:prSet presAssocID="{C4AA3647-E2C1-4FD4-9950-6E73D80BF2E4}" presName="sibTrans" presStyleCnt="0"/>
      <dgm:spPr/>
    </dgm:pt>
    <dgm:pt modelId="{FE66DE06-D8C9-4E75-B5FB-3440D494671A}" type="pres">
      <dgm:prSet presAssocID="{6A33E913-5B19-4BB4-AAC5-C064A39D194F}" presName="node" presStyleLbl="node1" presStyleIdx="3" presStyleCnt="6">
        <dgm:presLayoutVars>
          <dgm:bulletEnabled val="1"/>
        </dgm:presLayoutVars>
      </dgm:prSet>
      <dgm:spPr/>
    </dgm:pt>
    <dgm:pt modelId="{055C93C9-72C4-44E9-BC3E-EEC172BCFD26}" type="pres">
      <dgm:prSet presAssocID="{03A05482-028E-471D-90BE-49ADDE8564BD}" presName="sibTrans" presStyleCnt="0"/>
      <dgm:spPr/>
    </dgm:pt>
    <dgm:pt modelId="{B0A83A71-766E-4EB3-AB1E-09C1123C3374}" type="pres">
      <dgm:prSet presAssocID="{78C591ED-259B-413E-87B6-DC5E9E35B22F}" presName="node" presStyleLbl="node1" presStyleIdx="4" presStyleCnt="6">
        <dgm:presLayoutVars>
          <dgm:bulletEnabled val="1"/>
        </dgm:presLayoutVars>
      </dgm:prSet>
      <dgm:spPr/>
    </dgm:pt>
    <dgm:pt modelId="{8939C717-A404-44EF-9A6D-B54D40B6A181}" type="pres">
      <dgm:prSet presAssocID="{92F02312-60E5-4D4A-8B70-7A08587CDA77}" presName="sibTrans" presStyleCnt="0"/>
      <dgm:spPr/>
    </dgm:pt>
    <dgm:pt modelId="{24DD0DB3-3236-4D5A-964B-82F0599F1826}" type="pres">
      <dgm:prSet presAssocID="{B505BA6D-F18D-4904-9CF8-84C6EB487C6F}" presName="node" presStyleLbl="node1" presStyleIdx="5" presStyleCnt="6">
        <dgm:presLayoutVars>
          <dgm:bulletEnabled val="1"/>
        </dgm:presLayoutVars>
      </dgm:prSet>
      <dgm:spPr/>
    </dgm:pt>
  </dgm:ptLst>
  <dgm:cxnLst>
    <dgm:cxn modelId="{79E25A00-3219-4511-BC32-E4AD392BA3D4}" type="presOf" srcId="{78C591ED-259B-413E-87B6-DC5E9E35B22F}" destId="{B0A83A71-766E-4EB3-AB1E-09C1123C3374}" srcOrd="0" destOrd="0" presId="urn:microsoft.com/office/officeart/2005/8/layout/default"/>
    <dgm:cxn modelId="{3B180318-F725-4B59-9923-9A1AAD2B33EE}" type="presOf" srcId="{8BFD8DAC-85A5-405F-95DD-D9B88944A639}" destId="{63133B2B-F7AE-47AD-9408-0324CF1AEB75}" srcOrd="0" destOrd="0" presId="urn:microsoft.com/office/officeart/2005/8/layout/default"/>
    <dgm:cxn modelId="{2AFE6562-370F-45CF-A4F6-398222F34D99}" srcId="{3BBCA3F4-6CCA-403B-8BE8-8557FF48CE8C}" destId="{78C591ED-259B-413E-87B6-DC5E9E35B22F}" srcOrd="4" destOrd="0" parTransId="{DC3FDBC1-8141-4C38-B2D0-D12D21CCB5E8}" sibTransId="{92F02312-60E5-4D4A-8B70-7A08587CDA77}"/>
    <dgm:cxn modelId="{991B7165-D343-435B-BC5C-38498EA2A947}" type="presOf" srcId="{B505BA6D-F18D-4904-9CF8-84C6EB487C6F}" destId="{24DD0DB3-3236-4D5A-964B-82F0599F1826}" srcOrd="0" destOrd="0" presId="urn:microsoft.com/office/officeart/2005/8/layout/default"/>
    <dgm:cxn modelId="{34880168-6ECC-4EB5-BF7D-FEE1C9FF6593}" srcId="{3BBCA3F4-6CCA-403B-8BE8-8557FF48CE8C}" destId="{7BC21A19-4B11-400C-9493-05A5EDEA765C}" srcOrd="2" destOrd="0" parTransId="{CD7FCC6C-4FC1-4E52-89B8-0A8AC881BECA}" sibTransId="{C4AA3647-E2C1-4FD4-9950-6E73D80BF2E4}"/>
    <dgm:cxn modelId="{5843167B-A526-49B8-9358-58AAAA4B32F3}" type="presOf" srcId="{3BBCA3F4-6CCA-403B-8BE8-8557FF48CE8C}" destId="{191C8802-E978-450D-BA24-91F0B9D3B0E9}" srcOrd="0" destOrd="0" presId="urn:microsoft.com/office/officeart/2005/8/layout/default"/>
    <dgm:cxn modelId="{3B3D4C80-7A90-415E-9986-187A3FED9EA2}" type="presOf" srcId="{7BC21A19-4B11-400C-9493-05A5EDEA765C}" destId="{472EB017-96B8-4876-B5BF-F6EB63709D78}" srcOrd="0" destOrd="0" presId="urn:microsoft.com/office/officeart/2005/8/layout/default"/>
    <dgm:cxn modelId="{E0A8529E-EF2A-48E6-A3BC-45C9A72A5F25}" srcId="{3BBCA3F4-6CCA-403B-8BE8-8557FF48CE8C}" destId="{6A33E913-5B19-4BB4-AAC5-C064A39D194F}" srcOrd="3" destOrd="0" parTransId="{8D9BEF95-FDB4-4926-9611-82B2FAF89A99}" sibTransId="{03A05482-028E-471D-90BE-49ADDE8564BD}"/>
    <dgm:cxn modelId="{275978B6-A8FA-43C8-AF22-01DB27EE6E80}" srcId="{3BBCA3F4-6CCA-403B-8BE8-8557FF48CE8C}" destId="{B505BA6D-F18D-4904-9CF8-84C6EB487C6F}" srcOrd="5" destOrd="0" parTransId="{71C2BDC3-BC73-4F9E-A255-8BA78DC783AB}" sibTransId="{2BA92E91-2FFC-47D3-A07E-A0D12F941155}"/>
    <dgm:cxn modelId="{279BA0C9-4F19-4353-B7DF-F5C8DEC7B64A}" srcId="{3BBCA3F4-6CCA-403B-8BE8-8557FF48CE8C}" destId="{8BFD8DAC-85A5-405F-95DD-D9B88944A639}" srcOrd="0" destOrd="0" parTransId="{C08B561B-0F71-4BC3-B6CE-A95927EFEC19}" sibTransId="{39D22C1B-FD95-4000-8C66-E401CE62E071}"/>
    <dgm:cxn modelId="{1A6C11CD-7F53-44C4-81ED-351742E738F1}" type="presOf" srcId="{6A33E913-5B19-4BB4-AAC5-C064A39D194F}" destId="{FE66DE06-D8C9-4E75-B5FB-3440D494671A}" srcOrd="0" destOrd="0" presId="urn:microsoft.com/office/officeart/2005/8/layout/default"/>
    <dgm:cxn modelId="{18040CD3-619B-471B-96EF-1F27521B0DA2}" srcId="{3BBCA3F4-6CCA-403B-8BE8-8557FF48CE8C}" destId="{396F977F-5ECC-4CEC-B036-E85710235F79}" srcOrd="1" destOrd="0" parTransId="{0C9C8D47-E481-44DE-93D0-B0011D3CA5CA}" sibTransId="{9EDFDCF1-7DDD-4B89-9D3F-B312DF3D2B5E}"/>
    <dgm:cxn modelId="{F65915F2-A8C6-45E9-8253-86BFBF363E51}" type="presOf" srcId="{396F977F-5ECC-4CEC-B036-E85710235F79}" destId="{2E5A0C31-1D25-4A98-85AE-B8FCB698552B}" srcOrd="0" destOrd="0" presId="urn:microsoft.com/office/officeart/2005/8/layout/default"/>
    <dgm:cxn modelId="{4A220A5B-9446-402A-B717-DA07050FD3B6}" type="presParOf" srcId="{191C8802-E978-450D-BA24-91F0B9D3B0E9}" destId="{63133B2B-F7AE-47AD-9408-0324CF1AEB75}" srcOrd="0" destOrd="0" presId="urn:microsoft.com/office/officeart/2005/8/layout/default"/>
    <dgm:cxn modelId="{F5CD0521-C29E-41A7-AA76-685156AE1068}" type="presParOf" srcId="{191C8802-E978-450D-BA24-91F0B9D3B0E9}" destId="{7268DC38-7491-4129-89F1-71C3EEA7B8B9}" srcOrd="1" destOrd="0" presId="urn:microsoft.com/office/officeart/2005/8/layout/default"/>
    <dgm:cxn modelId="{6A01B229-60B2-4FEC-9FFB-77E8B6110EEF}" type="presParOf" srcId="{191C8802-E978-450D-BA24-91F0B9D3B0E9}" destId="{2E5A0C31-1D25-4A98-85AE-B8FCB698552B}" srcOrd="2" destOrd="0" presId="urn:microsoft.com/office/officeart/2005/8/layout/default"/>
    <dgm:cxn modelId="{DC78DD7D-C955-4116-962D-6B2D72C84858}" type="presParOf" srcId="{191C8802-E978-450D-BA24-91F0B9D3B0E9}" destId="{A8722538-AEE6-44E0-BFE7-4D45565C4F5F}" srcOrd="3" destOrd="0" presId="urn:microsoft.com/office/officeart/2005/8/layout/default"/>
    <dgm:cxn modelId="{CBEAF506-45EB-41E1-8663-D19C82C1224B}" type="presParOf" srcId="{191C8802-E978-450D-BA24-91F0B9D3B0E9}" destId="{472EB017-96B8-4876-B5BF-F6EB63709D78}" srcOrd="4" destOrd="0" presId="urn:microsoft.com/office/officeart/2005/8/layout/default"/>
    <dgm:cxn modelId="{0535BA65-D8B0-4AAF-8D40-9223F66FC63B}" type="presParOf" srcId="{191C8802-E978-450D-BA24-91F0B9D3B0E9}" destId="{BA0A9621-B74E-4BA4-9184-F60F49D16A31}" srcOrd="5" destOrd="0" presId="urn:microsoft.com/office/officeart/2005/8/layout/default"/>
    <dgm:cxn modelId="{5991FE57-A600-45AE-825A-F33E609BCC9B}" type="presParOf" srcId="{191C8802-E978-450D-BA24-91F0B9D3B0E9}" destId="{FE66DE06-D8C9-4E75-B5FB-3440D494671A}" srcOrd="6" destOrd="0" presId="urn:microsoft.com/office/officeart/2005/8/layout/default"/>
    <dgm:cxn modelId="{5F1CCA9B-2276-4852-927F-CE7C7420EBF0}" type="presParOf" srcId="{191C8802-E978-450D-BA24-91F0B9D3B0E9}" destId="{055C93C9-72C4-44E9-BC3E-EEC172BCFD26}" srcOrd="7" destOrd="0" presId="urn:microsoft.com/office/officeart/2005/8/layout/default"/>
    <dgm:cxn modelId="{1EEC07F7-84BF-434A-B0D8-DB1ED1371118}" type="presParOf" srcId="{191C8802-E978-450D-BA24-91F0B9D3B0E9}" destId="{B0A83A71-766E-4EB3-AB1E-09C1123C3374}" srcOrd="8" destOrd="0" presId="urn:microsoft.com/office/officeart/2005/8/layout/default"/>
    <dgm:cxn modelId="{9A2CFA97-70EA-4242-A76B-E14F70B0796C}" type="presParOf" srcId="{191C8802-E978-450D-BA24-91F0B9D3B0E9}" destId="{8939C717-A404-44EF-9A6D-B54D40B6A181}" srcOrd="9" destOrd="0" presId="urn:microsoft.com/office/officeart/2005/8/layout/default"/>
    <dgm:cxn modelId="{808841F9-1A75-4884-A705-ECCB8EC0C6FE}" type="presParOf" srcId="{191C8802-E978-450D-BA24-91F0B9D3B0E9}" destId="{24DD0DB3-3236-4D5A-964B-82F0599F182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A6E27-6352-4717-AA2A-93AAD5A0C624}" type="doc">
      <dgm:prSet loTypeId="urn:microsoft.com/office/officeart/2005/8/layout/lProcess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9D8B74-1232-4BC1-9279-361EF5A6A5FA}">
      <dgm:prSet phldrT="[Text]"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Individuals</a:t>
          </a:r>
          <a:endParaRPr lang="en-US" dirty="0"/>
        </a:p>
      </dgm:t>
    </dgm:pt>
    <dgm:pt modelId="{087EFC48-7FA8-4044-83A5-D8C1201698E2}" type="parTrans" cxnId="{7F2D4DAE-6A38-4E7D-9F81-A0651B038D58}">
      <dgm:prSet/>
      <dgm:spPr/>
      <dgm:t>
        <a:bodyPr/>
        <a:lstStyle/>
        <a:p>
          <a:endParaRPr lang="en-US"/>
        </a:p>
      </dgm:t>
    </dgm:pt>
    <dgm:pt modelId="{60B77136-2875-4E17-99E1-14E79A409CE0}" type="sibTrans" cxnId="{7F2D4DAE-6A38-4E7D-9F81-A0651B038D58}">
      <dgm:prSet/>
      <dgm:spPr/>
      <dgm:t>
        <a:bodyPr/>
        <a:lstStyle/>
        <a:p>
          <a:endParaRPr lang="en-US"/>
        </a:p>
      </dgm:t>
    </dgm:pt>
    <dgm:pt modelId="{FFDFA126-524A-40F5-B510-434FB615CC83}">
      <dgm:prSet phldrT="[Text]"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Over processes</a:t>
          </a:r>
          <a:endParaRPr lang="en-US" dirty="0"/>
        </a:p>
      </dgm:t>
    </dgm:pt>
    <dgm:pt modelId="{EC0FCB69-43F7-4472-A60B-9C7E050D5517}" type="parTrans" cxnId="{BE8B4D67-792B-4C00-B6C2-C238228252C0}">
      <dgm:prSet/>
      <dgm:spPr/>
      <dgm:t>
        <a:bodyPr/>
        <a:lstStyle/>
        <a:p>
          <a:endParaRPr lang="en-US"/>
        </a:p>
      </dgm:t>
    </dgm:pt>
    <dgm:pt modelId="{7FB77201-2805-4496-8E61-3103B1C5B39C}" type="sibTrans" cxnId="{BE8B4D67-792B-4C00-B6C2-C238228252C0}">
      <dgm:prSet/>
      <dgm:spPr/>
      <dgm:t>
        <a:bodyPr/>
        <a:lstStyle/>
        <a:p>
          <a:endParaRPr lang="en-US"/>
        </a:p>
      </dgm:t>
    </dgm:pt>
    <dgm:pt modelId="{7F15ACB6-3A8B-4162-AA2E-CFE9BF216D12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Working software</a:t>
          </a:r>
        </a:p>
      </dgm:t>
    </dgm:pt>
    <dgm:pt modelId="{C7A565CB-0B2E-4945-BFB2-997AD166AD52}" type="parTrans" cxnId="{3E6E2AA5-D582-466D-8A67-470A249D73E1}">
      <dgm:prSet/>
      <dgm:spPr/>
      <dgm:t>
        <a:bodyPr/>
        <a:lstStyle/>
        <a:p>
          <a:endParaRPr lang="en-US"/>
        </a:p>
      </dgm:t>
    </dgm:pt>
    <dgm:pt modelId="{944F0F08-5081-4B84-A8BB-14FDD27D1E46}" type="sibTrans" cxnId="{3E6E2AA5-D582-466D-8A67-470A249D73E1}">
      <dgm:prSet/>
      <dgm:spPr/>
      <dgm:t>
        <a:bodyPr/>
        <a:lstStyle/>
        <a:p>
          <a:endParaRPr lang="en-US"/>
        </a:p>
      </dgm:t>
    </dgm:pt>
    <dgm:pt modelId="{BB6DAB14-F880-494D-BF9A-B6F87B0D15DD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Over documentation</a:t>
          </a:r>
        </a:p>
      </dgm:t>
    </dgm:pt>
    <dgm:pt modelId="{47A50159-5C86-4744-AA12-2A806A558895}" type="parTrans" cxnId="{E2011F07-8F34-413C-8B9B-A0215A403631}">
      <dgm:prSet/>
      <dgm:spPr/>
      <dgm:t>
        <a:bodyPr/>
        <a:lstStyle/>
        <a:p>
          <a:endParaRPr lang="en-US"/>
        </a:p>
      </dgm:t>
    </dgm:pt>
    <dgm:pt modelId="{0F19FD98-576F-42F4-B6F0-2DC1E8F322EA}" type="sibTrans" cxnId="{E2011F07-8F34-413C-8B9B-A0215A403631}">
      <dgm:prSet/>
      <dgm:spPr/>
      <dgm:t>
        <a:bodyPr/>
        <a:lstStyle/>
        <a:p>
          <a:endParaRPr lang="en-US"/>
        </a:p>
      </dgm:t>
    </dgm:pt>
    <dgm:pt modelId="{D7A80953-749F-4F35-95EE-3937F97516A4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Collaboration</a:t>
          </a:r>
        </a:p>
      </dgm:t>
    </dgm:pt>
    <dgm:pt modelId="{1556A2E2-E852-46C9-9329-C28732FBD7F7}" type="parTrans" cxnId="{7B2DA079-D6DF-4E79-B794-9A4616B3F74E}">
      <dgm:prSet/>
      <dgm:spPr/>
      <dgm:t>
        <a:bodyPr/>
        <a:lstStyle/>
        <a:p>
          <a:endParaRPr lang="en-US"/>
        </a:p>
      </dgm:t>
    </dgm:pt>
    <dgm:pt modelId="{32C7939D-4386-4407-A1E2-2EEF8C4FA92E}" type="sibTrans" cxnId="{7B2DA079-D6DF-4E79-B794-9A4616B3F74E}">
      <dgm:prSet/>
      <dgm:spPr/>
      <dgm:t>
        <a:bodyPr/>
        <a:lstStyle/>
        <a:p>
          <a:endParaRPr lang="en-US"/>
        </a:p>
      </dgm:t>
    </dgm:pt>
    <dgm:pt modelId="{E90A6CC8-7635-4AB6-8FA6-7AA7CAD1CBC8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Over contract negotiation</a:t>
          </a:r>
        </a:p>
      </dgm:t>
    </dgm:pt>
    <dgm:pt modelId="{12E52B00-5E8A-4BC5-B2A1-16BEBFAFBF26}" type="parTrans" cxnId="{1C739B75-8B0D-46AF-A7FD-0093CFCAF0C3}">
      <dgm:prSet/>
      <dgm:spPr/>
      <dgm:t>
        <a:bodyPr/>
        <a:lstStyle/>
        <a:p>
          <a:endParaRPr lang="en-US"/>
        </a:p>
      </dgm:t>
    </dgm:pt>
    <dgm:pt modelId="{E6C34B0A-7494-46C3-A5DF-AB507B4BC4A3}" type="sibTrans" cxnId="{1C739B75-8B0D-46AF-A7FD-0093CFCAF0C3}">
      <dgm:prSet/>
      <dgm:spPr/>
      <dgm:t>
        <a:bodyPr/>
        <a:lstStyle/>
        <a:p>
          <a:endParaRPr lang="en-US"/>
        </a:p>
      </dgm:t>
    </dgm:pt>
    <dgm:pt modelId="{655D4EDE-3A1D-42E7-B8BC-22A5C6AB7801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Responding to change</a:t>
          </a:r>
        </a:p>
      </dgm:t>
    </dgm:pt>
    <dgm:pt modelId="{8DA5787B-A628-43B9-A7DB-00EE8BDA0D52}" type="parTrans" cxnId="{303ED903-5550-4BF4-B341-642BB2CB034D}">
      <dgm:prSet/>
      <dgm:spPr/>
      <dgm:t>
        <a:bodyPr/>
        <a:lstStyle/>
        <a:p>
          <a:endParaRPr lang="en-US"/>
        </a:p>
      </dgm:t>
    </dgm:pt>
    <dgm:pt modelId="{A706A84F-FEC3-4D36-89F6-F33A95EE7AC3}" type="sibTrans" cxnId="{303ED903-5550-4BF4-B341-642BB2CB034D}">
      <dgm:prSet/>
      <dgm:spPr/>
      <dgm:t>
        <a:bodyPr/>
        <a:lstStyle/>
        <a:p>
          <a:endParaRPr lang="en-US"/>
        </a:p>
      </dgm:t>
    </dgm:pt>
    <dgm:pt modelId="{9284B6D4-3495-44CC-B836-471C581F27AD}">
      <dgm:prSet phldr="0"/>
      <dgm:spPr/>
      <dgm:t>
        <a:bodyPr/>
        <a:lstStyle/>
        <a:p>
          <a:pPr rtl="0"/>
          <a:r>
            <a:rPr lang="en-US" dirty="0">
              <a:latin typeface="Tw Cen MT" panose="020F0302020204030204"/>
            </a:rPr>
            <a:t>Over following a plan</a:t>
          </a:r>
        </a:p>
      </dgm:t>
    </dgm:pt>
    <dgm:pt modelId="{5572ED0B-503B-41E3-A8CD-E84C337E6A87}" type="parTrans" cxnId="{77EAD5FE-147F-4CCA-97AD-085E386CAF2B}">
      <dgm:prSet/>
      <dgm:spPr/>
      <dgm:t>
        <a:bodyPr/>
        <a:lstStyle/>
        <a:p>
          <a:endParaRPr lang="en-US"/>
        </a:p>
      </dgm:t>
    </dgm:pt>
    <dgm:pt modelId="{6AB6C721-4267-4035-9261-1C3ABA38BF39}" type="sibTrans" cxnId="{77EAD5FE-147F-4CCA-97AD-085E386CAF2B}">
      <dgm:prSet/>
      <dgm:spPr/>
      <dgm:t>
        <a:bodyPr/>
        <a:lstStyle/>
        <a:p>
          <a:endParaRPr lang="en-US"/>
        </a:p>
      </dgm:t>
    </dgm:pt>
    <dgm:pt modelId="{F3EA0B89-3899-45FA-81ED-F2C738DFC4EF}" type="pres">
      <dgm:prSet presAssocID="{72FA6E27-6352-4717-AA2A-93AAD5A0C624}" presName="Name0" presStyleCnt="0">
        <dgm:presLayoutVars>
          <dgm:dir/>
          <dgm:animLvl val="lvl"/>
          <dgm:resizeHandles val="exact"/>
        </dgm:presLayoutVars>
      </dgm:prSet>
      <dgm:spPr/>
    </dgm:pt>
    <dgm:pt modelId="{ABE22E4B-5866-407A-8141-4BCE8D340EE4}" type="pres">
      <dgm:prSet presAssocID="{1E9D8B74-1232-4BC1-9279-361EF5A6A5FA}" presName="vertFlow" presStyleCnt="0"/>
      <dgm:spPr/>
    </dgm:pt>
    <dgm:pt modelId="{0A94A711-A5F0-4376-9BC0-229952DD9643}" type="pres">
      <dgm:prSet presAssocID="{1E9D8B74-1232-4BC1-9279-361EF5A6A5FA}" presName="header" presStyleLbl="node1" presStyleIdx="0" presStyleCnt="4"/>
      <dgm:spPr/>
    </dgm:pt>
    <dgm:pt modelId="{B4F4AC3E-6955-41BA-9CFD-B51B09317C25}" type="pres">
      <dgm:prSet presAssocID="{EC0FCB69-43F7-4472-A60B-9C7E050D5517}" presName="parTrans" presStyleLbl="sibTrans2D1" presStyleIdx="0" presStyleCnt="4"/>
      <dgm:spPr/>
    </dgm:pt>
    <dgm:pt modelId="{C03692DA-67EA-43C7-A723-93FBC36BEAA3}" type="pres">
      <dgm:prSet presAssocID="{FFDFA126-524A-40F5-B510-434FB615CC83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99CB2C45-0EA7-46B6-86F9-68FE43E6B746}" type="pres">
      <dgm:prSet presAssocID="{1E9D8B74-1232-4BC1-9279-361EF5A6A5FA}" presName="hSp" presStyleCnt="0"/>
      <dgm:spPr/>
    </dgm:pt>
    <dgm:pt modelId="{89FD8DA5-33DF-49E4-9E1F-A2B96249CD9C}" type="pres">
      <dgm:prSet presAssocID="{7F15ACB6-3A8B-4162-AA2E-CFE9BF216D12}" presName="vertFlow" presStyleCnt="0"/>
      <dgm:spPr/>
    </dgm:pt>
    <dgm:pt modelId="{F491C2E8-BA0A-43C0-8EC5-3C9DDEADCA7F}" type="pres">
      <dgm:prSet presAssocID="{7F15ACB6-3A8B-4162-AA2E-CFE9BF216D12}" presName="header" presStyleLbl="node1" presStyleIdx="1" presStyleCnt="4"/>
      <dgm:spPr/>
    </dgm:pt>
    <dgm:pt modelId="{2B94485D-77C5-46DB-B748-401BE7EA9D1E}" type="pres">
      <dgm:prSet presAssocID="{47A50159-5C86-4744-AA12-2A806A558895}" presName="parTrans" presStyleLbl="sibTrans2D1" presStyleIdx="1" presStyleCnt="4"/>
      <dgm:spPr/>
    </dgm:pt>
    <dgm:pt modelId="{5EEA9DFF-F017-4213-9DD7-0ADE0CCF1CDF}" type="pres">
      <dgm:prSet presAssocID="{BB6DAB14-F880-494D-BF9A-B6F87B0D15DD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2050D816-8F4B-4840-BA99-E23ED99AB60F}" type="pres">
      <dgm:prSet presAssocID="{7F15ACB6-3A8B-4162-AA2E-CFE9BF216D12}" presName="hSp" presStyleCnt="0"/>
      <dgm:spPr/>
    </dgm:pt>
    <dgm:pt modelId="{68B44149-DAA1-47B4-B1E1-BD0350347756}" type="pres">
      <dgm:prSet presAssocID="{D7A80953-749F-4F35-95EE-3937F97516A4}" presName="vertFlow" presStyleCnt="0"/>
      <dgm:spPr/>
    </dgm:pt>
    <dgm:pt modelId="{E0F12326-6248-4785-829D-3466C92C9656}" type="pres">
      <dgm:prSet presAssocID="{D7A80953-749F-4F35-95EE-3937F97516A4}" presName="header" presStyleLbl="node1" presStyleIdx="2" presStyleCnt="4"/>
      <dgm:spPr/>
    </dgm:pt>
    <dgm:pt modelId="{0455D97A-42CD-4B0E-A2BB-AE810ADF36E2}" type="pres">
      <dgm:prSet presAssocID="{12E52B00-5E8A-4BC5-B2A1-16BEBFAFBF26}" presName="parTrans" presStyleLbl="sibTrans2D1" presStyleIdx="2" presStyleCnt="4"/>
      <dgm:spPr/>
    </dgm:pt>
    <dgm:pt modelId="{5054107F-2060-4B24-8949-60B0E0D841C8}" type="pres">
      <dgm:prSet presAssocID="{E90A6CC8-7635-4AB6-8FA6-7AA7CAD1CBC8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07B5A05E-BF8C-4E7E-92D6-A431BBED4DC7}" type="pres">
      <dgm:prSet presAssocID="{D7A80953-749F-4F35-95EE-3937F97516A4}" presName="hSp" presStyleCnt="0"/>
      <dgm:spPr/>
    </dgm:pt>
    <dgm:pt modelId="{CEB4BE04-F878-4EFE-A6D1-C358B6BC22F8}" type="pres">
      <dgm:prSet presAssocID="{655D4EDE-3A1D-42E7-B8BC-22A5C6AB7801}" presName="vertFlow" presStyleCnt="0"/>
      <dgm:spPr/>
    </dgm:pt>
    <dgm:pt modelId="{92BE7773-04A4-4096-803A-6C9B207CE988}" type="pres">
      <dgm:prSet presAssocID="{655D4EDE-3A1D-42E7-B8BC-22A5C6AB7801}" presName="header" presStyleLbl="node1" presStyleIdx="3" presStyleCnt="4"/>
      <dgm:spPr/>
    </dgm:pt>
    <dgm:pt modelId="{8FD073C8-2650-442D-AA39-5956372DDB58}" type="pres">
      <dgm:prSet presAssocID="{5572ED0B-503B-41E3-A8CD-E84C337E6A87}" presName="parTrans" presStyleLbl="sibTrans2D1" presStyleIdx="3" presStyleCnt="4"/>
      <dgm:spPr/>
    </dgm:pt>
    <dgm:pt modelId="{0DCF9B79-D09E-460F-8016-0D0FEE25CCEF}" type="pres">
      <dgm:prSet presAssocID="{9284B6D4-3495-44CC-B836-471C581F27AD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303ED903-5550-4BF4-B341-642BB2CB034D}" srcId="{72FA6E27-6352-4717-AA2A-93AAD5A0C624}" destId="{655D4EDE-3A1D-42E7-B8BC-22A5C6AB7801}" srcOrd="3" destOrd="0" parTransId="{8DA5787B-A628-43B9-A7DB-00EE8BDA0D52}" sibTransId="{A706A84F-FEC3-4D36-89F6-F33A95EE7AC3}"/>
    <dgm:cxn modelId="{E2011F07-8F34-413C-8B9B-A0215A403631}" srcId="{7F15ACB6-3A8B-4162-AA2E-CFE9BF216D12}" destId="{BB6DAB14-F880-494D-BF9A-B6F87B0D15DD}" srcOrd="0" destOrd="0" parTransId="{47A50159-5C86-4744-AA12-2A806A558895}" sibTransId="{0F19FD98-576F-42F4-B6F0-2DC1E8F322EA}"/>
    <dgm:cxn modelId="{47C4710E-E20D-4766-B8C4-2AAD39245C4F}" type="presOf" srcId="{9284B6D4-3495-44CC-B836-471C581F27AD}" destId="{0DCF9B79-D09E-460F-8016-0D0FEE25CCEF}" srcOrd="0" destOrd="0" presId="urn:microsoft.com/office/officeart/2005/8/layout/lProcess1"/>
    <dgm:cxn modelId="{6E4ED014-897D-4DD5-8729-182512D3E7B3}" type="presOf" srcId="{D7A80953-749F-4F35-95EE-3937F97516A4}" destId="{E0F12326-6248-4785-829D-3466C92C9656}" srcOrd="0" destOrd="0" presId="urn:microsoft.com/office/officeart/2005/8/layout/lProcess1"/>
    <dgm:cxn modelId="{BE8B4D67-792B-4C00-B6C2-C238228252C0}" srcId="{1E9D8B74-1232-4BC1-9279-361EF5A6A5FA}" destId="{FFDFA126-524A-40F5-B510-434FB615CC83}" srcOrd="0" destOrd="0" parTransId="{EC0FCB69-43F7-4472-A60B-9C7E050D5517}" sibTransId="{7FB77201-2805-4496-8E61-3103B1C5B39C}"/>
    <dgm:cxn modelId="{FBF7A64C-82E8-46DA-ABB7-6632E2B8E79A}" type="presOf" srcId="{12E52B00-5E8A-4BC5-B2A1-16BEBFAFBF26}" destId="{0455D97A-42CD-4B0E-A2BB-AE810ADF36E2}" srcOrd="0" destOrd="0" presId="urn:microsoft.com/office/officeart/2005/8/layout/lProcess1"/>
    <dgm:cxn modelId="{AF5BBD53-030F-430B-96B1-4869AB100B83}" type="presOf" srcId="{655D4EDE-3A1D-42E7-B8BC-22A5C6AB7801}" destId="{92BE7773-04A4-4096-803A-6C9B207CE988}" srcOrd="0" destOrd="0" presId="urn:microsoft.com/office/officeart/2005/8/layout/lProcess1"/>
    <dgm:cxn modelId="{1C739B75-8B0D-46AF-A7FD-0093CFCAF0C3}" srcId="{D7A80953-749F-4F35-95EE-3937F97516A4}" destId="{E90A6CC8-7635-4AB6-8FA6-7AA7CAD1CBC8}" srcOrd="0" destOrd="0" parTransId="{12E52B00-5E8A-4BC5-B2A1-16BEBFAFBF26}" sibTransId="{E6C34B0A-7494-46C3-A5DF-AB507B4BC4A3}"/>
    <dgm:cxn modelId="{7B2DA079-D6DF-4E79-B794-9A4616B3F74E}" srcId="{72FA6E27-6352-4717-AA2A-93AAD5A0C624}" destId="{D7A80953-749F-4F35-95EE-3937F97516A4}" srcOrd="2" destOrd="0" parTransId="{1556A2E2-E852-46C9-9329-C28732FBD7F7}" sibTransId="{32C7939D-4386-4407-A1E2-2EEF8C4FA92E}"/>
    <dgm:cxn modelId="{15F75C84-02D9-4CDD-A440-C114266C2AF8}" type="presOf" srcId="{E90A6CC8-7635-4AB6-8FA6-7AA7CAD1CBC8}" destId="{5054107F-2060-4B24-8949-60B0E0D841C8}" srcOrd="0" destOrd="0" presId="urn:microsoft.com/office/officeart/2005/8/layout/lProcess1"/>
    <dgm:cxn modelId="{E007DE90-B48D-44DA-A2A3-C56DD746B036}" type="presOf" srcId="{7F15ACB6-3A8B-4162-AA2E-CFE9BF216D12}" destId="{F491C2E8-BA0A-43C0-8EC5-3C9DDEADCA7F}" srcOrd="0" destOrd="0" presId="urn:microsoft.com/office/officeart/2005/8/layout/lProcess1"/>
    <dgm:cxn modelId="{FC57E99A-B942-47C2-96C8-19025E4B4DB7}" type="presOf" srcId="{72FA6E27-6352-4717-AA2A-93AAD5A0C624}" destId="{F3EA0B89-3899-45FA-81ED-F2C738DFC4EF}" srcOrd="0" destOrd="0" presId="urn:microsoft.com/office/officeart/2005/8/layout/lProcess1"/>
    <dgm:cxn modelId="{3E6E2AA5-D582-466D-8A67-470A249D73E1}" srcId="{72FA6E27-6352-4717-AA2A-93AAD5A0C624}" destId="{7F15ACB6-3A8B-4162-AA2E-CFE9BF216D12}" srcOrd="1" destOrd="0" parTransId="{C7A565CB-0B2E-4945-BFB2-997AD166AD52}" sibTransId="{944F0F08-5081-4B84-A8BB-14FDD27D1E46}"/>
    <dgm:cxn modelId="{845DEDAD-849C-48D7-B44E-ADF04978D737}" type="presOf" srcId="{FFDFA126-524A-40F5-B510-434FB615CC83}" destId="{C03692DA-67EA-43C7-A723-93FBC36BEAA3}" srcOrd="0" destOrd="0" presId="urn:microsoft.com/office/officeart/2005/8/layout/lProcess1"/>
    <dgm:cxn modelId="{7F2D4DAE-6A38-4E7D-9F81-A0651B038D58}" srcId="{72FA6E27-6352-4717-AA2A-93AAD5A0C624}" destId="{1E9D8B74-1232-4BC1-9279-361EF5A6A5FA}" srcOrd="0" destOrd="0" parTransId="{087EFC48-7FA8-4044-83A5-D8C1201698E2}" sibTransId="{60B77136-2875-4E17-99E1-14E79A409CE0}"/>
    <dgm:cxn modelId="{A51567CE-4E7B-4579-93F0-C46C0DA40E2F}" type="presOf" srcId="{BB6DAB14-F880-494D-BF9A-B6F87B0D15DD}" destId="{5EEA9DFF-F017-4213-9DD7-0ADE0CCF1CDF}" srcOrd="0" destOrd="0" presId="urn:microsoft.com/office/officeart/2005/8/layout/lProcess1"/>
    <dgm:cxn modelId="{101065D7-0D26-4EFE-B87C-4938DBDF1AB1}" type="presOf" srcId="{5572ED0B-503B-41E3-A8CD-E84C337E6A87}" destId="{8FD073C8-2650-442D-AA39-5956372DDB58}" srcOrd="0" destOrd="0" presId="urn:microsoft.com/office/officeart/2005/8/layout/lProcess1"/>
    <dgm:cxn modelId="{3CDD49D8-6CB3-44CC-BE10-659FAAADEFD5}" type="presOf" srcId="{EC0FCB69-43F7-4472-A60B-9C7E050D5517}" destId="{B4F4AC3E-6955-41BA-9CFD-B51B09317C25}" srcOrd="0" destOrd="0" presId="urn:microsoft.com/office/officeart/2005/8/layout/lProcess1"/>
    <dgm:cxn modelId="{ABF3ABFA-11E9-42D5-81E6-AEA656C86237}" type="presOf" srcId="{1E9D8B74-1232-4BC1-9279-361EF5A6A5FA}" destId="{0A94A711-A5F0-4376-9BC0-229952DD9643}" srcOrd="0" destOrd="0" presId="urn:microsoft.com/office/officeart/2005/8/layout/lProcess1"/>
    <dgm:cxn modelId="{0911CAFB-75F1-4372-9176-C9A72AF6F5C3}" type="presOf" srcId="{47A50159-5C86-4744-AA12-2A806A558895}" destId="{2B94485D-77C5-46DB-B748-401BE7EA9D1E}" srcOrd="0" destOrd="0" presId="urn:microsoft.com/office/officeart/2005/8/layout/lProcess1"/>
    <dgm:cxn modelId="{77EAD5FE-147F-4CCA-97AD-085E386CAF2B}" srcId="{655D4EDE-3A1D-42E7-B8BC-22A5C6AB7801}" destId="{9284B6D4-3495-44CC-B836-471C581F27AD}" srcOrd="0" destOrd="0" parTransId="{5572ED0B-503B-41E3-A8CD-E84C337E6A87}" sibTransId="{6AB6C721-4267-4035-9261-1C3ABA38BF39}"/>
    <dgm:cxn modelId="{8A5FFC01-6802-44C4-9A04-289A6475B45F}" type="presParOf" srcId="{F3EA0B89-3899-45FA-81ED-F2C738DFC4EF}" destId="{ABE22E4B-5866-407A-8141-4BCE8D340EE4}" srcOrd="0" destOrd="0" presId="urn:microsoft.com/office/officeart/2005/8/layout/lProcess1"/>
    <dgm:cxn modelId="{4072DE80-4712-4F48-A3CD-FD470F814C37}" type="presParOf" srcId="{ABE22E4B-5866-407A-8141-4BCE8D340EE4}" destId="{0A94A711-A5F0-4376-9BC0-229952DD9643}" srcOrd="0" destOrd="0" presId="urn:microsoft.com/office/officeart/2005/8/layout/lProcess1"/>
    <dgm:cxn modelId="{3C8ECF38-8041-4B2B-AFE8-0BA169CD8E75}" type="presParOf" srcId="{ABE22E4B-5866-407A-8141-4BCE8D340EE4}" destId="{B4F4AC3E-6955-41BA-9CFD-B51B09317C25}" srcOrd="1" destOrd="0" presId="urn:microsoft.com/office/officeart/2005/8/layout/lProcess1"/>
    <dgm:cxn modelId="{58C76646-5DCA-4478-AD01-9FA69B4D9E8C}" type="presParOf" srcId="{ABE22E4B-5866-407A-8141-4BCE8D340EE4}" destId="{C03692DA-67EA-43C7-A723-93FBC36BEAA3}" srcOrd="2" destOrd="0" presId="urn:microsoft.com/office/officeart/2005/8/layout/lProcess1"/>
    <dgm:cxn modelId="{842DA363-39F8-4C7B-8947-9BB350A121DC}" type="presParOf" srcId="{F3EA0B89-3899-45FA-81ED-F2C738DFC4EF}" destId="{99CB2C45-0EA7-46B6-86F9-68FE43E6B746}" srcOrd="1" destOrd="0" presId="urn:microsoft.com/office/officeart/2005/8/layout/lProcess1"/>
    <dgm:cxn modelId="{294E7275-2AF8-446B-8D52-9FABD5042533}" type="presParOf" srcId="{F3EA0B89-3899-45FA-81ED-F2C738DFC4EF}" destId="{89FD8DA5-33DF-49E4-9E1F-A2B96249CD9C}" srcOrd="2" destOrd="0" presId="urn:microsoft.com/office/officeart/2005/8/layout/lProcess1"/>
    <dgm:cxn modelId="{73F325AC-FBBC-4A32-B5E4-71D029C7C5B6}" type="presParOf" srcId="{89FD8DA5-33DF-49E4-9E1F-A2B96249CD9C}" destId="{F491C2E8-BA0A-43C0-8EC5-3C9DDEADCA7F}" srcOrd="0" destOrd="0" presId="urn:microsoft.com/office/officeart/2005/8/layout/lProcess1"/>
    <dgm:cxn modelId="{5EBA0E27-CE36-4873-98B7-67D7D1B3D33D}" type="presParOf" srcId="{89FD8DA5-33DF-49E4-9E1F-A2B96249CD9C}" destId="{2B94485D-77C5-46DB-B748-401BE7EA9D1E}" srcOrd="1" destOrd="0" presId="urn:microsoft.com/office/officeart/2005/8/layout/lProcess1"/>
    <dgm:cxn modelId="{2D7C8D0B-85CC-41FE-9578-7CCA4B068FFE}" type="presParOf" srcId="{89FD8DA5-33DF-49E4-9E1F-A2B96249CD9C}" destId="{5EEA9DFF-F017-4213-9DD7-0ADE0CCF1CDF}" srcOrd="2" destOrd="0" presId="urn:microsoft.com/office/officeart/2005/8/layout/lProcess1"/>
    <dgm:cxn modelId="{6D2A79AD-41BA-4A08-A4F6-89C4D6523B49}" type="presParOf" srcId="{F3EA0B89-3899-45FA-81ED-F2C738DFC4EF}" destId="{2050D816-8F4B-4840-BA99-E23ED99AB60F}" srcOrd="3" destOrd="0" presId="urn:microsoft.com/office/officeart/2005/8/layout/lProcess1"/>
    <dgm:cxn modelId="{BCC994A4-2F5A-4C1B-B5ED-A4B71DA9F8AE}" type="presParOf" srcId="{F3EA0B89-3899-45FA-81ED-F2C738DFC4EF}" destId="{68B44149-DAA1-47B4-B1E1-BD0350347756}" srcOrd="4" destOrd="0" presId="urn:microsoft.com/office/officeart/2005/8/layout/lProcess1"/>
    <dgm:cxn modelId="{E69652A1-F16B-4F3E-9584-C16EB44CCA02}" type="presParOf" srcId="{68B44149-DAA1-47B4-B1E1-BD0350347756}" destId="{E0F12326-6248-4785-829D-3466C92C9656}" srcOrd="0" destOrd="0" presId="urn:microsoft.com/office/officeart/2005/8/layout/lProcess1"/>
    <dgm:cxn modelId="{3F5DC221-935F-4923-8381-5553F8593E30}" type="presParOf" srcId="{68B44149-DAA1-47B4-B1E1-BD0350347756}" destId="{0455D97A-42CD-4B0E-A2BB-AE810ADF36E2}" srcOrd="1" destOrd="0" presId="urn:microsoft.com/office/officeart/2005/8/layout/lProcess1"/>
    <dgm:cxn modelId="{D688C6FC-C054-4F94-9F80-A180644041DD}" type="presParOf" srcId="{68B44149-DAA1-47B4-B1E1-BD0350347756}" destId="{5054107F-2060-4B24-8949-60B0E0D841C8}" srcOrd="2" destOrd="0" presId="urn:microsoft.com/office/officeart/2005/8/layout/lProcess1"/>
    <dgm:cxn modelId="{6068AC45-5319-4427-8EB6-0CB02F061EF5}" type="presParOf" srcId="{F3EA0B89-3899-45FA-81ED-F2C738DFC4EF}" destId="{07B5A05E-BF8C-4E7E-92D6-A431BBED4DC7}" srcOrd="5" destOrd="0" presId="urn:microsoft.com/office/officeart/2005/8/layout/lProcess1"/>
    <dgm:cxn modelId="{F14DAA2A-E57E-4948-9929-B5FC497EF81F}" type="presParOf" srcId="{F3EA0B89-3899-45FA-81ED-F2C738DFC4EF}" destId="{CEB4BE04-F878-4EFE-A6D1-C358B6BC22F8}" srcOrd="6" destOrd="0" presId="urn:microsoft.com/office/officeart/2005/8/layout/lProcess1"/>
    <dgm:cxn modelId="{62BA9830-862A-4BBE-B97F-957434C7509B}" type="presParOf" srcId="{CEB4BE04-F878-4EFE-A6D1-C358B6BC22F8}" destId="{92BE7773-04A4-4096-803A-6C9B207CE988}" srcOrd="0" destOrd="0" presId="urn:microsoft.com/office/officeart/2005/8/layout/lProcess1"/>
    <dgm:cxn modelId="{41EE6289-9009-411D-A38D-9865907FE1CB}" type="presParOf" srcId="{CEB4BE04-F878-4EFE-A6D1-C358B6BC22F8}" destId="{8FD073C8-2650-442D-AA39-5956372DDB58}" srcOrd="1" destOrd="0" presId="urn:microsoft.com/office/officeart/2005/8/layout/lProcess1"/>
    <dgm:cxn modelId="{CA96050C-4F5C-4366-9BDF-EC1153152F76}" type="presParOf" srcId="{CEB4BE04-F878-4EFE-A6D1-C358B6BC22F8}" destId="{0DCF9B79-D09E-460F-8016-0D0FEE25CCE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4273CB-837A-4D08-BBFC-B861FA07D4E5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65AC6C-376C-4C3B-AD64-8318C3710F90}">
      <dgm:prSet/>
      <dgm:spPr/>
      <dgm:t>
        <a:bodyPr/>
        <a:lstStyle/>
        <a:p>
          <a:pPr>
            <a:defRPr b="1"/>
          </a:pPr>
          <a:r>
            <a:rPr lang="en-US"/>
            <a:t>2008</a:t>
          </a:r>
        </a:p>
      </dgm:t>
    </dgm:pt>
    <dgm:pt modelId="{54E95775-B605-4CFD-9D3C-C63BA1926BAA}" type="parTrans" cxnId="{87A44C50-FC8B-43A8-A2BD-5397858FC638}">
      <dgm:prSet/>
      <dgm:spPr/>
      <dgm:t>
        <a:bodyPr/>
        <a:lstStyle/>
        <a:p>
          <a:endParaRPr lang="en-US"/>
        </a:p>
      </dgm:t>
    </dgm:pt>
    <dgm:pt modelId="{1F8EF76A-37DD-49E0-BC0D-E1AB78C5BD97}" type="sibTrans" cxnId="{87A44C50-FC8B-43A8-A2BD-5397858FC638}">
      <dgm:prSet/>
      <dgm:spPr/>
      <dgm:t>
        <a:bodyPr/>
        <a:lstStyle/>
        <a:p>
          <a:endParaRPr lang="en-US"/>
        </a:p>
      </dgm:t>
    </dgm:pt>
    <dgm:pt modelId="{F18D6C80-05F7-4DEF-8C69-4F95B908B71D}">
      <dgm:prSet/>
      <dgm:spPr/>
      <dgm:t>
        <a:bodyPr/>
        <a:lstStyle/>
        <a:p>
          <a:r>
            <a:rPr lang="en-US"/>
            <a:t>So Agile started in 2001 (before but that's when it was named at a conference) and a few researchers performed a SWOT on it in 2008 which was pretty bleak.</a:t>
          </a:r>
        </a:p>
      </dgm:t>
    </dgm:pt>
    <dgm:pt modelId="{1077BC63-99B8-4A46-8CDC-9D8C2BBBBF51}" type="parTrans" cxnId="{839F0811-80BB-4226-8669-FF1A6BFD5BE8}">
      <dgm:prSet/>
      <dgm:spPr/>
      <dgm:t>
        <a:bodyPr/>
        <a:lstStyle/>
        <a:p>
          <a:endParaRPr lang="en-US"/>
        </a:p>
      </dgm:t>
    </dgm:pt>
    <dgm:pt modelId="{BAC9BE6E-FDB4-4016-A2AB-DC12A3162FD3}" type="sibTrans" cxnId="{839F0811-80BB-4226-8669-FF1A6BFD5BE8}">
      <dgm:prSet/>
      <dgm:spPr/>
      <dgm:t>
        <a:bodyPr/>
        <a:lstStyle/>
        <a:p>
          <a:endParaRPr lang="en-US"/>
        </a:p>
      </dgm:t>
    </dgm:pt>
    <dgm:pt modelId="{5C022D18-6A05-4AD5-89E0-5C672DAFF5C7}">
      <dgm:prSet/>
      <dgm:spPr/>
      <dgm:t>
        <a:bodyPr/>
        <a:lstStyle/>
        <a:p>
          <a:pPr>
            <a:defRPr b="1"/>
          </a:pPr>
          <a:r>
            <a:rPr lang="en-US"/>
            <a:t>2022</a:t>
          </a:r>
        </a:p>
      </dgm:t>
    </dgm:pt>
    <dgm:pt modelId="{ECE96AD2-20AF-4EF3-B4D9-7BA76875F870}" type="parTrans" cxnId="{24D13D01-DD4A-47DA-807B-C605F714E94D}">
      <dgm:prSet/>
      <dgm:spPr/>
      <dgm:t>
        <a:bodyPr/>
        <a:lstStyle/>
        <a:p>
          <a:endParaRPr lang="en-US"/>
        </a:p>
      </dgm:t>
    </dgm:pt>
    <dgm:pt modelId="{338F14D5-5B9F-4733-9A9B-9B8E5B73366F}" type="sibTrans" cxnId="{24D13D01-DD4A-47DA-807B-C605F714E94D}">
      <dgm:prSet/>
      <dgm:spPr/>
      <dgm:t>
        <a:bodyPr/>
        <a:lstStyle/>
        <a:p>
          <a:endParaRPr lang="en-US"/>
        </a:p>
      </dgm:t>
    </dgm:pt>
    <dgm:pt modelId="{199A4743-E2BE-43C9-A75C-02F5AB997DDE}">
      <dgm:prSet/>
      <dgm:spPr/>
      <dgm:t>
        <a:bodyPr/>
        <a:lstStyle/>
        <a:p>
          <a:r>
            <a:rPr lang="en-US"/>
            <a:t>Let's compare that to 2022 when a version of Agile is used for 71% of software projects.</a:t>
          </a:r>
        </a:p>
      </dgm:t>
    </dgm:pt>
    <dgm:pt modelId="{9A96F547-6E05-4F71-99A6-46C600C7867B}" type="parTrans" cxnId="{B22E5AA8-967C-4441-87B6-939940DF88C3}">
      <dgm:prSet/>
      <dgm:spPr/>
      <dgm:t>
        <a:bodyPr/>
        <a:lstStyle/>
        <a:p>
          <a:endParaRPr lang="en-US"/>
        </a:p>
      </dgm:t>
    </dgm:pt>
    <dgm:pt modelId="{651C405B-2972-41FF-BFF4-F34116D246A0}" type="sibTrans" cxnId="{B22E5AA8-967C-4441-87B6-939940DF88C3}">
      <dgm:prSet/>
      <dgm:spPr/>
      <dgm:t>
        <a:bodyPr/>
        <a:lstStyle/>
        <a:p>
          <a:endParaRPr lang="en-US"/>
        </a:p>
      </dgm:t>
    </dgm:pt>
    <dgm:pt modelId="{3AF5346C-2075-419B-9435-583611E95094}" type="pres">
      <dgm:prSet presAssocID="{7B4273CB-837A-4D08-BBFC-B861FA07D4E5}" presName="root" presStyleCnt="0">
        <dgm:presLayoutVars>
          <dgm:chMax/>
          <dgm:chPref/>
          <dgm:animLvl val="lvl"/>
        </dgm:presLayoutVars>
      </dgm:prSet>
      <dgm:spPr/>
    </dgm:pt>
    <dgm:pt modelId="{E1045FF7-1621-4B7E-B432-AD400A8AB5CF}" type="pres">
      <dgm:prSet presAssocID="{7B4273CB-837A-4D08-BBFC-B861FA07D4E5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77A379A7-EBDD-48E5-A58B-52B8CA9ECFF7}" type="pres">
      <dgm:prSet presAssocID="{7B4273CB-837A-4D08-BBFC-B861FA07D4E5}" presName="nodes" presStyleCnt="0">
        <dgm:presLayoutVars>
          <dgm:chMax/>
          <dgm:chPref/>
          <dgm:animLvl val="lvl"/>
        </dgm:presLayoutVars>
      </dgm:prSet>
      <dgm:spPr/>
    </dgm:pt>
    <dgm:pt modelId="{313DA469-3E51-4040-830F-A4FAA63DE078}" type="pres">
      <dgm:prSet presAssocID="{F165AC6C-376C-4C3B-AD64-8318C3710F90}" presName="composite1" presStyleCnt="0"/>
      <dgm:spPr/>
    </dgm:pt>
    <dgm:pt modelId="{67C5BE35-A7A5-4569-91CF-7032741F34CE}" type="pres">
      <dgm:prSet presAssocID="{F165AC6C-376C-4C3B-AD64-8318C3710F90}" presName="ConnectorPoint1" presStyleLbl="lnNode1" presStyleIdx="0" presStyleCnt="2"/>
      <dgm:spPr/>
    </dgm:pt>
    <dgm:pt modelId="{A33B6142-38EA-4F82-8F51-6FD4071E41D6}" type="pres">
      <dgm:prSet presAssocID="{F165AC6C-376C-4C3B-AD64-8318C3710F90}" presName="DropPinPlaceHolder1" presStyleCnt="0"/>
      <dgm:spPr/>
    </dgm:pt>
    <dgm:pt modelId="{A5A1F37F-AA73-464E-9B53-CE7FC8FEEC0F}" type="pres">
      <dgm:prSet presAssocID="{F165AC6C-376C-4C3B-AD64-8318C3710F90}" presName="DropPin1" presStyleLbl="alignNode1" presStyleIdx="0" presStyleCnt="2"/>
      <dgm:spPr/>
    </dgm:pt>
    <dgm:pt modelId="{3B30D2B4-0F29-4AC3-A898-9B82058D763C}" type="pres">
      <dgm:prSet presAssocID="{F165AC6C-376C-4C3B-AD64-8318C3710F90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00696687-C196-4674-8078-ACEA0228A4C0}" type="pres">
      <dgm:prSet presAssocID="{F165AC6C-376C-4C3B-AD64-8318C3710F90}" presName="L2TextContainer1" presStyleLbl="revTx" presStyleIdx="0" presStyleCnt="4">
        <dgm:presLayoutVars>
          <dgm:bulletEnabled val="1"/>
        </dgm:presLayoutVars>
      </dgm:prSet>
      <dgm:spPr/>
    </dgm:pt>
    <dgm:pt modelId="{3FEAEF92-E7F2-4091-8611-35E6B68CD335}" type="pres">
      <dgm:prSet presAssocID="{F165AC6C-376C-4C3B-AD64-8318C3710F90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746387E4-967B-448F-9B13-40BE5CF3788E}" type="pres">
      <dgm:prSet presAssocID="{F165AC6C-376C-4C3B-AD64-8318C3710F90}" presName="ConnectLine1" presStyleLbl="sibTrans1D1" presStyleIdx="0" presStyleCnt="2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07DC0F5-53DB-4C24-9C92-5659719A8FDF}" type="pres">
      <dgm:prSet presAssocID="{F165AC6C-376C-4C3B-AD64-8318C3710F90}" presName="EmptyPlaceHolder1" presStyleCnt="0"/>
      <dgm:spPr/>
    </dgm:pt>
    <dgm:pt modelId="{CDAADE07-74B0-4545-9FEC-8AAA29A46ECA}" type="pres">
      <dgm:prSet presAssocID="{1F8EF76A-37DD-49E0-BC0D-E1AB78C5BD97}" presName="spaceBetweenRectangles1" presStyleCnt="0"/>
      <dgm:spPr/>
    </dgm:pt>
    <dgm:pt modelId="{59A40B5A-96FA-4914-81F9-DC62B8EE9AE1}" type="pres">
      <dgm:prSet presAssocID="{5C022D18-6A05-4AD5-89E0-5C672DAFF5C7}" presName="composite1" presStyleCnt="0"/>
      <dgm:spPr/>
    </dgm:pt>
    <dgm:pt modelId="{352C3FCF-1AEF-48B1-A53D-B0E68E8CD19D}" type="pres">
      <dgm:prSet presAssocID="{5C022D18-6A05-4AD5-89E0-5C672DAFF5C7}" presName="ConnectorPoint1" presStyleLbl="lnNode1" presStyleIdx="1" presStyleCnt="2"/>
      <dgm:spPr/>
    </dgm:pt>
    <dgm:pt modelId="{96EB8D1A-0E7A-443A-AE5E-90C46558BA82}" type="pres">
      <dgm:prSet presAssocID="{5C022D18-6A05-4AD5-89E0-5C672DAFF5C7}" presName="DropPinPlaceHolder1" presStyleCnt="0"/>
      <dgm:spPr/>
    </dgm:pt>
    <dgm:pt modelId="{27A51F06-7EF0-441E-A5C8-93862686D38B}" type="pres">
      <dgm:prSet presAssocID="{5C022D18-6A05-4AD5-89E0-5C672DAFF5C7}" presName="DropPin1" presStyleLbl="alignNode1" presStyleIdx="1" presStyleCnt="2"/>
      <dgm:spPr/>
    </dgm:pt>
    <dgm:pt modelId="{D838D208-BF7E-4F20-B605-566789A3539E}" type="pres">
      <dgm:prSet presAssocID="{5C022D18-6A05-4AD5-89E0-5C672DAFF5C7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56FD4635-8E5F-44BE-B63E-D29D8B79216A}" type="pres">
      <dgm:prSet presAssocID="{5C022D18-6A05-4AD5-89E0-5C672DAFF5C7}" presName="L2TextContainer1" presStyleLbl="revTx" presStyleIdx="2" presStyleCnt="4">
        <dgm:presLayoutVars>
          <dgm:bulletEnabled val="1"/>
        </dgm:presLayoutVars>
      </dgm:prSet>
      <dgm:spPr/>
    </dgm:pt>
    <dgm:pt modelId="{5EC55F3D-8C0C-44F8-8BC6-52E5AE9658D4}" type="pres">
      <dgm:prSet presAssocID="{5C022D18-6A05-4AD5-89E0-5C672DAFF5C7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10F620EF-2BEE-4E79-820A-FDB194A8977D}" type="pres">
      <dgm:prSet presAssocID="{5C022D18-6A05-4AD5-89E0-5C672DAFF5C7}" presName="ConnectLine1" presStyleLbl="sibTrans1D1" presStyleIdx="1" presStyleCnt="2"/>
      <dgm:spPr>
        <a:noFill/>
        <a:ln w="12700" cap="flat" cmpd="sng" algn="ctr">
          <a:solidFill>
            <a:schemeClr val="accent2">
              <a:hueOff val="-1506202"/>
              <a:satOff val="-6756"/>
              <a:lumOff val="785"/>
              <a:alphaOff val="0"/>
            </a:schemeClr>
          </a:solidFill>
          <a:prstDash val="dash"/>
        </a:ln>
        <a:effectLst/>
      </dgm:spPr>
    </dgm:pt>
    <dgm:pt modelId="{2F3503BB-DED5-4B63-8863-898FBD3EDB42}" type="pres">
      <dgm:prSet presAssocID="{5C022D18-6A05-4AD5-89E0-5C672DAFF5C7}" presName="EmptyPlaceHolder1" presStyleCnt="0"/>
      <dgm:spPr/>
    </dgm:pt>
  </dgm:ptLst>
  <dgm:cxnLst>
    <dgm:cxn modelId="{24D13D01-DD4A-47DA-807B-C605F714E94D}" srcId="{7B4273CB-837A-4D08-BBFC-B861FA07D4E5}" destId="{5C022D18-6A05-4AD5-89E0-5C672DAFF5C7}" srcOrd="1" destOrd="0" parTransId="{ECE96AD2-20AF-4EF3-B4D9-7BA76875F870}" sibTransId="{338F14D5-5B9F-4733-9A9B-9B8E5B73366F}"/>
    <dgm:cxn modelId="{839F0811-80BB-4226-8669-FF1A6BFD5BE8}" srcId="{F165AC6C-376C-4C3B-AD64-8318C3710F90}" destId="{F18D6C80-05F7-4DEF-8C69-4F95B908B71D}" srcOrd="0" destOrd="0" parTransId="{1077BC63-99B8-4A46-8CDC-9D8C2BBBBF51}" sibTransId="{BAC9BE6E-FDB4-4016-A2AB-DC12A3162FD3}"/>
    <dgm:cxn modelId="{F9667533-F1D8-4734-BA6D-199083A9DDF4}" type="presOf" srcId="{F18D6C80-05F7-4DEF-8C69-4F95B908B71D}" destId="{00696687-C196-4674-8078-ACEA0228A4C0}" srcOrd="0" destOrd="0" presId="urn:microsoft.com/office/officeart/2017/3/layout/DropPinTimeline"/>
    <dgm:cxn modelId="{C9DFAE69-A5A9-4519-90FE-04FFBD3842E1}" type="presOf" srcId="{F165AC6C-376C-4C3B-AD64-8318C3710F90}" destId="{3FEAEF92-E7F2-4091-8611-35E6B68CD335}" srcOrd="0" destOrd="0" presId="urn:microsoft.com/office/officeart/2017/3/layout/DropPinTimeline"/>
    <dgm:cxn modelId="{87A44C50-FC8B-43A8-A2BD-5397858FC638}" srcId="{7B4273CB-837A-4D08-BBFC-B861FA07D4E5}" destId="{F165AC6C-376C-4C3B-AD64-8318C3710F90}" srcOrd="0" destOrd="0" parTransId="{54E95775-B605-4CFD-9D3C-C63BA1926BAA}" sibTransId="{1F8EF76A-37DD-49E0-BC0D-E1AB78C5BD97}"/>
    <dgm:cxn modelId="{CB49117F-30EC-46B8-A815-985E480261E5}" type="presOf" srcId="{7B4273CB-837A-4D08-BBFC-B861FA07D4E5}" destId="{3AF5346C-2075-419B-9435-583611E95094}" srcOrd="0" destOrd="0" presId="urn:microsoft.com/office/officeart/2017/3/layout/DropPinTimeline"/>
    <dgm:cxn modelId="{7B74CBA6-5312-4D7F-8EA8-73D17546C62B}" type="presOf" srcId="{199A4743-E2BE-43C9-A75C-02F5AB997DDE}" destId="{56FD4635-8E5F-44BE-B63E-D29D8B79216A}" srcOrd="0" destOrd="0" presId="urn:microsoft.com/office/officeart/2017/3/layout/DropPinTimeline"/>
    <dgm:cxn modelId="{B22E5AA8-967C-4441-87B6-939940DF88C3}" srcId="{5C022D18-6A05-4AD5-89E0-5C672DAFF5C7}" destId="{199A4743-E2BE-43C9-A75C-02F5AB997DDE}" srcOrd="0" destOrd="0" parTransId="{9A96F547-6E05-4F71-99A6-46C600C7867B}" sibTransId="{651C405B-2972-41FF-BFF4-F34116D246A0}"/>
    <dgm:cxn modelId="{D05A96E3-2EB8-461D-92F5-4A3DC354C431}" type="presOf" srcId="{5C022D18-6A05-4AD5-89E0-5C672DAFF5C7}" destId="{5EC55F3D-8C0C-44F8-8BC6-52E5AE9658D4}" srcOrd="0" destOrd="0" presId="urn:microsoft.com/office/officeart/2017/3/layout/DropPinTimeline"/>
    <dgm:cxn modelId="{AF423BBA-5B2F-4014-AA0C-077232C56DB8}" type="presParOf" srcId="{3AF5346C-2075-419B-9435-583611E95094}" destId="{E1045FF7-1621-4B7E-B432-AD400A8AB5CF}" srcOrd="0" destOrd="0" presId="urn:microsoft.com/office/officeart/2017/3/layout/DropPinTimeline"/>
    <dgm:cxn modelId="{1F92AD1D-CD48-4504-BD5B-E95EF3A6FEBB}" type="presParOf" srcId="{3AF5346C-2075-419B-9435-583611E95094}" destId="{77A379A7-EBDD-48E5-A58B-52B8CA9ECFF7}" srcOrd="1" destOrd="0" presId="urn:microsoft.com/office/officeart/2017/3/layout/DropPinTimeline"/>
    <dgm:cxn modelId="{5B641719-7FA8-438F-9118-EDD70E2EAFB2}" type="presParOf" srcId="{77A379A7-EBDD-48E5-A58B-52B8CA9ECFF7}" destId="{313DA469-3E51-4040-830F-A4FAA63DE078}" srcOrd="0" destOrd="0" presId="urn:microsoft.com/office/officeart/2017/3/layout/DropPinTimeline"/>
    <dgm:cxn modelId="{0CD009F4-CB57-4EA9-BA43-ED73A0EC64EC}" type="presParOf" srcId="{313DA469-3E51-4040-830F-A4FAA63DE078}" destId="{67C5BE35-A7A5-4569-91CF-7032741F34CE}" srcOrd="0" destOrd="0" presId="urn:microsoft.com/office/officeart/2017/3/layout/DropPinTimeline"/>
    <dgm:cxn modelId="{AEA8B07E-1E28-4ED6-AB38-0BE70B46A3E3}" type="presParOf" srcId="{313DA469-3E51-4040-830F-A4FAA63DE078}" destId="{A33B6142-38EA-4F82-8F51-6FD4071E41D6}" srcOrd="1" destOrd="0" presId="urn:microsoft.com/office/officeart/2017/3/layout/DropPinTimeline"/>
    <dgm:cxn modelId="{16A06FAE-1547-4606-A709-190AE81A833D}" type="presParOf" srcId="{A33B6142-38EA-4F82-8F51-6FD4071E41D6}" destId="{A5A1F37F-AA73-464E-9B53-CE7FC8FEEC0F}" srcOrd="0" destOrd="0" presId="urn:microsoft.com/office/officeart/2017/3/layout/DropPinTimeline"/>
    <dgm:cxn modelId="{31548668-C412-4C92-86BF-E3CF1888FFDA}" type="presParOf" srcId="{A33B6142-38EA-4F82-8F51-6FD4071E41D6}" destId="{3B30D2B4-0F29-4AC3-A898-9B82058D763C}" srcOrd="1" destOrd="0" presId="urn:microsoft.com/office/officeart/2017/3/layout/DropPinTimeline"/>
    <dgm:cxn modelId="{40C8FAD5-3DF4-4926-954A-2B59EF38EDC9}" type="presParOf" srcId="{313DA469-3E51-4040-830F-A4FAA63DE078}" destId="{00696687-C196-4674-8078-ACEA0228A4C0}" srcOrd="2" destOrd="0" presId="urn:microsoft.com/office/officeart/2017/3/layout/DropPinTimeline"/>
    <dgm:cxn modelId="{9AFBA611-8587-446D-A922-B13EC6CFDE1B}" type="presParOf" srcId="{313DA469-3E51-4040-830F-A4FAA63DE078}" destId="{3FEAEF92-E7F2-4091-8611-35E6B68CD335}" srcOrd="3" destOrd="0" presId="urn:microsoft.com/office/officeart/2017/3/layout/DropPinTimeline"/>
    <dgm:cxn modelId="{658D03FF-3DB7-42C6-AFEF-06D9DF7782B8}" type="presParOf" srcId="{313DA469-3E51-4040-830F-A4FAA63DE078}" destId="{746387E4-967B-448F-9B13-40BE5CF3788E}" srcOrd="4" destOrd="0" presId="urn:microsoft.com/office/officeart/2017/3/layout/DropPinTimeline"/>
    <dgm:cxn modelId="{8C97C20B-DEDF-4E56-A61C-888398449BA1}" type="presParOf" srcId="{313DA469-3E51-4040-830F-A4FAA63DE078}" destId="{807DC0F5-53DB-4C24-9C92-5659719A8FDF}" srcOrd="5" destOrd="0" presId="urn:microsoft.com/office/officeart/2017/3/layout/DropPinTimeline"/>
    <dgm:cxn modelId="{9F64265D-D417-4C78-BB2B-6DFC27AF9E8A}" type="presParOf" srcId="{77A379A7-EBDD-48E5-A58B-52B8CA9ECFF7}" destId="{CDAADE07-74B0-4545-9FEC-8AAA29A46ECA}" srcOrd="1" destOrd="0" presId="urn:microsoft.com/office/officeart/2017/3/layout/DropPinTimeline"/>
    <dgm:cxn modelId="{4E8D79C2-C320-4548-95E7-84FB962B5083}" type="presParOf" srcId="{77A379A7-EBDD-48E5-A58B-52B8CA9ECFF7}" destId="{59A40B5A-96FA-4914-81F9-DC62B8EE9AE1}" srcOrd="2" destOrd="0" presId="urn:microsoft.com/office/officeart/2017/3/layout/DropPinTimeline"/>
    <dgm:cxn modelId="{973F3B0A-DD52-4638-9371-0386D58AA578}" type="presParOf" srcId="{59A40B5A-96FA-4914-81F9-DC62B8EE9AE1}" destId="{352C3FCF-1AEF-48B1-A53D-B0E68E8CD19D}" srcOrd="0" destOrd="0" presId="urn:microsoft.com/office/officeart/2017/3/layout/DropPinTimeline"/>
    <dgm:cxn modelId="{54D8B4C6-8C6F-4D8E-A9D4-6DF53B50053E}" type="presParOf" srcId="{59A40B5A-96FA-4914-81F9-DC62B8EE9AE1}" destId="{96EB8D1A-0E7A-443A-AE5E-90C46558BA82}" srcOrd="1" destOrd="0" presId="urn:microsoft.com/office/officeart/2017/3/layout/DropPinTimeline"/>
    <dgm:cxn modelId="{1487E974-9859-4F8E-B8DF-3A3E4D4DCFD7}" type="presParOf" srcId="{96EB8D1A-0E7A-443A-AE5E-90C46558BA82}" destId="{27A51F06-7EF0-441E-A5C8-93862686D38B}" srcOrd="0" destOrd="0" presId="urn:microsoft.com/office/officeart/2017/3/layout/DropPinTimeline"/>
    <dgm:cxn modelId="{86F68A54-6067-4C02-BF55-52F6888D50EA}" type="presParOf" srcId="{96EB8D1A-0E7A-443A-AE5E-90C46558BA82}" destId="{D838D208-BF7E-4F20-B605-566789A3539E}" srcOrd="1" destOrd="0" presId="urn:microsoft.com/office/officeart/2017/3/layout/DropPinTimeline"/>
    <dgm:cxn modelId="{453D12CD-4348-4FAC-8EA3-3CB2AF1CDEB3}" type="presParOf" srcId="{59A40B5A-96FA-4914-81F9-DC62B8EE9AE1}" destId="{56FD4635-8E5F-44BE-B63E-D29D8B79216A}" srcOrd="2" destOrd="0" presId="urn:microsoft.com/office/officeart/2017/3/layout/DropPinTimeline"/>
    <dgm:cxn modelId="{2C207DB8-B4C0-47D5-BBCD-8A50CFFB1BAD}" type="presParOf" srcId="{59A40B5A-96FA-4914-81F9-DC62B8EE9AE1}" destId="{5EC55F3D-8C0C-44F8-8BC6-52E5AE9658D4}" srcOrd="3" destOrd="0" presId="urn:microsoft.com/office/officeart/2017/3/layout/DropPinTimeline"/>
    <dgm:cxn modelId="{977127D6-E294-4489-80C5-11BDE2C9D614}" type="presParOf" srcId="{59A40B5A-96FA-4914-81F9-DC62B8EE9AE1}" destId="{10F620EF-2BEE-4E79-820A-FDB194A8977D}" srcOrd="4" destOrd="0" presId="urn:microsoft.com/office/officeart/2017/3/layout/DropPinTimeline"/>
    <dgm:cxn modelId="{8D623F21-FF9C-4207-8AC3-B9D7E461D238}" type="presParOf" srcId="{59A40B5A-96FA-4914-81F9-DC62B8EE9AE1}" destId="{2F3503BB-DED5-4B63-8863-898FBD3EDB42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E7C46C-2A36-42E4-AEBB-FC2D1818458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F9585D-57E4-407C-95E0-4EDDE42CEC0F}">
      <dgm:prSet phldr="0"/>
      <dgm:spPr/>
      <dgm:t>
        <a:bodyPr/>
        <a:lstStyle/>
        <a:p>
          <a:pPr rtl="0"/>
          <a:r>
            <a:rPr lang="en-US"/>
            <a:t>Scrum</a:t>
          </a:r>
        </a:p>
      </dgm:t>
    </dgm:pt>
    <dgm:pt modelId="{0770C587-DB4C-4132-B226-F3E8B6287117}" type="parTrans" cxnId="{278E7432-333D-491C-9AD2-BDB9C553610D}">
      <dgm:prSet/>
      <dgm:spPr/>
    </dgm:pt>
    <dgm:pt modelId="{C12A2783-99BF-49D7-B190-4D4285285963}" type="sibTrans" cxnId="{278E7432-333D-491C-9AD2-BDB9C553610D}">
      <dgm:prSet/>
      <dgm:spPr/>
    </dgm:pt>
    <dgm:pt modelId="{459E628E-56A5-4BDA-B0C6-3F4B9ACCBDD0}">
      <dgm:prSet phldr="0"/>
      <dgm:spPr/>
      <dgm:t>
        <a:bodyPr/>
        <a:lstStyle/>
        <a:p>
          <a:r>
            <a:rPr lang="en-US"/>
            <a:t>Extreme Programming</a:t>
          </a:r>
        </a:p>
      </dgm:t>
    </dgm:pt>
    <dgm:pt modelId="{60045528-3527-4C14-B023-3F327BCDBF5A}" type="parTrans" cxnId="{BF1FCD5E-FE94-4520-AFF1-F78637D96643}">
      <dgm:prSet/>
      <dgm:spPr/>
    </dgm:pt>
    <dgm:pt modelId="{B06710C2-BF93-4112-A959-FA247DD23CF6}" type="sibTrans" cxnId="{BF1FCD5E-FE94-4520-AFF1-F78637D96643}">
      <dgm:prSet/>
      <dgm:spPr/>
    </dgm:pt>
    <dgm:pt modelId="{AB3FA12F-8436-4E18-95B1-87995C3DB9D4}">
      <dgm:prSet phldr="0"/>
      <dgm:spPr/>
      <dgm:t>
        <a:bodyPr/>
        <a:lstStyle/>
        <a:p>
          <a:r>
            <a:rPr lang="en-US"/>
            <a:t>Feature-Driven Development (FDD)</a:t>
          </a:r>
        </a:p>
      </dgm:t>
    </dgm:pt>
    <dgm:pt modelId="{B53788B2-C28C-4870-8597-B251D13F5346}" type="parTrans" cxnId="{09EAE826-AABF-4165-96D8-6A2DF0764FE0}">
      <dgm:prSet/>
      <dgm:spPr/>
    </dgm:pt>
    <dgm:pt modelId="{46105691-1918-4BC9-8984-987F40A2005D}" type="sibTrans" cxnId="{09EAE826-AABF-4165-96D8-6A2DF0764FE0}">
      <dgm:prSet/>
      <dgm:spPr/>
    </dgm:pt>
    <dgm:pt modelId="{316EE16E-D2A0-41ED-BCA0-FFD55700F4A1}">
      <dgm:prSet phldr="0"/>
      <dgm:spPr/>
      <dgm:t>
        <a:bodyPr/>
        <a:lstStyle/>
        <a:p>
          <a:r>
            <a:rPr lang="en-US"/>
            <a:t>Dynamic Systems Development Method (DSDM)</a:t>
          </a:r>
        </a:p>
      </dgm:t>
    </dgm:pt>
    <dgm:pt modelId="{89AB22F2-0816-42D6-8011-1A283516B3A2}" type="parTrans" cxnId="{B77AB651-005D-466D-86CB-1F764EF2442F}">
      <dgm:prSet/>
      <dgm:spPr/>
    </dgm:pt>
    <dgm:pt modelId="{8C544D50-36BB-4DD6-AD1E-7E273170CD1F}" type="sibTrans" cxnId="{B77AB651-005D-466D-86CB-1F764EF2442F}">
      <dgm:prSet/>
      <dgm:spPr/>
    </dgm:pt>
    <dgm:pt modelId="{A14937B6-C76F-4378-A594-8333E82A0D2E}">
      <dgm:prSet phldr="0"/>
      <dgm:spPr/>
      <dgm:t>
        <a:bodyPr/>
        <a:lstStyle/>
        <a:p>
          <a:r>
            <a:rPr lang="en-US"/>
            <a:t>Crystal</a:t>
          </a:r>
        </a:p>
      </dgm:t>
    </dgm:pt>
    <dgm:pt modelId="{7E512BF9-7B70-4020-9A9E-E056CC79147F}" type="parTrans" cxnId="{5BC0DFD6-19B7-4C4C-AD91-74B89A9A8911}">
      <dgm:prSet/>
      <dgm:spPr/>
    </dgm:pt>
    <dgm:pt modelId="{9B809986-5A5D-460C-909F-E94E466DF2E5}" type="sibTrans" cxnId="{5BC0DFD6-19B7-4C4C-AD91-74B89A9A8911}">
      <dgm:prSet/>
      <dgm:spPr/>
    </dgm:pt>
    <dgm:pt modelId="{EDC889E8-F470-4488-8178-44440F827F84}">
      <dgm:prSet phldr="0"/>
      <dgm:spPr/>
      <dgm:t>
        <a:bodyPr/>
        <a:lstStyle/>
        <a:p>
          <a:r>
            <a:rPr lang="en-US" err="1"/>
            <a:t>SAFe</a:t>
          </a:r>
          <a:r>
            <a:rPr lang="en-US"/>
            <a:t> Lean</a:t>
          </a:r>
        </a:p>
      </dgm:t>
    </dgm:pt>
    <dgm:pt modelId="{0638EB8E-8212-4C5B-9293-2E1554D962D1}" type="parTrans" cxnId="{46FCEE17-E09D-47ED-99A8-D381F6E3E8FA}">
      <dgm:prSet/>
      <dgm:spPr/>
    </dgm:pt>
    <dgm:pt modelId="{276A83DB-B1FE-4F55-975C-7B5412D150ED}" type="sibTrans" cxnId="{46FCEE17-E09D-47ED-99A8-D381F6E3E8FA}">
      <dgm:prSet/>
      <dgm:spPr/>
    </dgm:pt>
    <dgm:pt modelId="{154B9AF5-8058-41A6-AE4D-4D4B53FBDABA}" type="pres">
      <dgm:prSet presAssocID="{E3E7C46C-2A36-42E4-AEBB-FC2D1818458A}" presName="diagram" presStyleCnt="0">
        <dgm:presLayoutVars>
          <dgm:dir/>
          <dgm:resizeHandles val="exact"/>
        </dgm:presLayoutVars>
      </dgm:prSet>
      <dgm:spPr/>
    </dgm:pt>
    <dgm:pt modelId="{B8D0575A-A48A-4101-9C09-36D3A6471D81}" type="pres">
      <dgm:prSet presAssocID="{7AF9585D-57E4-407C-95E0-4EDDE42CEC0F}" presName="node" presStyleLbl="node1" presStyleIdx="0" presStyleCnt="6">
        <dgm:presLayoutVars>
          <dgm:bulletEnabled val="1"/>
        </dgm:presLayoutVars>
      </dgm:prSet>
      <dgm:spPr/>
    </dgm:pt>
    <dgm:pt modelId="{0BF4D3F0-7426-4437-82D9-BF87173FFD08}" type="pres">
      <dgm:prSet presAssocID="{C12A2783-99BF-49D7-B190-4D4285285963}" presName="sibTrans" presStyleCnt="0"/>
      <dgm:spPr/>
    </dgm:pt>
    <dgm:pt modelId="{239F3A2A-B3A3-47A3-BB60-53A1B4E379D9}" type="pres">
      <dgm:prSet presAssocID="{459E628E-56A5-4BDA-B0C6-3F4B9ACCBDD0}" presName="node" presStyleLbl="node1" presStyleIdx="1" presStyleCnt="6">
        <dgm:presLayoutVars>
          <dgm:bulletEnabled val="1"/>
        </dgm:presLayoutVars>
      </dgm:prSet>
      <dgm:spPr/>
    </dgm:pt>
    <dgm:pt modelId="{05FB8D6C-5471-4226-AF4A-A54B6E58079C}" type="pres">
      <dgm:prSet presAssocID="{B06710C2-BF93-4112-A959-FA247DD23CF6}" presName="sibTrans" presStyleCnt="0"/>
      <dgm:spPr/>
    </dgm:pt>
    <dgm:pt modelId="{E4960CC7-CB23-4203-A22C-F08AA7AB9C5B}" type="pres">
      <dgm:prSet presAssocID="{AB3FA12F-8436-4E18-95B1-87995C3DB9D4}" presName="node" presStyleLbl="node1" presStyleIdx="2" presStyleCnt="6">
        <dgm:presLayoutVars>
          <dgm:bulletEnabled val="1"/>
        </dgm:presLayoutVars>
      </dgm:prSet>
      <dgm:spPr/>
    </dgm:pt>
    <dgm:pt modelId="{EC3AF66B-1153-4708-B6D2-4039410A9140}" type="pres">
      <dgm:prSet presAssocID="{46105691-1918-4BC9-8984-987F40A2005D}" presName="sibTrans" presStyleCnt="0"/>
      <dgm:spPr/>
    </dgm:pt>
    <dgm:pt modelId="{EB586D95-3BE3-42D1-989E-970AAF7AB7D9}" type="pres">
      <dgm:prSet presAssocID="{316EE16E-D2A0-41ED-BCA0-FFD55700F4A1}" presName="node" presStyleLbl="node1" presStyleIdx="3" presStyleCnt="6">
        <dgm:presLayoutVars>
          <dgm:bulletEnabled val="1"/>
        </dgm:presLayoutVars>
      </dgm:prSet>
      <dgm:spPr/>
    </dgm:pt>
    <dgm:pt modelId="{6D2E889B-7919-44E6-B8CE-1D9094302CE0}" type="pres">
      <dgm:prSet presAssocID="{8C544D50-36BB-4DD6-AD1E-7E273170CD1F}" presName="sibTrans" presStyleCnt="0"/>
      <dgm:spPr/>
    </dgm:pt>
    <dgm:pt modelId="{8FDE4121-B00C-4F16-9B9E-CCD5A30097C6}" type="pres">
      <dgm:prSet presAssocID="{A14937B6-C76F-4378-A594-8333E82A0D2E}" presName="node" presStyleLbl="node1" presStyleIdx="4" presStyleCnt="6">
        <dgm:presLayoutVars>
          <dgm:bulletEnabled val="1"/>
        </dgm:presLayoutVars>
      </dgm:prSet>
      <dgm:spPr/>
    </dgm:pt>
    <dgm:pt modelId="{9BC63936-D5BB-49B0-9B26-C07402C03DA4}" type="pres">
      <dgm:prSet presAssocID="{9B809986-5A5D-460C-909F-E94E466DF2E5}" presName="sibTrans" presStyleCnt="0"/>
      <dgm:spPr/>
    </dgm:pt>
    <dgm:pt modelId="{BA78BE3C-2108-4B7E-89AC-8269A05B7AC0}" type="pres">
      <dgm:prSet presAssocID="{EDC889E8-F470-4488-8178-44440F827F84}" presName="node" presStyleLbl="node1" presStyleIdx="5" presStyleCnt="6">
        <dgm:presLayoutVars>
          <dgm:bulletEnabled val="1"/>
        </dgm:presLayoutVars>
      </dgm:prSet>
      <dgm:spPr/>
    </dgm:pt>
  </dgm:ptLst>
  <dgm:cxnLst>
    <dgm:cxn modelId="{7E764813-779D-4E9D-934C-0239C1A6872B}" type="presOf" srcId="{7AF9585D-57E4-407C-95E0-4EDDE42CEC0F}" destId="{B8D0575A-A48A-4101-9C09-36D3A6471D81}" srcOrd="0" destOrd="0" presId="urn:microsoft.com/office/officeart/2005/8/layout/default"/>
    <dgm:cxn modelId="{46FCEE17-E09D-47ED-99A8-D381F6E3E8FA}" srcId="{E3E7C46C-2A36-42E4-AEBB-FC2D1818458A}" destId="{EDC889E8-F470-4488-8178-44440F827F84}" srcOrd="5" destOrd="0" parTransId="{0638EB8E-8212-4C5B-9293-2E1554D962D1}" sibTransId="{276A83DB-B1FE-4F55-975C-7B5412D150ED}"/>
    <dgm:cxn modelId="{09EAE826-AABF-4165-96D8-6A2DF0764FE0}" srcId="{E3E7C46C-2A36-42E4-AEBB-FC2D1818458A}" destId="{AB3FA12F-8436-4E18-95B1-87995C3DB9D4}" srcOrd="2" destOrd="0" parTransId="{B53788B2-C28C-4870-8597-B251D13F5346}" sibTransId="{46105691-1918-4BC9-8984-987F40A2005D}"/>
    <dgm:cxn modelId="{47D9E32D-C5FB-4348-988C-C8C22AF9F087}" type="presOf" srcId="{459E628E-56A5-4BDA-B0C6-3F4B9ACCBDD0}" destId="{239F3A2A-B3A3-47A3-BB60-53A1B4E379D9}" srcOrd="0" destOrd="0" presId="urn:microsoft.com/office/officeart/2005/8/layout/default"/>
    <dgm:cxn modelId="{2B500732-ED70-4AF7-B4C5-643E8F5352EE}" type="presOf" srcId="{EDC889E8-F470-4488-8178-44440F827F84}" destId="{BA78BE3C-2108-4B7E-89AC-8269A05B7AC0}" srcOrd="0" destOrd="0" presId="urn:microsoft.com/office/officeart/2005/8/layout/default"/>
    <dgm:cxn modelId="{278E7432-333D-491C-9AD2-BDB9C553610D}" srcId="{E3E7C46C-2A36-42E4-AEBB-FC2D1818458A}" destId="{7AF9585D-57E4-407C-95E0-4EDDE42CEC0F}" srcOrd="0" destOrd="0" parTransId="{0770C587-DB4C-4132-B226-F3E8B6287117}" sibTransId="{C12A2783-99BF-49D7-B190-4D4285285963}"/>
    <dgm:cxn modelId="{C48DEA5B-356C-465E-89C8-AFA1AAFCA0F9}" type="presOf" srcId="{AB3FA12F-8436-4E18-95B1-87995C3DB9D4}" destId="{E4960CC7-CB23-4203-A22C-F08AA7AB9C5B}" srcOrd="0" destOrd="0" presId="urn:microsoft.com/office/officeart/2005/8/layout/default"/>
    <dgm:cxn modelId="{BF1FCD5E-FE94-4520-AFF1-F78637D96643}" srcId="{E3E7C46C-2A36-42E4-AEBB-FC2D1818458A}" destId="{459E628E-56A5-4BDA-B0C6-3F4B9ACCBDD0}" srcOrd="1" destOrd="0" parTransId="{60045528-3527-4C14-B023-3F327BCDBF5A}" sibTransId="{B06710C2-BF93-4112-A959-FA247DD23CF6}"/>
    <dgm:cxn modelId="{B77AB651-005D-466D-86CB-1F764EF2442F}" srcId="{E3E7C46C-2A36-42E4-AEBB-FC2D1818458A}" destId="{316EE16E-D2A0-41ED-BCA0-FFD55700F4A1}" srcOrd="3" destOrd="0" parTransId="{89AB22F2-0816-42D6-8011-1A283516B3A2}" sibTransId="{8C544D50-36BB-4DD6-AD1E-7E273170CD1F}"/>
    <dgm:cxn modelId="{8138DA82-E8AE-4FDA-B35F-D73DC65CA116}" type="presOf" srcId="{A14937B6-C76F-4378-A594-8333E82A0D2E}" destId="{8FDE4121-B00C-4F16-9B9E-CCD5A30097C6}" srcOrd="0" destOrd="0" presId="urn:microsoft.com/office/officeart/2005/8/layout/default"/>
    <dgm:cxn modelId="{87AE9EA3-579E-4F35-9950-DEA9B80819DB}" type="presOf" srcId="{E3E7C46C-2A36-42E4-AEBB-FC2D1818458A}" destId="{154B9AF5-8058-41A6-AE4D-4D4B53FBDABA}" srcOrd="0" destOrd="0" presId="urn:microsoft.com/office/officeart/2005/8/layout/default"/>
    <dgm:cxn modelId="{5BC0DFD6-19B7-4C4C-AD91-74B89A9A8911}" srcId="{E3E7C46C-2A36-42E4-AEBB-FC2D1818458A}" destId="{A14937B6-C76F-4378-A594-8333E82A0D2E}" srcOrd="4" destOrd="0" parTransId="{7E512BF9-7B70-4020-9A9E-E056CC79147F}" sibTransId="{9B809986-5A5D-460C-909F-E94E466DF2E5}"/>
    <dgm:cxn modelId="{A9EBE7EB-9714-44A7-9663-29B1A6158CB8}" type="presOf" srcId="{316EE16E-D2A0-41ED-BCA0-FFD55700F4A1}" destId="{EB586D95-3BE3-42D1-989E-970AAF7AB7D9}" srcOrd="0" destOrd="0" presId="urn:microsoft.com/office/officeart/2005/8/layout/default"/>
    <dgm:cxn modelId="{965EE6C2-76A7-4E0C-9EB9-A313CA85FBB1}" type="presParOf" srcId="{154B9AF5-8058-41A6-AE4D-4D4B53FBDABA}" destId="{B8D0575A-A48A-4101-9C09-36D3A6471D81}" srcOrd="0" destOrd="0" presId="urn:microsoft.com/office/officeart/2005/8/layout/default"/>
    <dgm:cxn modelId="{7EEE067F-CC3E-45AF-8BC8-642BA84B7746}" type="presParOf" srcId="{154B9AF5-8058-41A6-AE4D-4D4B53FBDABA}" destId="{0BF4D3F0-7426-4437-82D9-BF87173FFD08}" srcOrd="1" destOrd="0" presId="urn:microsoft.com/office/officeart/2005/8/layout/default"/>
    <dgm:cxn modelId="{8A37C7F0-B7F5-432A-8994-A57DCF54DE19}" type="presParOf" srcId="{154B9AF5-8058-41A6-AE4D-4D4B53FBDABA}" destId="{239F3A2A-B3A3-47A3-BB60-53A1B4E379D9}" srcOrd="2" destOrd="0" presId="urn:microsoft.com/office/officeart/2005/8/layout/default"/>
    <dgm:cxn modelId="{15E5E9CD-488B-4694-978E-10B4534503B4}" type="presParOf" srcId="{154B9AF5-8058-41A6-AE4D-4D4B53FBDABA}" destId="{05FB8D6C-5471-4226-AF4A-A54B6E58079C}" srcOrd="3" destOrd="0" presId="urn:microsoft.com/office/officeart/2005/8/layout/default"/>
    <dgm:cxn modelId="{BCE1E661-265F-4CB8-94B5-C76B5C1E0334}" type="presParOf" srcId="{154B9AF5-8058-41A6-AE4D-4D4B53FBDABA}" destId="{E4960CC7-CB23-4203-A22C-F08AA7AB9C5B}" srcOrd="4" destOrd="0" presId="urn:microsoft.com/office/officeart/2005/8/layout/default"/>
    <dgm:cxn modelId="{9AADE093-F9DD-4E89-A2D8-67AB494388E6}" type="presParOf" srcId="{154B9AF5-8058-41A6-AE4D-4D4B53FBDABA}" destId="{EC3AF66B-1153-4708-B6D2-4039410A9140}" srcOrd="5" destOrd="0" presId="urn:microsoft.com/office/officeart/2005/8/layout/default"/>
    <dgm:cxn modelId="{DBB02F99-ADD5-4EE1-ADC6-2408F5DB4D6A}" type="presParOf" srcId="{154B9AF5-8058-41A6-AE4D-4D4B53FBDABA}" destId="{EB586D95-3BE3-42D1-989E-970AAF7AB7D9}" srcOrd="6" destOrd="0" presId="urn:microsoft.com/office/officeart/2005/8/layout/default"/>
    <dgm:cxn modelId="{475CE3AA-3385-40DF-88CD-2D2715E32F06}" type="presParOf" srcId="{154B9AF5-8058-41A6-AE4D-4D4B53FBDABA}" destId="{6D2E889B-7919-44E6-B8CE-1D9094302CE0}" srcOrd="7" destOrd="0" presId="urn:microsoft.com/office/officeart/2005/8/layout/default"/>
    <dgm:cxn modelId="{9909FD56-5EE2-414B-922C-3C3F4D07A10E}" type="presParOf" srcId="{154B9AF5-8058-41A6-AE4D-4D4B53FBDABA}" destId="{8FDE4121-B00C-4F16-9B9E-CCD5A30097C6}" srcOrd="8" destOrd="0" presId="urn:microsoft.com/office/officeart/2005/8/layout/default"/>
    <dgm:cxn modelId="{10393D70-4F05-4968-9662-38C81A3736A6}" type="presParOf" srcId="{154B9AF5-8058-41A6-AE4D-4D4B53FBDABA}" destId="{9BC63936-D5BB-49B0-9B26-C07402C03DA4}" srcOrd="9" destOrd="0" presId="urn:microsoft.com/office/officeart/2005/8/layout/default"/>
    <dgm:cxn modelId="{E0F99F71-6A00-41DB-B652-E1D7E4407BFD}" type="presParOf" srcId="{154B9AF5-8058-41A6-AE4D-4D4B53FBDABA}" destId="{BA78BE3C-2108-4B7E-89AC-8269A05B7AC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37D298-0CB5-4A7D-A1A7-420B5CC16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926D43-AE4E-4F25-B78D-6BD4A15CAAE6}">
      <dgm:prSet/>
      <dgm:spPr/>
      <dgm:t>
        <a:bodyPr/>
        <a:lstStyle/>
        <a:p>
          <a:r>
            <a:rPr lang="en-US"/>
            <a:t>Wednesday we continue Agile</a:t>
          </a:r>
        </a:p>
      </dgm:t>
    </dgm:pt>
    <dgm:pt modelId="{98D23D41-2DCD-4258-906F-648464B2EB30}" type="parTrans" cxnId="{F9EDBF84-0C6D-415E-A1EE-939D2F7940D0}">
      <dgm:prSet/>
      <dgm:spPr/>
      <dgm:t>
        <a:bodyPr/>
        <a:lstStyle/>
        <a:p>
          <a:endParaRPr lang="en-US"/>
        </a:p>
      </dgm:t>
    </dgm:pt>
    <dgm:pt modelId="{34995AC4-080C-4FE5-AEA1-6B9F2D42951A}" type="sibTrans" cxnId="{F9EDBF84-0C6D-415E-A1EE-939D2F7940D0}">
      <dgm:prSet/>
      <dgm:spPr/>
      <dgm:t>
        <a:bodyPr/>
        <a:lstStyle/>
        <a:p>
          <a:endParaRPr lang="en-US"/>
        </a:p>
      </dgm:t>
    </dgm:pt>
    <dgm:pt modelId="{0DA6A2DD-4C33-4D7D-92D4-A07131D8E7DE}">
      <dgm:prSet/>
      <dgm:spPr/>
      <dgm:t>
        <a:bodyPr/>
        <a:lstStyle/>
        <a:p>
          <a:r>
            <a:rPr lang="en-US"/>
            <a:t>Quiz on this content is live now</a:t>
          </a:r>
        </a:p>
      </dgm:t>
    </dgm:pt>
    <dgm:pt modelId="{544C3CCC-3A70-45F0-945D-08815938681F}" type="parTrans" cxnId="{307A4EF9-FC45-4420-9A49-0B365FF2EAFE}">
      <dgm:prSet/>
      <dgm:spPr/>
      <dgm:t>
        <a:bodyPr/>
        <a:lstStyle/>
        <a:p>
          <a:endParaRPr lang="en-US"/>
        </a:p>
      </dgm:t>
    </dgm:pt>
    <dgm:pt modelId="{62650CDC-4A19-4CE5-BD2F-568D40CCE141}" type="sibTrans" cxnId="{307A4EF9-FC45-4420-9A49-0B365FF2EAFE}">
      <dgm:prSet/>
      <dgm:spPr/>
      <dgm:t>
        <a:bodyPr/>
        <a:lstStyle/>
        <a:p>
          <a:endParaRPr lang="en-US"/>
        </a:p>
      </dgm:t>
    </dgm:pt>
    <dgm:pt modelId="{CE01900C-731E-4370-97A4-5C38A76B6370}">
      <dgm:prSet/>
      <dgm:spPr/>
      <dgm:t>
        <a:bodyPr/>
        <a:lstStyle/>
        <a:p>
          <a:r>
            <a:rPr lang="en-US"/>
            <a:t>Continue working on project</a:t>
          </a:r>
        </a:p>
      </dgm:t>
    </dgm:pt>
    <dgm:pt modelId="{A23C4483-0DAD-43F6-BDA0-5F12F71DA7F7}" type="parTrans" cxnId="{CDBE77B7-41AE-495C-B41C-D425D6C8CB1C}">
      <dgm:prSet/>
      <dgm:spPr/>
      <dgm:t>
        <a:bodyPr/>
        <a:lstStyle/>
        <a:p>
          <a:endParaRPr lang="en-US"/>
        </a:p>
      </dgm:t>
    </dgm:pt>
    <dgm:pt modelId="{38A5ADCF-13ED-4843-B352-9EFEB7674F37}" type="sibTrans" cxnId="{CDBE77B7-41AE-495C-B41C-D425D6C8CB1C}">
      <dgm:prSet/>
      <dgm:spPr/>
      <dgm:t>
        <a:bodyPr/>
        <a:lstStyle/>
        <a:p>
          <a:endParaRPr lang="en-US"/>
        </a:p>
      </dgm:t>
    </dgm:pt>
    <dgm:pt modelId="{594DDC27-856C-4AEB-90C1-4CD27FE62053}" type="pres">
      <dgm:prSet presAssocID="{FF37D298-0CB5-4A7D-A1A7-420B5CC164F2}" presName="root" presStyleCnt="0">
        <dgm:presLayoutVars>
          <dgm:dir/>
          <dgm:resizeHandles val="exact"/>
        </dgm:presLayoutVars>
      </dgm:prSet>
      <dgm:spPr/>
    </dgm:pt>
    <dgm:pt modelId="{980F8DA5-B401-4DD0-B898-3B21B17FA95B}" type="pres">
      <dgm:prSet presAssocID="{F4926D43-AE4E-4F25-B78D-6BD4A15CAAE6}" presName="compNode" presStyleCnt="0"/>
      <dgm:spPr/>
    </dgm:pt>
    <dgm:pt modelId="{32C52917-6EED-43BB-A8E9-4091A1150006}" type="pres">
      <dgm:prSet presAssocID="{F4926D43-AE4E-4F25-B78D-6BD4A15CA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3513C0-6516-4B61-8428-A13B38AAC3F8}" type="pres">
      <dgm:prSet presAssocID="{F4926D43-AE4E-4F25-B78D-6BD4A15CAAE6}" presName="spaceRect" presStyleCnt="0"/>
      <dgm:spPr/>
    </dgm:pt>
    <dgm:pt modelId="{3ED7D1DB-E675-4822-B86F-C1115B756176}" type="pres">
      <dgm:prSet presAssocID="{F4926D43-AE4E-4F25-B78D-6BD4A15CAAE6}" presName="textRect" presStyleLbl="revTx" presStyleIdx="0" presStyleCnt="3">
        <dgm:presLayoutVars>
          <dgm:chMax val="1"/>
          <dgm:chPref val="1"/>
        </dgm:presLayoutVars>
      </dgm:prSet>
      <dgm:spPr/>
    </dgm:pt>
    <dgm:pt modelId="{5E54F0AE-5F45-4FB9-AE2B-703A2105B658}" type="pres">
      <dgm:prSet presAssocID="{34995AC4-080C-4FE5-AEA1-6B9F2D42951A}" presName="sibTrans" presStyleCnt="0"/>
      <dgm:spPr/>
    </dgm:pt>
    <dgm:pt modelId="{92A8D255-3366-4AC0-9609-8D85CCA4F8B6}" type="pres">
      <dgm:prSet presAssocID="{0DA6A2DD-4C33-4D7D-92D4-A07131D8E7DE}" presName="compNode" presStyleCnt="0"/>
      <dgm:spPr/>
    </dgm:pt>
    <dgm:pt modelId="{79406603-253B-4EC5-B980-34C07FCAA99E}" type="pres">
      <dgm:prSet presAssocID="{0DA6A2DD-4C33-4D7D-92D4-A07131D8E7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56F39E-139D-4BDA-B109-B77A8EC1C063}" type="pres">
      <dgm:prSet presAssocID="{0DA6A2DD-4C33-4D7D-92D4-A07131D8E7DE}" presName="spaceRect" presStyleCnt="0"/>
      <dgm:spPr/>
    </dgm:pt>
    <dgm:pt modelId="{71F88699-C1B3-422F-86C5-0BD3EBEBD2B1}" type="pres">
      <dgm:prSet presAssocID="{0DA6A2DD-4C33-4D7D-92D4-A07131D8E7DE}" presName="textRect" presStyleLbl="revTx" presStyleIdx="1" presStyleCnt="3">
        <dgm:presLayoutVars>
          <dgm:chMax val="1"/>
          <dgm:chPref val="1"/>
        </dgm:presLayoutVars>
      </dgm:prSet>
      <dgm:spPr/>
    </dgm:pt>
    <dgm:pt modelId="{EB3F38B6-92FF-46DE-8E7D-328AAC834AD0}" type="pres">
      <dgm:prSet presAssocID="{62650CDC-4A19-4CE5-BD2F-568D40CCE141}" presName="sibTrans" presStyleCnt="0"/>
      <dgm:spPr/>
    </dgm:pt>
    <dgm:pt modelId="{2F22A52D-CCA5-4220-835E-A34FED84E8DC}" type="pres">
      <dgm:prSet presAssocID="{CE01900C-731E-4370-97A4-5C38A76B6370}" presName="compNode" presStyleCnt="0"/>
      <dgm:spPr/>
    </dgm:pt>
    <dgm:pt modelId="{4D1D0FAF-A443-411E-9893-219E0C168644}" type="pres">
      <dgm:prSet presAssocID="{CE01900C-731E-4370-97A4-5C38A76B63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7260CD-1F32-422F-B980-1CC4F2B8E8EF}" type="pres">
      <dgm:prSet presAssocID="{CE01900C-731E-4370-97A4-5C38A76B6370}" presName="spaceRect" presStyleCnt="0"/>
      <dgm:spPr/>
    </dgm:pt>
    <dgm:pt modelId="{A953BC18-140F-4E7E-B4BA-52F37B3EED6B}" type="pres">
      <dgm:prSet presAssocID="{CE01900C-731E-4370-97A4-5C38A76B63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7241A-C693-43A0-8D7D-A3F337AD5FEB}" type="presOf" srcId="{F4926D43-AE4E-4F25-B78D-6BD4A15CAAE6}" destId="{3ED7D1DB-E675-4822-B86F-C1115B756176}" srcOrd="0" destOrd="0" presId="urn:microsoft.com/office/officeart/2018/2/layout/IconLabelList"/>
    <dgm:cxn modelId="{AF22C053-0A77-49A8-988F-059B59370437}" type="presOf" srcId="{0DA6A2DD-4C33-4D7D-92D4-A07131D8E7DE}" destId="{71F88699-C1B3-422F-86C5-0BD3EBEBD2B1}" srcOrd="0" destOrd="0" presId="urn:microsoft.com/office/officeart/2018/2/layout/IconLabelList"/>
    <dgm:cxn modelId="{F9EDBF84-0C6D-415E-A1EE-939D2F7940D0}" srcId="{FF37D298-0CB5-4A7D-A1A7-420B5CC164F2}" destId="{F4926D43-AE4E-4F25-B78D-6BD4A15CAAE6}" srcOrd="0" destOrd="0" parTransId="{98D23D41-2DCD-4258-906F-648464B2EB30}" sibTransId="{34995AC4-080C-4FE5-AEA1-6B9F2D42951A}"/>
    <dgm:cxn modelId="{2AC6DBAE-F8DA-4A4E-9CBB-53F1CBE3A099}" type="presOf" srcId="{CE01900C-731E-4370-97A4-5C38A76B6370}" destId="{A953BC18-140F-4E7E-B4BA-52F37B3EED6B}" srcOrd="0" destOrd="0" presId="urn:microsoft.com/office/officeart/2018/2/layout/IconLabelList"/>
    <dgm:cxn modelId="{CDBE77B7-41AE-495C-B41C-D425D6C8CB1C}" srcId="{FF37D298-0CB5-4A7D-A1A7-420B5CC164F2}" destId="{CE01900C-731E-4370-97A4-5C38A76B6370}" srcOrd="2" destOrd="0" parTransId="{A23C4483-0DAD-43F6-BDA0-5F12F71DA7F7}" sibTransId="{38A5ADCF-13ED-4843-B352-9EFEB7674F37}"/>
    <dgm:cxn modelId="{F3E51BB9-3C5B-40B6-B549-C1D20151D496}" type="presOf" srcId="{FF37D298-0CB5-4A7D-A1A7-420B5CC164F2}" destId="{594DDC27-856C-4AEB-90C1-4CD27FE62053}" srcOrd="0" destOrd="0" presId="urn:microsoft.com/office/officeart/2018/2/layout/IconLabelList"/>
    <dgm:cxn modelId="{307A4EF9-FC45-4420-9A49-0B365FF2EAFE}" srcId="{FF37D298-0CB5-4A7D-A1A7-420B5CC164F2}" destId="{0DA6A2DD-4C33-4D7D-92D4-A07131D8E7DE}" srcOrd="1" destOrd="0" parTransId="{544C3CCC-3A70-45F0-945D-08815938681F}" sibTransId="{62650CDC-4A19-4CE5-BD2F-568D40CCE141}"/>
    <dgm:cxn modelId="{AEC09F42-3B67-4C98-AAF5-F32EC765E1B1}" type="presParOf" srcId="{594DDC27-856C-4AEB-90C1-4CD27FE62053}" destId="{980F8DA5-B401-4DD0-B898-3B21B17FA95B}" srcOrd="0" destOrd="0" presId="urn:microsoft.com/office/officeart/2018/2/layout/IconLabelList"/>
    <dgm:cxn modelId="{95468934-2BE0-41D1-AB7A-5ACA49E18E43}" type="presParOf" srcId="{980F8DA5-B401-4DD0-B898-3B21B17FA95B}" destId="{32C52917-6EED-43BB-A8E9-4091A1150006}" srcOrd="0" destOrd="0" presId="urn:microsoft.com/office/officeart/2018/2/layout/IconLabelList"/>
    <dgm:cxn modelId="{6CF5B974-9C4A-4253-87F5-5222F183D4FD}" type="presParOf" srcId="{980F8DA5-B401-4DD0-B898-3B21B17FA95B}" destId="{B73513C0-6516-4B61-8428-A13B38AAC3F8}" srcOrd="1" destOrd="0" presId="urn:microsoft.com/office/officeart/2018/2/layout/IconLabelList"/>
    <dgm:cxn modelId="{165CD031-6EE3-443A-9678-A3B31D6E7CA1}" type="presParOf" srcId="{980F8DA5-B401-4DD0-B898-3B21B17FA95B}" destId="{3ED7D1DB-E675-4822-B86F-C1115B756176}" srcOrd="2" destOrd="0" presId="urn:microsoft.com/office/officeart/2018/2/layout/IconLabelList"/>
    <dgm:cxn modelId="{89308005-0EFC-4141-A7E9-31EA9ADF9543}" type="presParOf" srcId="{594DDC27-856C-4AEB-90C1-4CD27FE62053}" destId="{5E54F0AE-5F45-4FB9-AE2B-703A2105B658}" srcOrd="1" destOrd="0" presId="urn:microsoft.com/office/officeart/2018/2/layout/IconLabelList"/>
    <dgm:cxn modelId="{939A9587-15F3-4780-A6B2-55734635C5A7}" type="presParOf" srcId="{594DDC27-856C-4AEB-90C1-4CD27FE62053}" destId="{92A8D255-3366-4AC0-9609-8D85CCA4F8B6}" srcOrd="2" destOrd="0" presId="urn:microsoft.com/office/officeart/2018/2/layout/IconLabelList"/>
    <dgm:cxn modelId="{72B0D21E-165F-46A6-94B8-6C67ECE1FE2F}" type="presParOf" srcId="{92A8D255-3366-4AC0-9609-8D85CCA4F8B6}" destId="{79406603-253B-4EC5-B980-34C07FCAA99E}" srcOrd="0" destOrd="0" presId="urn:microsoft.com/office/officeart/2018/2/layout/IconLabelList"/>
    <dgm:cxn modelId="{159E0D34-27C2-4EAC-9728-F177537C4197}" type="presParOf" srcId="{92A8D255-3366-4AC0-9609-8D85CCA4F8B6}" destId="{0E56F39E-139D-4BDA-B109-B77A8EC1C063}" srcOrd="1" destOrd="0" presId="urn:microsoft.com/office/officeart/2018/2/layout/IconLabelList"/>
    <dgm:cxn modelId="{AB404314-724E-4C42-8D7B-340E5AE368F3}" type="presParOf" srcId="{92A8D255-3366-4AC0-9609-8D85CCA4F8B6}" destId="{71F88699-C1B3-422F-86C5-0BD3EBEBD2B1}" srcOrd="2" destOrd="0" presId="urn:microsoft.com/office/officeart/2018/2/layout/IconLabelList"/>
    <dgm:cxn modelId="{98B225FE-4FCD-42F5-991E-70AB45D03E94}" type="presParOf" srcId="{594DDC27-856C-4AEB-90C1-4CD27FE62053}" destId="{EB3F38B6-92FF-46DE-8E7D-328AAC834AD0}" srcOrd="3" destOrd="0" presId="urn:microsoft.com/office/officeart/2018/2/layout/IconLabelList"/>
    <dgm:cxn modelId="{6EBF84A8-66AB-42EC-B5BA-AAEFA92F9CB2}" type="presParOf" srcId="{594DDC27-856C-4AEB-90C1-4CD27FE62053}" destId="{2F22A52D-CCA5-4220-835E-A34FED84E8DC}" srcOrd="4" destOrd="0" presId="urn:microsoft.com/office/officeart/2018/2/layout/IconLabelList"/>
    <dgm:cxn modelId="{E0B04954-AF90-49AB-A953-058A987AD745}" type="presParOf" srcId="{2F22A52D-CCA5-4220-835E-A34FED84E8DC}" destId="{4D1D0FAF-A443-411E-9893-219E0C168644}" srcOrd="0" destOrd="0" presId="urn:microsoft.com/office/officeart/2018/2/layout/IconLabelList"/>
    <dgm:cxn modelId="{070EF614-A398-4B4B-82B0-B8C154B30857}" type="presParOf" srcId="{2F22A52D-CCA5-4220-835E-A34FED84E8DC}" destId="{9A7260CD-1F32-422F-B980-1CC4F2B8E8EF}" srcOrd="1" destOrd="0" presId="urn:microsoft.com/office/officeart/2018/2/layout/IconLabelList"/>
    <dgm:cxn modelId="{1EAD8BEB-A705-4049-A102-43AA3995A108}" type="presParOf" srcId="{2F22A52D-CCA5-4220-835E-A34FED84E8DC}" destId="{A953BC18-140F-4E7E-B4BA-52F37B3EED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A47BA-3570-4AD6-B981-97CCF0089D71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78C1B-1AFF-4637-9CC9-61EE031A3588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673A9-FDAC-4AC7-B34C-07318E59408E}">
      <dsp:nvSpPr>
        <dsp:cNvPr id="0" name=""/>
        <dsp:cNvSpPr/>
      </dsp:nvSpPr>
      <dsp:spPr>
        <a:xfrm>
          <a:off x="1689780" y="625"/>
          <a:ext cx="2962149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 helped standardize software development lifecycles (SDLC)</a:t>
          </a:r>
        </a:p>
      </dsp:txBody>
      <dsp:txXfrm>
        <a:off x="1689780" y="625"/>
        <a:ext cx="2962149" cy="1463013"/>
      </dsp:txXfrm>
    </dsp:sp>
    <dsp:sp modelId="{66179091-BCC6-4F76-B47A-53859F10054D}">
      <dsp:nvSpPr>
        <dsp:cNvPr id="0" name=""/>
        <dsp:cNvSpPr/>
      </dsp:nvSpPr>
      <dsp:spPr>
        <a:xfrm>
          <a:off x="4651930" y="625"/>
          <a:ext cx="193062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w Cen MT" panose="020F0302020204030204"/>
            </a:rPr>
            <a:t>Setup Phases shared between models</a:t>
          </a:r>
        </a:p>
      </dsp:txBody>
      <dsp:txXfrm>
        <a:off x="4651930" y="625"/>
        <a:ext cx="1930624" cy="1463013"/>
      </dsp:txXfrm>
    </dsp:sp>
    <dsp:sp modelId="{F0AA9616-4D5C-4B22-B198-1899EC7E6AA3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80769-87D4-4DD2-B2F8-FB97FAC8DA6D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EEC86-8647-4B36-A6B7-03FD526A925A}">
      <dsp:nvSpPr>
        <dsp:cNvPr id="0" name=""/>
        <dsp:cNvSpPr/>
      </dsp:nvSpPr>
      <dsp:spPr>
        <a:xfrm>
          <a:off x="1689780" y="1829392"/>
          <a:ext cx="2962149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did not adapt well to software cycles (too slow, not adaptable)</a:t>
          </a:r>
        </a:p>
      </dsp:txBody>
      <dsp:txXfrm>
        <a:off x="1689780" y="1829392"/>
        <a:ext cx="2962149" cy="1463013"/>
      </dsp:txXfrm>
    </dsp:sp>
    <dsp:sp modelId="{3E32A8BB-A707-4CBC-A82D-5D6C263F4A8D}">
      <dsp:nvSpPr>
        <dsp:cNvPr id="0" name=""/>
        <dsp:cNvSpPr/>
      </dsp:nvSpPr>
      <dsp:spPr>
        <a:xfrm>
          <a:off x="4651930" y="1829392"/>
          <a:ext cx="193062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Waterfall</a:t>
          </a:r>
        </a:p>
      </dsp:txBody>
      <dsp:txXfrm>
        <a:off x="4651930" y="1829392"/>
        <a:ext cx="1930624" cy="1463013"/>
      </dsp:txXfrm>
    </dsp:sp>
    <dsp:sp modelId="{A9B5562F-4C92-4CB9-8B97-75787607B78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947F9-E0C2-44CE-A805-2D0B32280CC5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DEF91-F7ED-498B-8644-E4DF797A6FC0}">
      <dsp:nvSpPr>
        <dsp:cNvPr id="0" name=""/>
        <dsp:cNvSpPr/>
      </dsp:nvSpPr>
      <dsp:spPr>
        <a:xfrm>
          <a:off x="1689780" y="3658159"/>
          <a:ext cx="2962149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still useful and used today</a:t>
          </a:r>
        </a:p>
      </dsp:txBody>
      <dsp:txXfrm>
        <a:off x="1689780" y="3658159"/>
        <a:ext cx="2962149" cy="1463013"/>
      </dsp:txXfrm>
    </dsp:sp>
    <dsp:sp modelId="{5B20A72C-AC5E-44A2-8EC0-B75155A2FE6F}">
      <dsp:nvSpPr>
        <dsp:cNvPr id="0" name=""/>
        <dsp:cNvSpPr/>
      </dsp:nvSpPr>
      <dsp:spPr>
        <a:xfrm>
          <a:off x="4651930" y="3658159"/>
          <a:ext cx="193062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V-Model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Spiral</a:t>
          </a:r>
        </a:p>
      </dsp:txBody>
      <dsp:txXfrm>
        <a:off x="4651930" y="3658159"/>
        <a:ext cx="1930624" cy="1463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414A-BFFB-47DB-AF93-D1CC6F99F9C1}">
      <dsp:nvSpPr>
        <dsp:cNvPr id="0" name=""/>
        <dsp:cNvSpPr/>
      </dsp:nvSpPr>
      <dsp:spPr>
        <a:xfrm>
          <a:off x="340371" y="0"/>
          <a:ext cx="1509048" cy="1460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27160-68AD-4819-806F-2393BAD5512E}">
      <dsp:nvSpPr>
        <dsp:cNvPr id="0" name=""/>
        <dsp:cNvSpPr/>
      </dsp:nvSpPr>
      <dsp:spPr>
        <a:xfrm>
          <a:off x="340371" y="1617172"/>
          <a:ext cx="4311566" cy="62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(</a:t>
          </a:r>
          <a:r>
            <a:rPr lang="en-US" sz="3600" kern="1200" dirty="0">
              <a:latin typeface="Tw Cen MT" panose="020F0302020204030204"/>
            </a:rPr>
            <a:t>RAD</a:t>
          </a:r>
          <a:r>
            <a:rPr lang="en-US" sz="3600" kern="1200" dirty="0"/>
            <a:t>) Prototyping</a:t>
          </a:r>
        </a:p>
      </dsp:txBody>
      <dsp:txXfrm>
        <a:off x="340371" y="1617172"/>
        <a:ext cx="4311566" cy="626048"/>
      </dsp:txXfrm>
    </dsp:sp>
    <dsp:sp modelId="{87244373-5469-442A-A58F-BC8793DABDF3}">
      <dsp:nvSpPr>
        <dsp:cNvPr id="0" name=""/>
        <dsp:cNvSpPr/>
      </dsp:nvSpPr>
      <dsp:spPr>
        <a:xfrm>
          <a:off x="340371" y="2315961"/>
          <a:ext cx="4311566" cy="144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Develops a series of prototypes used to test and finalize development of product.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Develops a series of prototypes used as a proof-of-concepts which are destroyed or archived after completion in conjunction with other SDLC model.</a:t>
          </a:r>
        </a:p>
      </dsp:txBody>
      <dsp:txXfrm>
        <a:off x="340371" y="2315961"/>
        <a:ext cx="4311566" cy="1444929"/>
      </dsp:txXfrm>
    </dsp:sp>
    <dsp:sp modelId="{8C7E6E21-247E-444F-B2D0-86B99BA9CED0}">
      <dsp:nvSpPr>
        <dsp:cNvPr id="0" name=""/>
        <dsp:cNvSpPr/>
      </dsp:nvSpPr>
      <dsp:spPr>
        <a:xfrm>
          <a:off x="5406462" y="0"/>
          <a:ext cx="1509048" cy="1460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62D83-DEC7-47D4-9820-FBECED3B20F5}">
      <dsp:nvSpPr>
        <dsp:cNvPr id="0" name=""/>
        <dsp:cNvSpPr/>
      </dsp:nvSpPr>
      <dsp:spPr>
        <a:xfrm>
          <a:off x="5406462" y="1617172"/>
          <a:ext cx="4311566" cy="62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Unified Process</a:t>
          </a:r>
        </a:p>
      </dsp:txBody>
      <dsp:txXfrm>
        <a:off x="5406462" y="1617172"/>
        <a:ext cx="4311566" cy="626048"/>
      </dsp:txXfrm>
    </dsp:sp>
    <dsp:sp modelId="{161A8597-DEC2-4C86-8369-39C9210D923E}">
      <dsp:nvSpPr>
        <dsp:cNvPr id="0" name=""/>
        <dsp:cNvSpPr/>
      </dsp:nvSpPr>
      <dsp:spPr>
        <a:xfrm>
          <a:off x="5406462" y="2315961"/>
          <a:ext cx="4311566" cy="144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Based on the idea that SDLC should be a collaboration between different, unified, processes.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Broke project into phases and work (tasks) into disciplines. Then further broke down phases into iterations which allowed multiple tasks to be assigned to teams based on their discipline. </a:t>
          </a:r>
        </a:p>
      </dsp:txBody>
      <dsp:txXfrm>
        <a:off x="5406462" y="2315961"/>
        <a:ext cx="4311566" cy="1444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0F389-CEBA-434F-9E75-1BB1F2EA4C33}">
      <dsp:nvSpPr>
        <dsp:cNvPr id="0" name=""/>
        <dsp:cNvSpPr/>
      </dsp:nvSpPr>
      <dsp:spPr>
        <a:xfrm>
          <a:off x="0" y="0"/>
          <a:ext cx="10058399" cy="112823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Tw Cen MT" panose="020F0302020204030204"/>
            </a:rPr>
            <a:t>Prototypes made for feedback</a:t>
          </a:r>
          <a:endParaRPr lang="en-US" sz="5600" kern="1200" dirty="0"/>
        </a:p>
      </dsp:txBody>
      <dsp:txXfrm>
        <a:off x="0" y="0"/>
        <a:ext cx="10058399" cy="1128236"/>
      </dsp:txXfrm>
    </dsp:sp>
    <dsp:sp modelId="{6FADA5BC-1A30-4513-9BBD-FD3B9EC0ADCF}">
      <dsp:nvSpPr>
        <dsp:cNvPr id="0" name=""/>
        <dsp:cNvSpPr/>
      </dsp:nvSpPr>
      <dsp:spPr>
        <a:xfrm>
          <a:off x="4911" y="1128236"/>
          <a:ext cx="3349525" cy="2369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w Cen MT" panose="020F0302020204030204"/>
            </a:rPr>
            <a:t>Low-fidelity</a:t>
          </a:r>
          <a:endParaRPr lang="en-US" sz="35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High-level (design documents, UX pictures, blueprints, etc)</a:t>
          </a:r>
          <a:endParaRPr lang="en-US" sz="2700" kern="1200" dirty="0"/>
        </a:p>
      </dsp:txBody>
      <dsp:txXfrm>
        <a:off x="4911" y="1128236"/>
        <a:ext cx="3349525" cy="2369296"/>
      </dsp:txXfrm>
    </dsp:sp>
    <dsp:sp modelId="{9512EF39-19DF-417F-8C21-B1CE4C8D4927}">
      <dsp:nvSpPr>
        <dsp:cNvPr id="0" name=""/>
        <dsp:cNvSpPr/>
      </dsp:nvSpPr>
      <dsp:spPr>
        <a:xfrm>
          <a:off x="3354437" y="1128236"/>
          <a:ext cx="3349525" cy="2369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w Cen MT" panose="020F0302020204030204"/>
            </a:rPr>
            <a:t>High-fidelity</a:t>
          </a:r>
          <a:endParaRPr lang="en-US" sz="35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Usable part of whole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Includes demos and alpha/beta</a:t>
          </a:r>
          <a:endParaRPr lang="en-US" sz="2700" kern="1200" dirty="0"/>
        </a:p>
      </dsp:txBody>
      <dsp:txXfrm>
        <a:off x="3354437" y="1128236"/>
        <a:ext cx="3349525" cy="2369296"/>
      </dsp:txXfrm>
    </dsp:sp>
    <dsp:sp modelId="{046AB459-96AA-4B93-9C8C-4562DD777B32}">
      <dsp:nvSpPr>
        <dsp:cNvPr id="0" name=""/>
        <dsp:cNvSpPr/>
      </dsp:nvSpPr>
      <dsp:spPr>
        <a:xfrm>
          <a:off x="6703962" y="1128236"/>
          <a:ext cx="3349525" cy="2369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w Cen MT" panose="020F0302020204030204"/>
            </a:rPr>
            <a:t>For checking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User's approval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Testing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w Cen MT" panose="020F0302020204030204"/>
            </a:rPr>
            <a:t>Market (expo version)</a:t>
          </a:r>
        </a:p>
      </dsp:txBody>
      <dsp:txXfrm>
        <a:off x="6703962" y="1128236"/>
        <a:ext cx="3349525" cy="2369296"/>
      </dsp:txXfrm>
    </dsp:sp>
    <dsp:sp modelId="{B6BBEDD1-31DD-40C6-AC13-B89C36BCA1DD}">
      <dsp:nvSpPr>
        <dsp:cNvPr id="0" name=""/>
        <dsp:cNvSpPr/>
      </dsp:nvSpPr>
      <dsp:spPr>
        <a:xfrm>
          <a:off x="0" y="3497532"/>
          <a:ext cx="10058399" cy="2632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BBEF8-1922-4763-AF6C-9299D84040F4}">
      <dsp:nvSpPr>
        <dsp:cNvPr id="0" name=""/>
        <dsp:cNvSpPr/>
      </dsp:nvSpPr>
      <dsp:spPr>
        <a:xfrm rot="5400000">
          <a:off x="-281786" y="282706"/>
          <a:ext cx="1878573" cy="131500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</a:t>
          </a:r>
        </a:p>
      </dsp:txBody>
      <dsp:txXfrm rot="-5400000">
        <a:off x="1" y="658421"/>
        <a:ext cx="1315001" cy="563572"/>
      </dsp:txXfrm>
    </dsp:sp>
    <dsp:sp modelId="{5E4F7F51-F5E3-44F3-87ED-6ABAA6A37E5C}">
      <dsp:nvSpPr>
        <dsp:cNvPr id="0" name=""/>
        <dsp:cNvSpPr/>
      </dsp:nvSpPr>
      <dsp:spPr>
        <a:xfrm rot="5400000">
          <a:off x="1781866" y="-465943"/>
          <a:ext cx="1221072" cy="21548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Requirements, analysis, and design all completed in single phase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Ends when client and management agree on design</a:t>
          </a:r>
        </a:p>
      </dsp:txBody>
      <dsp:txXfrm rot="-5400000">
        <a:off x="1315001" y="60530"/>
        <a:ext cx="2095194" cy="1101856"/>
      </dsp:txXfrm>
    </dsp:sp>
    <dsp:sp modelId="{69150DB6-BA50-4560-8032-9F3DEBE2A497}">
      <dsp:nvSpPr>
        <dsp:cNvPr id="0" name=""/>
        <dsp:cNvSpPr/>
      </dsp:nvSpPr>
      <dsp:spPr>
        <a:xfrm rot="5400000">
          <a:off x="-281786" y="1919596"/>
          <a:ext cx="1878573" cy="131500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Repeat until done</a:t>
          </a:r>
        </a:p>
      </dsp:txBody>
      <dsp:txXfrm rot="-5400000">
        <a:off x="1" y="2295311"/>
        <a:ext cx="1315001" cy="563572"/>
      </dsp:txXfrm>
    </dsp:sp>
    <dsp:sp modelId="{2B3C3896-7040-44C9-B178-63A7947F7F8F}">
      <dsp:nvSpPr>
        <dsp:cNvPr id="0" name=""/>
        <dsp:cNvSpPr/>
      </dsp:nvSpPr>
      <dsp:spPr>
        <a:xfrm rot="5400000">
          <a:off x="1781866" y="1170945"/>
          <a:ext cx="1221072" cy="21548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Construct prototypes and receive user feedback (continually) on these until a final product is reached</a:t>
          </a:r>
        </a:p>
      </dsp:txBody>
      <dsp:txXfrm rot="-5400000">
        <a:off x="1315001" y="1697418"/>
        <a:ext cx="2095194" cy="1101856"/>
      </dsp:txXfrm>
    </dsp:sp>
    <dsp:sp modelId="{D1E0CB0B-808A-41EC-87F2-5672BBA512C4}">
      <dsp:nvSpPr>
        <dsp:cNvPr id="0" name=""/>
        <dsp:cNvSpPr/>
      </dsp:nvSpPr>
      <dsp:spPr>
        <a:xfrm rot="5400000">
          <a:off x="-281786" y="3556486"/>
          <a:ext cx="1878573" cy="131500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Cutover</a:t>
          </a:r>
        </a:p>
      </dsp:txBody>
      <dsp:txXfrm rot="-5400000">
        <a:off x="1" y="3932201"/>
        <a:ext cx="1315001" cy="563572"/>
      </dsp:txXfrm>
    </dsp:sp>
    <dsp:sp modelId="{44BCA1AC-1FCF-42D7-93D6-6A13B32EBEBD}">
      <dsp:nvSpPr>
        <dsp:cNvPr id="0" name=""/>
        <dsp:cNvSpPr/>
      </dsp:nvSpPr>
      <dsp:spPr>
        <a:xfrm rot="5400000">
          <a:off x="1781866" y="2807835"/>
          <a:ext cx="1221072" cy="215480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Compressed Final stages, including training</a:t>
          </a:r>
        </a:p>
      </dsp:txBody>
      <dsp:txXfrm rot="-5400000">
        <a:off x="1315001" y="3334308"/>
        <a:ext cx="2095194" cy="1101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33B2B-F7AE-47AD-9408-0324CF1AEB75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Iterative Development</a:t>
          </a:r>
        </a:p>
      </dsp:txBody>
      <dsp:txXfrm>
        <a:off x="377190" y="3160"/>
        <a:ext cx="2907506" cy="1744503"/>
      </dsp:txXfrm>
    </dsp:sp>
    <dsp:sp modelId="{2E5A0C31-1D25-4A98-85AE-B8FCB698552B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 Cases/Scenario drive development</a:t>
          </a:r>
        </a:p>
      </dsp:txBody>
      <dsp:txXfrm>
        <a:off x="3575446" y="3160"/>
        <a:ext cx="2907506" cy="1744503"/>
      </dsp:txXfrm>
    </dsp:sp>
    <dsp:sp modelId="{472EB017-96B8-4876-B5BF-F6EB63709D78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Risk Management integration</a:t>
          </a:r>
        </a:p>
      </dsp:txBody>
      <dsp:txXfrm>
        <a:off x="6773703" y="3160"/>
        <a:ext cx="2907506" cy="1744503"/>
      </dsp:txXfrm>
    </dsp:sp>
    <dsp:sp modelId="{FE66DE06-D8C9-4E75-B5FB-3440D494671A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Architecture-Centric Approach (Use Components like OOP)</a:t>
          </a:r>
        </a:p>
      </dsp:txBody>
      <dsp:txXfrm>
        <a:off x="377190" y="2038415"/>
        <a:ext cx="2907506" cy="1744503"/>
      </dsp:txXfrm>
    </dsp:sp>
    <dsp:sp modelId="{B0A83A71-766E-4EB3-AB1E-09C1123C3374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 Visually</a:t>
          </a:r>
        </a:p>
      </dsp:txBody>
      <dsp:txXfrm>
        <a:off x="3575446" y="2038415"/>
        <a:ext cx="2907506" cy="1744503"/>
      </dsp:txXfrm>
    </dsp:sp>
    <dsp:sp modelId="{24DD0DB3-3236-4D5A-964B-82F0599F1826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Control Changes</a:t>
          </a:r>
        </a:p>
      </dsp:txBody>
      <dsp:txXfrm>
        <a:off x="6773703" y="2038415"/>
        <a:ext cx="2907506" cy="1744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4A711-A5F0-4376-9BC0-229952DD9643}">
      <dsp:nvSpPr>
        <dsp:cNvPr id="0" name=""/>
        <dsp:cNvSpPr/>
      </dsp:nvSpPr>
      <dsp:spPr>
        <a:xfrm>
          <a:off x="4639" y="1905927"/>
          <a:ext cx="2537353" cy="63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Individuals</a:t>
          </a:r>
          <a:endParaRPr lang="en-US" sz="2100" kern="1200" dirty="0"/>
        </a:p>
      </dsp:txBody>
      <dsp:txXfrm>
        <a:off x="23218" y="1924506"/>
        <a:ext cx="2500195" cy="597180"/>
      </dsp:txXfrm>
    </dsp:sp>
    <dsp:sp modelId="{B4F4AC3E-6955-41BA-9CFD-B51B09317C25}">
      <dsp:nvSpPr>
        <dsp:cNvPr id="0" name=""/>
        <dsp:cNvSpPr/>
      </dsp:nvSpPr>
      <dsp:spPr>
        <a:xfrm rot="5400000">
          <a:off x="1217811" y="2595770"/>
          <a:ext cx="111009" cy="11100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3692DA-67EA-43C7-A723-93FBC36BEAA3}">
      <dsp:nvSpPr>
        <dsp:cNvPr id="0" name=""/>
        <dsp:cNvSpPr/>
      </dsp:nvSpPr>
      <dsp:spPr>
        <a:xfrm>
          <a:off x="4639" y="2762284"/>
          <a:ext cx="2537353" cy="634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Over processes</a:t>
          </a:r>
          <a:endParaRPr lang="en-US" sz="2100" kern="1200" dirty="0"/>
        </a:p>
      </dsp:txBody>
      <dsp:txXfrm>
        <a:off x="23218" y="2780863"/>
        <a:ext cx="2500195" cy="597180"/>
      </dsp:txXfrm>
    </dsp:sp>
    <dsp:sp modelId="{F491C2E8-BA0A-43C0-8EC5-3C9DDEADCA7F}">
      <dsp:nvSpPr>
        <dsp:cNvPr id="0" name=""/>
        <dsp:cNvSpPr/>
      </dsp:nvSpPr>
      <dsp:spPr>
        <a:xfrm>
          <a:off x="2897221" y="1905927"/>
          <a:ext cx="2537353" cy="63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701700"/>
                <a:satOff val="139"/>
                <a:lumOff val="-2353"/>
                <a:alphaOff val="0"/>
                <a:shade val="85000"/>
                <a:satMod val="130000"/>
              </a:schemeClr>
            </a:gs>
            <a:gs pos="34000">
              <a:schemeClr val="accent5">
                <a:hueOff val="6701700"/>
                <a:satOff val="139"/>
                <a:lumOff val="-2353"/>
                <a:alphaOff val="0"/>
                <a:shade val="87000"/>
                <a:satMod val="125000"/>
              </a:schemeClr>
            </a:gs>
            <a:gs pos="70000">
              <a:schemeClr val="accent5">
                <a:hueOff val="6701700"/>
                <a:satOff val="139"/>
                <a:lumOff val="-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6701700"/>
                <a:satOff val="139"/>
                <a:lumOff val="-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Working software</a:t>
          </a:r>
        </a:p>
      </dsp:txBody>
      <dsp:txXfrm>
        <a:off x="2915800" y="1924506"/>
        <a:ext cx="2500195" cy="597180"/>
      </dsp:txXfrm>
    </dsp:sp>
    <dsp:sp modelId="{2B94485D-77C5-46DB-B748-401BE7EA9D1E}">
      <dsp:nvSpPr>
        <dsp:cNvPr id="0" name=""/>
        <dsp:cNvSpPr/>
      </dsp:nvSpPr>
      <dsp:spPr>
        <a:xfrm rot="5400000">
          <a:off x="4110393" y="2595770"/>
          <a:ext cx="111009" cy="11100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6701700"/>
                <a:satOff val="139"/>
                <a:lumOff val="-2353"/>
                <a:alphaOff val="0"/>
                <a:shade val="85000"/>
                <a:satMod val="130000"/>
              </a:schemeClr>
            </a:gs>
            <a:gs pos="34000">
              <a:schemeClr val="accent5">
                <a:hueOff val="6701700"/>
                <a:satOff val="139"/>
                <a:lumOff val="-2353"/>
                <a:alphaOff val="0"/>
                <a:shade val="87000"/>
                <a:satMod val="125000"/>
              </a:schemeClr>
            </a:gs>
            <a:gs pos="70000">
              <a:schemeClr val="accent5">
                <a:hueOff val="6701700"/>
                <a:satOff val="139"/>
                <a:lumOff val="-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6701700"/>
                <a:satOff val="139"/>
                <a:lumOff val="-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EA9DFF-F017-4213-9DD7-0ADE0CCF1CDF}">
      <dsp:nvSpPr>
        <dsp:cNvPr id="0" name=""/>
        <dsp:cNvSpPr/>
      </dsp:nvSpPr>
      <dsp:spPr>
        <a:xfrm>
          <a:off x="2897221" y="2762284"/>
          <a:ext cx="2537353" cy="634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6895118"/>
            <a:satOff val="-2775"/>
            <a:lumOff val="-4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895118"/>
              <a:satOff val="-2775"/>
              <a:lumOff val="-47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Over documentation</a:t>
          </a:r>
        </a:p>
      </dsp:txBody>
      <dsp:txXfrm>
        <a:off x="2915800" y="2780863"/>
        <a:ext cx="2500195" cy="597180"/>
      </dsp:txXfrm>
    </dsp:sp>
    <dsp:sp modelId="{E0F12326-6248-4785-829D-3466C92C9656}">
      <dsp:nvSpPr>
        <dsp:cNvPr id="0" name=""/>
        <dsp:cNvSpPr/>
      </dsp:nvSpPr>
      <dsp:spPr>
        <a:xfrm>
          <a:off x="5789804" y="1905927"/>
          <a:ext cx="2537353" cy="63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3403401"/>
                <a:satOff val="279"/>
                <a:lumOff val="-4705"/>
                <a:alphaOff val="0"/>
                <a:shade val="85000"/>
                <a:satMod val="130000"/>
              </a:schemeClr>
            </a:gs>
            <a:gs pos="34000">
              <a:schemeClr val="accent5">
                <a:hueOff val="13403401"/>
                <a:satOff val="279"/>
                <a:lumOff val="-4705"/>
                <a:alphaOff val="0"/>
                <a:shade val="87000"/>
                <a:satMod val="125000"/>
              </a:schemeClr>
            </a:gs>
            <a:gs pos="70000">
              <a:schemeClr val="accent5">
                <a:hueOff val="13403401"/>
                <a:satOff val="279"/>
                <a:lumOff val="-47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3403401"/>
                <a:satOff val="279"/>
                <a:lumOff val="-47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Collaboration</a:t>
          </a:r>
        </a:p>
      </dsp:txBody>
      <dsp:txXfrm>
        <a:off x="5808383" y="1924506"/>
        <a:ext cx="2500195" cy="597180"/>
      </dsp:txXfrm>
    </dsp:sp>
    <dsp:sp modelId="{0455D97A-42CD-4B0E-A2BB-AE810ADF36E2}">
      <dsp:nvSpPr>
        <dsp:cNvPr id="0" name=""/>
        <dsp:cNvSpPr/>
      </dsp:nvSpPr>
      <dsp:spPr>
        <a:xfrm rot="5400000">
          <a:off x="7002976" y="2595770"/>
          <a:ext cx="111009" cy="11100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13403401"/>
                <a:satOff val="279"/>
                <a:lumOff val="-4705"/>
                <a:alphaOff val="0"/>
                <a:shade val="85000"/>
                <a:satMod val="130000"/>
              </a:schemeClr>
            </a:gs>
            <a:gs pos="34000">
              <a:schemeClr val="accent5">
                <a:hueOff val="13403401"/>
                <a:satOff val="279"/>
                <a:lumOff val="-4705"/>
                <a:alphaOff val="0"/>
                <a:shade val="87000"/>
                <a:satMod val="125000"/>
              </a:schemeClr>
            </a:gs>
            <a:gs pos="70000">
              <a:schemeClr val="accent5">
                <a:hueOff val="13403401"/>
                <a:satOff val="279"/>
                <a:lumOff val="-47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3403401"/>
                <a:satOff val="279"/>
                <a:lumOff val="-47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54107F-2060-4B24-8949-60B0E0D841C8}">
      <dsp:nvSpPr>
        <dsp:cNvPr id="0" name=""/>
        <dsp:cNvSpPr/>
      </dsp:nvSpPr>
      <dsp:spPr>
        <a:xfrm>
          <a:off x="5789804" y="2762284"/>
          <a:ext cx="2537353" cy="634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13790236"/>
            <a:satOff val="-5550"/>
            <a:lumOff val="-9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3790236"/>
              <a:satOff val="-5550"/>
              <a:lumOff val="-94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Over contract negotiation</a:t>
          </a:r>
        </a:p>
      </dsp:txBody>
      <dsp:txXfrm>
        <a:off x="5808383" y="2780863"/>
        <a:ext cx="2500195" cy="597180"/>
      </dsp:txXfrm>
    </dsp:sp>
    <dsp:sp modelId="{92BE7773-04A4-4096-803A-6C9B207CE988}">
      <dsp:nvSpPr>
        <dsp:cNvPr id="0" name=""/>
        <dsp:cNvSpPr/>
      </dsp:nvSpPr>
      <dsp:spPr>
        <a:xfrm>
          <a:off x="8682386" y="1905927"/>
          <a:ext cx="2537353" cy="634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0105101"/>
                <a:satOff val="418"/>
                <a:lumOff val="-7058"/>
                <a:alphaOff val="0"/>
                <a:shade val="85000"/>
                <a:satMod val="130000"/>
              </a:schemeClr>
            </a:gs>
            <a:gs pos="34000">
              <a:schemeClr val="accent5">
                <a:hueOff val="20105101"/>
                <a:satOff val="418"/>
                <a:lumOff val="-7058"/>
                <a:alphaOff val="0"/>
                <a:shade val="87000"/>
                <a:satMod val="125000"/>
              </a:schemeClr>
            </a:gs>
            <a:gs pos="70000">
              <a:schemeClr val="accent5">
                <a:hueOff val="20105101"/>
                <a:satOff val="418"/>
                <a:lumOff val="-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0105101"/>
                <a:satOff val="418"/>
                <a:lumOff val="-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Responding to change</a:t>
          </a:r>
        </a:p>
      </dsp:txBody>
      <dsp:txXfrm>
        <a:off x="8700965" y="1924506"/>
        <a:ext cx="2500195" cy="597180"/>
      </dsp:txXfrm>
    </dsp:sp>
    <dsp:sp modelId="{8FD073C8-2650-442D-AA39-5956372DDB58}">
      <dsp:nvSpPr>
        <dsp:cNvPr id="0" name=""/>
        <dsp:cNvSpPr/>
      </dsp:nvSpPr>
      <dsp:spPr>
        <a:xfrm rot="5400000">
          <a:off x="9895558" y="2595770"/>
          <a:ext cx="111009" cy="11100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20105101"/>
                <a:satOff val="418"/>
                <a:lumOff val="-7058"/>
                <a:alphaOff val="0"/>
                <a:shade val="85000"/>
                <a:satMod val="130000"/>
              </a:schemeClr>
            </a:gs>
            <a:gs pos="34000">
              <a:schemeClr val="accent5">
                <a:hueOff val="20105101"/>
                <a:satOff val="418"/>
                <a:lumOff val="-7058"/>
                <a:alphaOff val="0"/>
                <a:shade val="87000"/>
                <a:satMod val="125000"/>
              </a:schemeClr>
            </a:gs>
            <a:gs pos="70000">
              <a:schemeClr val="accent5">
                <a:hueOff val="20105101"/>
                <a:satOff val="418"/>
                <a:lumOff val="-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0105101"/>
                <a:satOff val="418"/>
                <a:lumOff val="-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CF9B79-D09E-460F-8016-0D0FEE25CCEF}">
      <dsp:nvSpPr>
        <dsp:cNvPr id="0" name=""/>
        <dsp:cNvSpPr/>
      </dsp:nvSpPr>
      <dsp:spPr>
        <a:xfrm>
          <a:off x="8682386" y="2762284"/>
          <a:ext cx="2537353" cy="634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20685353"/>
            <a:satOff val="-8325"/>
            <a:lumOff val="-14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0685353"/>
              <a:satOff val="-8325"/>
              <a:lumOff val="-141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F0302020204030204"/>
            </a:rPr>
            <a:t>Over following a plan</a:t>
          </a:r>
        </a:p>
      </dsp:txBody>
      <dsp:txXfrm>
        <a:off x="8700965" y="2780863"/>
        <a:ext cx="2500195" cy="5971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5FF7-1621-4B7E-B432-AD400A8AB5CF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1F37F-AA73-464E-9B53-CE7FC8FEEC0F}">
      <dsp:nvSpPr>
        <dsp:cNvPr id="0" name=""/>
        <dsp:cNvSpPr/>
      </dsp:nvSpPr>
      <dsp:spPr>
        <a:xfrm rot="8100000">
          <a:off x="57777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0D2B4-0F29-4AC3-A898-9B82058D763C}">
      <dsp:nvSpPr>
        <dsp:cNvPr id="0" name=""/>
        <dsp:cNvSpPr/>
      </dsp:nvSpPr>
      <dsp:spPr>
        <a:xfrm>
          <a:off x="88708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96687-C196-4674-8078-ACEA0228A4C0}">
      <dsp:nvSpPr>
        <dsp:cNvPr id="0" name=""/>
        <dsp:cNvSpPr/>
      </dsp:nvSpPr>
      <dsp:spPr>
        <a:xfrm>
          <a:off x="393866" y="772360"/>
          <a:ext cx="3659943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 Agile started in 2001 (before but that's when it was named at a conference) and a few researchers performed a SWOT on it in 2008 which was pretty bleak.</a:t>
          </a:r>
        </a:p>
      </dsp:txBody>
      <dsp:txXfrm>
        <a:off x="393866" y="772360"/>
        <a:ext cx="3659943" cy="1120679"/>
      </dsp:txXfrm>
    </dsp:sp>
    <dsp:sp modelId="{3FEAEF92-E7F2-4091-8611-35E6B68CD335}">
      <dsp:nvSpPr>
        <dsp:cNvPr id="0" name=""/>
        <dsp:cNvSpPr/>
      </dsp:nvSpPr>
      <dsp:spPr>
        <a:xfrm>
          <a:off x="393866" y="378607"/>
          <a:ext cx="3659943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2008</a:t>
          </a:r>
        </a:p>
      </dsp:txBody>
      <dsp:txXfrm>
        <a:off x="393866" y="378607"/>
        <a:ext cx="3659943" cy="393752"/>
      </dsp:txXfrm>
    </dsp:sp>
    <dsp:sp modelId="{746387E4-967B-448F-9B13-40BE5CF3788E}">
      <dsp:nvSpPr>
        <dsp:cNvPr id="0" name=""/>
        <dsp:cNvSpPr/>
      </dsp:nvSpPr>
      <dsp:spPr>
        <a:xfrm>
          <a:off x="1969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5BE35-A7A5-4569-91CF-7032741F34CE}">
      <dsp:nvSpPr>
        <dsp:cNvPr id="0" name=""/>
        <dsp:cNvSpPr/>
      </dsp:nvSpPr>
      <dsp:spPr>
        <a:xfrm>
          <a:off x="160861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1F06-7EF0-441E-A5C8-93862686D38B}">
      <dsp:nvSpPr>
        <dsp:cNvPr id="0" name=""/>
        <dsp:cNvSpPr/>
      </dsp:nvSpPr>
      <dsp:spPr>
        <a:xfrm rot="18900000">
          <a:off x="5706378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6202"/>
            <a:satOff val="-6756"/>
            <a:lumOff val="785"/>
            <a:alphaOff val="0"/>
          </a:schemeClr>
        </a:solidFill>
        <a:ln w="15875" cap="flat" cmpd="sng" algn="ctr">
          <a:solidFill>
            <a:schemeClr val="accent2">
              <a:hueOff val="-1506202"/>
              <a:satOff val="-6756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8D208-BF7E-4F20-B605-566789A3539E}">
      <dsp:nvSpPr>
        <dsp:cNvPr id="0" name=""/>
        <dsp:cNvSpPr/>
      </dsp:nvSpPr>
      <dsp:spPr>
        <a:xfrm>
          <a:off x="573730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4635-8E5F-44BE-B63E-D29D8B79216A}">
      <dsp:nvSpPr>
        <dsp:cNvPr id="0" name=""/>
        <dsp:cNvSpPr/>
      </dsp:nvSpPr>
      <dsp:spPr>
        <a:xfrm>
          <a:off x="6042467" y="1893040"/>
          <a:ext cx="3659943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9525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Let's compare that to 2022 when a version of Agile is used for 71% of software projects.</a:t>
          </a:r>
        </a:p>
      </dsp:txBody>
      <dsp:txXfrm>
        <a:off x="6042467" y="1893040"/>
        <a:ext cx="3659943" cy="1120679"/>
      </dsp:txXfrm>
    </dsp:sp>
    <dsp:sp modelId="{5EC55F3D-8C0C-44F8-8BC6-52E5AE9658D4}">
      <dsp:nvSpPr>
        <dsp:cNvPr id="0" name=""/>
        <dsp:cNvSpPr/>
      </dsp:nvSpPr>
      <dsp:spPr>
        <a:xfrm>
          <a:off x="6042467" y="3013719"/>
          <a:ext cx="3659943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2022</a:t>
          </a:r>
        </a:p>
      </dsp:txBody>
      <dsp:txXfrm>
        <a:off x="6042467" y="3013719"/>
        <a:ext cx="3659943" cy="393752"/>
      </dsp:txXfrm>
    </dsp:sp>
    <dsp:sp modelId="{10F620EF-2BEE-4E79-820A-FDB194A8977D}">
      <dsp:nvSpPr>
        <dsp:cNvPr id="0" name=""/>
        <dsp:cNvSpPr/>
      </dsp:nvSpPr>
      <dsp:spPr>
        <a:xfrm>
          <a:off x="584559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6202"/>
              <a:satOff val="-6756"/>
              <a:lumOff val="78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C3FCF-1AEF-48B1-A53D-B0E68E8CD19D}">
      <dsp:nvSpPr>
        <dsp:cNvPr id="0" name=""/>
        <dsp:cNvSpPr/>
      </dsp:nvSpPr>
      <dsp:spPr>
        <a:xfrm>
          <a:off x="5809462" y="1857602"/>
          <a:ext cx="70875" cy="70875"/>
        </a:xfrm>
        <a:prstGeom prst="ellipse">
          <a:avLst/>
        </a:prstGeom>
        <a:solidFill>
          <a:schemeClr val="accent2">
            <a:hueOff val="-1506202"/>
            <a:satOff val="-6756"/>
            <a:lumOff val="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0575A-A48A-4101-9C09-36D3A6471D81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Scrum</a:t>
          </a:r>
        </a:p>
      </dsp:txBody>
      <dsp:txXfrm>
        <a:off x="377190" y="3160"/>
        <a:ext cx="2907506" cy="1744503"/>
      </dsp:txXfrm>
    </dsp:sp>
    <dsp:sp modelId="{239F3A2A-B3A3-47A3-BB60-53A1B4E379D9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5">
            <a:hueOff val="4021020"/>
            <a:satOff val="84"/>
            <a:lumOff val="-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Extreme Programming</a:t>
          </a:r>
        </a:p>
      </dsp:txBody>
      <dsp:txXfrm>
        <a:off x="3575446" y="3160"/>
        <a:ext cx="2907506" cy="1744503"/>
      </dsp:txXfrm>
    </dsp:sp>
    <dsp:sp modelId="{E4960CC7-CB23-4203-A22C-F08AA7AB9C5B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5">
            <a:hueOff val="8042041"/>
            <a:satOff val="167"/>
            <a:lumOff val="-2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Feature-Driven Development (FDD)</a:t>
          </a:r>
        </a:p>
      </dsp:txBody>
      <dsp:txXfrm>
        <a:off x="6773703" y="3160"/>
        <a:ext cx="2907506" cy="1744503"/>
      </dsp:txXfrm>
    </dsp:sp>
    <dsp:sp modelId="{EB586D95-3BE3-42D1-989E-970AAF7AB7D9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12063062"/>
            <a:satOff val="251"/>
            <a:lumOff val="-4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Dynamic Systems Development Method (DSDM)</a:t>
          </a:r>
        </a:p>
      </dsp:txBody>
      <dsp:txXfrm>
        <a:off x="377190" y="2038415"/>
        <a:ext cx="2907506" cy="1744503"/>
      </dsp:txXfrm>
    </dsp:sp>
    <dsp:sp modelId="{8FDE4121-B00C-4F16-9B9E-CCD5A30097C6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5">
            <a:hueOff val="16084081"/>
            <a:satOff val="334"/>
            <a:lumOff val="-56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Crystal</a:t>
          </a:r>
        </a:p>
      </dsp:txBody>
      <dsp:txXfrm>
        <a:off x="3575446" y="2038415"/>
        <a:ext cx="2907506" cy="1744503"/>
      </dsp:txXfrm>
    </dsp:sp>
    <dsp:sp modelId="{BA78BE3C-2108-4B7E-89AC-8269A05B7AC0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5">
            <a:hueOff val="20105101"/>
            <a:satOff val="418"/>
            <a:lumOff val="-70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err="1"/>
            <a:t>SAFe</a:t>
          </a:r>
          <a:r>
            <a:rPr lang="en-US" sz="3100" kern="1200"/>
            <a:t> Lean</a:t>
          </a:r>
        </a:p>
      </dsp:txBody>
      <dsp:txXfrm>
        <a:off x="6773703" y="2038415"/>
        <a:ext cx="2907506" cy="17445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52917-6EED-43BB-A8E9-4091A115000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7D1DB-E675-4822-B86F-C1115B756176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Wednesday we continue Agile</a:t>
          </a:r>
        </a:p>
      </dsp:txBody>
      <dsp:txXfrm>
        <a:off x="285097" y="2346338"/>
        <a:ext cx="2832300" cy="720000"/>
      </dsp:txXfrm>
    </dsp:sp>
    <dsp:sp modelId="{79406603-253B-4EC5-B980-34C07FCAA99E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88699-C1B3-422F-86C5-0BD3EBEBD2B1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Quiz on this content is live now</a:t>
          </a:r>
        </a:p>
      </dsp:txBody>
      <dsp:txXfrm>
        <a:off x="3613050" y="2346338"/>
        <a:ext cx="2832300" cy="720000"/>
      </dsp:txXfrm>
    </dsp:sp>
    <dsp:sp modelId="{4D1D0FAF-A443-411E-9893-219E0C168644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3BC18-140F-4E7E-B4BA-52F37B3EED6B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Continue working on project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6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5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planners.com/swot-analysis-templat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press.rebus.community/media-innovation-and-entrepreneurship/chapter/product-managemen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langerman.co.za/agile_pm_harmful/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reative_tools/8080028846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Iterative and Agile Software Development: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Professor Greenwell, CEN 3031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7137D4D9-7E47-A9CB-BC4C-44EDD324B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0" r="20326" b="-7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93C75F2-880B-E530-0ECC-A4FBE20D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223098"/>
            <a:ext cx="6912217" cy="38881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65055-F9D9-6BFA-A478-100FF07D1B87}"/>
              </a:ext>
            </a:extLst>
          </p:cNvPr>
          <p:cNvSpPr txBox="1"/>
          <p:nvPr/>
        </p:nvSpPr>
        <p:spPr>
          <a:xfrm>
            <a:off x="5282456" y="4911165"/>
            <a:ext cx="226376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FA03D-E139-45AB-9DF7-4A59A806C138}"/>
              </a:ext>
            </a:extLst>
          </p:cNvPr>
          <p:cNvSpPr txBox="1"/>
          <p:nvPr/>
        </p:nvSpPr>
        <p:spPr>
          <a:xfrm>
            <a:off x="5977304" y="1640928"/>
            <a:ext cx="440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Documentation of Non-functional requirements</a:t>
            </a:r>
          </a:p>
          <a:p>
            <a:r>
              <a:rPr lang="en-US" dirty="0"/>
              <a:t>More difficult integration testing</a:t>
            </a:r>
          </a:p>
          <a:p>
            <a:r>
              <a:rPr lang="en-US" dirty="0"/>
              <a:t>Scaling and scope issues more likely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996B0-5396-43E8-98D0-863FE22D6AB2}"/>
              </a:ext>
            </a:extLst>
          </p:cNvPr>
          <p:cNvSpPr txBox="1"/>
          <p:nvPr/>
        </p:nvSpPr>
        <p:spPr>
          <a:xfrm>
            <a:off x="6006394" y="37696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Leaks and Stolen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B908B-DE33-4A36-AAA6-D6D291FE4960}"/>
              </a:ext>
            </a:extLst>
          </p:cNvPr>
          <p:cNvSpPr txBox="1"/>
          <p:nvPr/>
        </p:nvSpPr>
        <p:spPr>
          <a:xfrm>
            <a:off x="539609" y="445295"/>
            <a:ext cx="3350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Development (1</a:t>
            </a:r>
            <a:r>
              <a:rPr lang="en-US" baseline="30000" dirty="0"/>
              <a:t>st</a:t>
            </a:r>
            <a:r>
              <a:rPr lang="en-US" dirty="0"/>
              <a:t> to market)</a:t>
            </a:r>
          </a:p>
          <a:p>
            <a:r>
              <a:rPr lang="en-US" dirty="0"/>
              <a:t>More client interaction</a:t>
            </a:r>
          </a:p>
          <a:p>
            <a:r>
              <a:rPr lang="en-US" dirty="0"/>
              <a:t>Buy-in (hype)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BF5FCA-7D51-4445-AADB-C92547CBF6FD}"/>
              </a:ext>
            </a:extLst>
          </p:cNvPr>
          <p:cNvSpPr txBox="1"/>
          <p:nvPr/>
        </p:nvSpPr>
        <p:spPr>
          <a:xfrm>
            <a:off x="380718" y="4655361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communication</a:t>
            </a:r>
          </a:p>
          <a:p>
            <a:r>
              <a:rPr lang="en-US" dirty="0"/>
              <a:t>Non-functional requirements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9018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9DD8E-3A44-0190-123B-FCE1ED0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Unified Process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4B75-BECA-2D96-70C8-3619065C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Includes: Rational, basic (Open), and eventually agile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4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F9A19-E094-6424-C294-6CF181E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Based on Core Principles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DFBB1-A0B8-5066-0865-4B63D14E0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37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62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D9954-2F45-D2BE-AFAC-14F0BE36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Rational Unified Process (complex)</a:t>
            </a:r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23A0FD40-9EC7-B479-726B-3B29CC87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65" y="645106"/>
            <a:ext cx="4132600" cy="5247747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ACF3-AC3D-E41C-63A7-F1E34479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4 phases split into </a:t>
            </a:r>
            <a:r>
              <a:rPr lang="en-US" sz="2400" i="1" dirty="0">
                <a:ea typeface="+mn-lt"/>
                <a:cs typeface="+mn-lt"/>
              </a:rPr>
              <a:t>N</a:t>
            </a:r>
            <a:r>
              <a:rPr lang="en-US" sz="2400" dirty="0">
                <a:ea typeface="+mn-lt"/>
                <a:cs typeface="+mn-lt"/>
              </a:rPr>
              <a:t> iterations</a:t>
            </a:r>
          </a:p>
          <a:p>
            <a:pPr marL="38354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Each ends with a “milestone”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Point was to end project if not “feasible”</a:t>
            </a:r>
          </a:p>
          <a:p>
            <a:pPr marL="38354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Check at milestones</a:t>
            </a:r>
          </a:p>
          <a:p>
            <a:pPr marL="56642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End project if outlook too bad</a:t>
            </a:r>
          </a:p>
          <a:p>
            <a:pPr marL="566420"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Or Shift or add or change milestones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More of a framework</a:t>
            </a:r>
          </a:p>
          <a:p>
            <a:pPr marL="383540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sz="2400" dirty="0">
                <a:ea typeface="+mn-lt"/>
                <a:cs typeface="+mn-lt"/>
              </a:rPr>
              <a:t>Everything is a least a little bit in each stage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77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1B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D2EB-9105-8B4F-7B12-B7C390AD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Simplified OpenUP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289C-E7AD-FAB8-E627-00E76EF7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Removed Optional Parts of RUP</a:t>
            </a:r>
          </a:p>
          <a:p>
            <a:pPr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Still keeps core principles (with focus):</a:t>
            </a:r>
          </a:p>
          <a:p>
            <a:pPr marL="383540" lvl="1"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Use-case drive development</a:t>
            </a:r>
          </a:p>
          <a:p>
            <a:pPr marL="383540" lvl="1"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Use Components</a:t>
            </a:r>
          </a:p>
          <a:p>
            <a:pPr marL="383540" lvl="1"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Iterative Development</a:t>
            </a:r>
          </a:p>
          <a:p>
            <a:pPr marL="383540" lvl="1"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Risk Management</a:t>
            </a:r>
          </a:p>
          <a:p>
            <a:pPr>
              <a:buFont typeface="Wingdings"/>
              <a:buChar char="q"/>
            </a:pPr>
            <a:r>
              <a:rPr lang="en-US" sz="1700" dirty="0">
                <a:solidFill>
                  <a:srgbClr val="FFFFFF"/>
                </a:solidFill>
              </a:rPr>
              <a:t>3-6 people for 3-6 months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9A14FB9-BC6D-A8F0-13BC-04AFB9A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55" y="1250927"/>
            <a:ext cx="8131581" cy="4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30DB-E362-1910-F79A-E981F97D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3" y="286603"/>
            <a:ext cx="10954219" cy="1450757"/>
          </a:xfrm>
        </p:spPr>
        <p:txBody>
          <a:bodyPr/>
          <a:lstStyle/>
          <a:p>
            <a:r>
              <a:rPr lang="en-US" dirty="0"/>
              <a:t>AGILE Unified Process (mixes RAD &amp;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4DAE-68BD-2AC6-23B7-ED5E2120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67660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Based on 12 principles and the AGILE Manifesto (in modules):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C6A6ABC-943A-BFFC-C964-F865F978F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427307"/>
              </p:ext>
            </p:extLst>
          </p:nvPr>
        </p:nvGraphicFramePr>
        <p:xfrm>
          <a:off x="568477" y="1406677"/>
          <a:ext cx="11224379" cy="530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FA7B-F7FF-4C8B-B529-8AED8DEC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02" y="305808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Phases</a:t>
            </a:r>
            <a:br>
              <a:rPr lang="en-US" dirty="0"/>
            </a:b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Agile</a:t>
            </a:r>
            <a:br>
              <a:rPr lang="en-US" dirty="0"/>
            </a:br>
            <a:r>
              <a:rPr lang="en-US" dirty="0"/>
              <a:t>(4 to 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E23EE-4493-44BB-89F5-EDF4CB95C00D}"/>
              </a:ext>
            </a:extLst>
          </p:cNvPr>
          <p:cNvSpPr txBox="1"/>
          <p:nvPr/>
        </p:nvSpPr>
        <p:spPr>
          <a:xfrm>
            <a:off x="1219809" y="6595666"/>
            <a:ext cx="9752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press.rebus.community/media-innovation-and-entrepreneurship/chapter/product-managemen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0BD72-4FE7-4ECE-8A2E-280CA3FC2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03629" y="1560725"/>
            <a:ext cx="731520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16E1BA-5B64-401D-BA6A-AE9B325435AC}"/>
              </a:ext>
            </a:extLst>
          </p:cNvPr>
          <p:cNvSpPr txBox="1"/>
          <p:nvPr/>
        </p:nvSpPr>
        <p:spPr>
          <a:xfrm>
            <a:off x="3503629" y="5561225"/>
            <a:ext cx="731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langerman.co.za/agile_pm_harmfu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901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081FD-4BA2-C6AC-0CE8-73E598AA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SWOT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94DB3-9C6A-46ED-1CF5-558103DA8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474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10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BB8C8-9D7D-AA4E-C19C-BAE28B13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Versions of Agile (we'll look at 3)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AA83C96-EA02-87D6-0F4C-CA0DF10E1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218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5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5B6F-305E-CF66-8721-9FD2DA61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From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682C11-3018-3670-40E7-52A208E24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482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4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9DD8E-3A44-0190-123B-FCE1ED0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Classic Models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4B75-BECA-2D96-70C8-3619065C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Summary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5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A54FE-F7D5-B330-7DCD-1971A3DE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Summary of Classic Models</a:t>
            </a:r>
            <a:endParaRPr lang="en-US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AA4BD-FE8E-5DA2-2CC7-37AC307C0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6333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9DD8E-3A44-0190-123B-FCE1ED0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Rapid Application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4B75-BECA-2D96-70C8-3619065C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Which we get Spiral and began looking to unified processes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53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093F-9965-3A21-02ED-A0C86AC1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Classic models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D8E67E-2A0A-F087-83BE-728726956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00606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8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2A261-4D7E-0330-44FB-5AC33481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61B547"/>
                </a:solidFill>
              </a:rPr>
              <a:t>Rapid Prototyping history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862B-CDF2-4FF5-E0C4-4F9ACC02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2707512"/>
            <a:ext cx="3870655" cy="404995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So rapid prototyping comes from actual engineering (manufacturing) and is still used today.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Where parts of a whole unit were created to ensure: </a:t>
            </a:r>
          </a:p>
          <a:p>
            <a:pPr marL="383540" lvl="1">
              <a:lnSpc>
                <a:spcPct val="100000"/>
              </a:lnSpc>
              <a:buAutoNum type="romanUcPeriod"/>
            </a:pPr>
            <a:r>
              <a:rPr lang="en-US" sz="1600" dirty="0"/>
              <a:t>Fit</a:t>
            </a:r>
          </a:p>
          <a:p>
            <a:pPr marL="383540" lvl="1">
              <a:lnSpc>
                <a:spcPct val="100000"/>
              </a:lnSpc>
              <a:buAutoNum type="romanUcPeriod"/>
            </a:pPr>
            <a:r>
              <a:rPr lang="en-US" sz="1600" dirty="0"/>
              <a:t>Correct design</a:t>
            </a:r>
          </a:p>
          <a:p>
            <a:pPr marL="383540" lvl="1">
              <a:lnSpc>
                <a:spcPct val="100000"/>
              </a:lnSpc>
              <a:buAutoNum type="romanUcPeriod"/>
            </a:pPr>
            <a:r>
              <a:rPr lang="en-US" sz="1600" dirty="0"/>
              <a:t>Client likes design</a:t>
            </a:r>
          </a:p>
          <a:p>
            <a:pPr>
              <a:lnSpc>
                <a:spcPct val="100000"/>
              </a:lnSpc>
              <a:buClr>
                <a:srgbClr val="61B547"/>
              </a:buClr>
              <a:buAutoNum type="romanUcPeriod"/>
            </a:pPr>
            <a:r>
              <a:rPr lang="en-US" sz="1600" dirty="0"/>
              <a:t>It's increased in usage due to 3d printers (makes prototyping cheap)</a:t>
            </a:r>
          </a:p>
          <a:p>
            <a:pPr>
              <a:lnSpc>
                <a:spcPct val="100000"/>
              </a:lnSpc>
              <a:buAutoNum type="romanUcPeriod"/>
            </a:pPr>
            <a:r>
              <a:rPr lang="en-US" sz="1600" dirty="0"/>
              <a:t>This led to 2 development ideas in SDLC: Prototyping and Rapid App Development</a:t>
            </a:r>
          </a:p>
          <a:p>
            <a:pPr marL="457200" indent="-457200">
              <a:lnSpc>
                <a:spcPct val="100000"/>
              </a:lnSpc>
              <a:buAutoNum type="romanUcPeriod"/>
            </a:pPr>
            <a:endParaRPr lang="en-US" sz="1600" dirty="0"/>
          </a:p>
        </p:txBody>
      </p:sp>
      <p:pic>
        <p:nvPicPr>
          <p:cNvPr id="4" name="Picture 4" descr="A picture containing indoor, camera, open&#10;&#10;Description automatically generated">
            <a:extLst>
              <a:ext uri="{FF2B5EF4-FFF2-40B4-BE49-F238E27FC236}">
                <a16:creationId xmlns:a16="http://schemas.microsoft.com/office/drawing/2014/main" id="{48FE4078-A10B-9A6C-9356-47E57B5A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387" r="13664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895E2-6349-7E9A-2174-801E9B6E75DF}"/>
              </a:ext>
            </a:extLst>
          </p:cNvPr>
          <p:cNvSpPr txBox="1"/>
          <p:nvPr/>
        </p:nvSpPr>
        <p:spPr>
          <a:xfrm>
            <a:off x="10058082" y="6657945"/>
            <a:ext cx="21339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2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11E1-7B06-12A9-2B9D-3CFFB59C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Prototyping (used with all models)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9A676BA-EAE0-9E52-5E9A-A8E97CE4C7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6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78A34-4E5F-39C1-B26D-1367DA07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Rapid Application Development (RAD) in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E028-9549-5EEC-DEB0-643934C1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sz="2400"/>
              <a:t>Late 80s-91: First RAD developed. 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sz="2400"/>
              <a:t>Changed emphasis from the planning of waterfall to a focus on development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sz="2400"/>
              <a:t>Can have little planning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sz="2400"/>
              <a:t>Prototypes are used as the design specifications</a:t>
            </a:r>
          </a:p>
          <a:p>
            <a:pPr>
              <a:buClr>
                <a:srgbClr val="61B547"/>
              </a:buClr>
              <a:buFont typeface="Wingdings" panose="020F0502020204030204" pitchFamily="34" charset="0"/>
              <a:buChar char="q"/>
            </a:pPr>
            <a:r>
              <a:rPr lang="en-US" sz="2400"/>
              <a:t>Original version Reduced Waterfall to 4 phases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sz="2400"/>
              <a:t>Requirements Planning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sz="2400"/>
              <a:t>User Design &amp; Construction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sz="2400"/>
              <a:t>Cutover</a:t>
            </a:r>
          </a:p>
          <a:p>
            <a:pPr marL="383540" lvl="1">
              <a:buFont typeface="Wingdings" panose="020F0502020204030204" pitchFamily="34" charset="0"/>
              <a:buChar char="q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30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1B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57E84-3C44-7C63-D586-446AD318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2811001" cy="69902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RAD Phases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85BAA83-7505-5293-24E6-5B8E6CB3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017" y="1211126"/>
            <a:ext cx="6798082" cy="4435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6A438-4415-26C4-EAB2-1089F14C4257}"/>
              </a:ext>
            </a:extLst>
          </p:cNvPr>
          <p:cNvSpPr txBox="1"/>
          <p:nvPr/>
        </p:nvSpPr>
        <p:spPr>
          <a:xfrm>
            <a:off x="7096125" y="1899047"/>
            <a:ext cx="3645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7431B2E7-452A-A56D-AC7A-56B7498D4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853280"/>
              </p:ext>
            </p:extLst>
          </p:nvPr>
        </p:nvGraphicFramePr>
        <p:xfrm>
          <a:off x="250284" y="1406623"/>
          <a:ext cx="3469804" cy="515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8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756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Tw Cen MT</vt:lpstr>
      <vt:lpstr>Wingdings</vt:lpstr>
      <vt:lpstr>RetrospectVTI</vt:lpstr>
      <vt:lpstr>Iterative and Agile Software Development: part 1</vt:lpstr>
      <vt:lpstr>Classic Models</vt:lpstr>
      <vt:lpstr>Summary of Classic Models</vt:lpstr>
      <vt:lpstr>Rapid Application Development</vt:lpstr>
      <vt:lpstr>Iterative Classic models</vt:lpstr>
      <vt:lpstr>Rapid Prototyping history</vt:lpstr>
      <vt:lpstr>Standard Prototyping (used with all models)</vt:lpstr>
      <vt:lpstr>Rapid Application Development (RAD) in SDLC</vt:lpstr>
      <vt:lpstr>RAD Phases</vt:lpstr>
      <vt:lpstr>PowerPoint Presentation</vt:lpstr>
      <vt:lpstr>Unified Process Model</vt:lpstr>
      <vt:lpstr>Based on Core Principles</vt:lpstr>
      <vt:lpstr>Rational Unified Process (complex)</vt:lpstr>
      <vt:lpstr>Simplified OpenUP</vt:lpstr>
      <vt:lpstr>AGILE Unified Process (mixes RAD &amp; UP)</vt:lpstr>
      <vt:lpstr>Phases  of  Agile (4 to 3)</vt:lpstr>
      <vt:lpstr>SWOT</vt:lpstr>
      <vt:lpstr>Versions of Agile (we'll look at 3)</vt:lpstr>
      <vt:lpstr>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Greenwell, Josiah</cp:lastModifiedBy>
  <cp:revision>410</cp:revision>
  <dcterms:created xsi:type="dcterms:W3CDTF">2022-09-19T13:47:16Z</dcterms:created>
  <dcterms:modified xsi:type="dcterms:W3CDTF">2022-09-19T20:23:24Z</dcterms:modified>
</cp:coreProperties>
</file>