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9" r:id="rId5"/>
    <p:sldId id="272" r:id="rId6"/>
    <p:sldId id="273" r:id="rId7"/>
    <p:sldId id="274" r:id="rId8"/>
    <p:sldId id="276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938283-A1BE-44D4-85FA-65B83D270C8A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6C9E4F-2B84-4504-B00E-193C3A9B8999}">
      <dgm:prSet/>
      <dgm:spPr/>
      <dgm:t>
        <a:bodyPr/>
        <a:lstStyle/>
        <a:p>
          <a:r>
            <a:rPr lang="en-US" dirty="0"/>
            <a:t>So we Planned our project and came up with Tasks for the </a:t>
          </a:r>
          <a:r>
            <a:rPr lang="en-US" b="1" u="sng" dirty="0"/>
            <a:t>Product backlog</a:t>
          </a:r>
          <a:r>
            <a:rPr lang="en-US" dirty="0"/>
            <a:t> but what about Goals?</a:t>
          </a:r>
        </a:p>
      </dgm:t>
    </dgm:pt>
    <dgm:pt modelId="{FD482259-4F6A-422D-86E2-5DD872CE50CF}" type="parTrans" cxnId="{3B8C1C45-2BF8-4383-8791-5D1D368DFCC4}">
      <dgm:prSet/>
      <dgm:spPr/>
      <dgm:t>
        <a:bodyPr/>
        <a:lstStyle/>
        <a:p>
          <a:endParaRPr lang="en-US"/>
        </a:p>
      </dgm:t>
    </dgm:pt>
    <dgm:pt modelId="{0992CA6E-1BD8-417B-9BE3-8AED387ED8B7}" type="sibTrans" cxnId="{3B8C1C45-2BF8-4383-8791-5D1D368DFCC4}">
      <dgm:prSet/>
      <dgm:spPr/>
      <dgm:t>
        <a:bodyPr/>
        <a:lstStyle/>
        <a:p>
          <a:endParaRPr lang="en-US"/>
        </a:p>
      </dgm:t>
    </dgm:pt>
    <dgm:pt modelId="{2DB592D1-7544-4CEA-B8EE-8D7D3EB66FAD}">
      <dgm:prSet/>
      <dgm:spPr/>
      <dgm:t>
        <a:bodyPr/>
        <a:lstStyle/>
        <a:p>
          <a:r>
            <a:rPr lang="en-US"/>
            <a:t>Estimation is hard. Scrum is liked because it is simple</a:t>
          </a:r>
        </a:p>
      </dgm:t>
    </dgm:pt>
    <dgm:pt modelId="{970635BD-287C-4EB2-942F-DDD8DFB6EACD}" type="parTrans" cxnId="{5B67260E-9B88-4033-9916-A2B0645B4452}">
      <dgm:prSet/>
      <dgm:spPr/>
      <dgm:t>
        <a:bodyPr/>
        <a:lstStyle/>
        <a:p>
          <a:endParaRPr lang="en-US"/>
        </a:p>
      </dgm:t>
    </dgm:pt>
    <dgm:pt modelId="{98E5492B-D549-4C22-B0A3-2ACBB3CC8B39}" type="sibTrans" cxnId="{5B67260E-9B88-4033-9916-A2B0645B4452}">
      <dgm:prSet/>
      <dgm:spPr/>
      <dgm:t>
        <a:bodyPr/>
        <a:lstStyle/>
        <a:p>
          <a:endParaRPr lang="en-US"/>
        </a:p>
      </dgm:t>
    </dgm:pt>
    <dgm:pt modelId="{BE2E800C-9995-47E0-80C2-639D0F0BF676}">
      <dgm:prSet/>
      <dgm:spPr/>
      <dgm:t>
        <a:bodyPr/>
        <a:lstStyle/>
        <a:p>
          <a:r>
            <a:rPr lang="en-US"/>
            <a:t>2-week sprint -&gt; month check-in/release -&gt; repeat until project done</a:t>
          </a:r>
        </a:p>
      </dgm:t>
    </dgm:pt>
    <dgm:pt modelId="{4A50BFBE-528D-4D9C-AA7D-9E6DBE29996C}" type="parTrans" cxnId="{C6F31C5E-BFBE-4CC3-919E-CF2330A4EEB1}">
      <dgm:prSet/>
      <dgm:spPr/>
      <dgm:t>
        <a:bodyPr/>
        <a:lstStyle/>
        <a:p>
          <a:endParaRPr lang="en-US"/>
        </a:p>
      </dgm:t>
    </dgm:pt>
    <dgm:pt modelId="{E1C9548C-23A0-4BD1-9095-0A05CBDCB95C}" type="sibTrans" cxnId="{C6F31C5E-BFBE-4CC3-919E-CF2330A4EEB1}">
      <dgm:prSet/>
      <dgm:spPr/>
      <dgm:t>
        <a:bodyPr/>
        <a:lstStyle/>
        <a:p>
          <a:endParaRPr lang="en-US"/>
        </a:p>
      </dgm:t>
    </dgm:pt>
    <dgm:pt modelId="{D2B8E1FE-7349-401F-9F75-315A0F1F6B93}">
      <dgm:prSet/>
      <dgm:spPr/>
      <dgm:t>
        <a:bodyPr/>
        <a:lstStyle/>
        <a:p>
          <a:r>
            <a:rPr lang="en-US"/>
            <a:t>Sprint length never changes after initial determination by project owner</a:t>
          </a:r>
        </a:p>
      </dgm:t>
    </dgm:pt>
    <dgm:pt modelId="{2C859D49-96F4-4BDB-926D-FE1B50762131}" type="parTrans" cxnId="{9DC9DC92-F37C-435C-8300-D62F3DF93E6E}">
      <dgm:prSet/>
      <dgm:spPr/>
      <dgm:t>
        <a:bodyPr/>
        <a:lstStyle/>
        <a:p>
          <a:endParaRPr lang="en-US"/>
        </a:p>
      </dgm:t>
    </dgm:pt>
    <dgm:pt modelId="{DE88FD41-6AD5-4C95-9B40-D81F510B8216}" type="sibTrans" cxnId="{9DC9DC92-F37C-435C-8300-D62F3DF93E6E}">
      <dgm:prSet/>
      <dgm:spPr/>
      <dgm:t>
        <a:bodyPr/>
        <a:lstStyle/>
        <a:p>
          <a:endParaRPr lang="en-US"/>
        </a:p>
      </dgm:t>
    </dgm:pt>
    <dgm:pt modelId="{2BCD8B28-6D1C-4B3E-8671-A3AF7E105008}">
      <dgm:prSet/>
      <dgm:spPr/>
      <dgm:t>
        <a:bodyPr/>
        <a:lstStyle/>
        <a:p>
          <a:r>
            <a:rPr lang="en-US"/>
            <a:t>Crystal length varies and can be adjusted (but a default length is determined at the beginning by project owner)</a:t>
          </a:r>
        </a:p>
      </dgm:t>
    </dgm:pt>
    <dgm:pt modelId="{92DB6029-0B45-4C2E-A12F-C4BD6E7E27AB}" type="parTrans" cxnId="{B554F464-BDC3-49A8-B13F-84B9775BE443}">
      <dgm:prSet/>
      <dgm:spPr/>
      <dgm:t>
        <a:bodyPr/>
        <a:lstStyle/>
        <a:p>
          <a:endParaRPr lang="en-US"/>
        </a:p>
      </dgm:t>
    </dgm:pt>
    <dgm:pt modelId="{D957FD67-4A4E-4B53-8B87-7997220C225D}" type="sibTrans" cxnId="{B554F464-BDC3-49A8-B13F-84B9775BE443}">
      <dgm:prSet/>
      <dgm:spPr/>
      <dgm:t>
        <a:bodyPr/>
        <a:lstStyle/>
        <a:p>
          <a:endParaRPr lang="en-US"/>
        </a:p>
      </dgm:t>
    </dgm:pt>
    <dgm:pt modelId="{DDD34157-72A9-4D4F-B21D-427F13A79F36}">
      <dgm:prSet/>
      <dgm:spPr/>
      <dgm:t>
        <a:bodyPr/>
        <a:lstStyle/>
        <a:p>
          <a:r>
            <a:rPr lang="en-US"/>
            <a:t>We’ll complete half a micro-sprint today and the rest on Wednesday</a:t>
          </a:r>
        </a:p>
      </dgm:t>
    </dgm:pt>
    <dgm:pt modelId="{D61E4C98-C02D-4C8B-8984-76CECF410584}" type="parTrans" cxnId="{3D8044C8-ADBB-4D0D-AC90-F584D82A8866}">
      <dgm:prSet/>
      <dgm:spPr/>
      <dgm:t>
        <a:bodyPr/>
        <a:lstStyle/>
        <a:p>
          <a:endParaRPr lang="en-US"/>
        </a:p>
      </dgm:t>
    </dgm:pt>
    <dgm:pt modelId="{ACD8414B-9373-4BA0-A843-2283E5D10369}" type="sibTrans" cxnId="{3D8044C8-ADBB-4D0D-AC90-F584D82A8866}">
      <dgm:prSet/>
      <dgm:spPr/>
      <dgm:t>
        <a:bodyPr/>
        <a:lstStyle/>
        <a:p>
          <a:endParaRPr lang="en-US"/>
        </a:p>
      </dgm:t>
    </dgm:pt>
    <dgm:pt modelId="{6EE2C892-483D-4D47-B747-DC8F71452F5D}" type="pres">
      <dgm:prSet presAssocID="{E7938283-A1BE-44D4-85FA-65B83D270C8A}" presName="linear" presStyleCnt="0">
        <dgm:presLayoutVars>
          <dgm:animLvl val="lvl"/>
          <dgm:resizeHandles val="exact"/>
        </dgm:presLayoutVars>
      </dgm:prSet>
      <dgm:spPr/>
    </dgm:pt>
    <dgm:pt modelId="{15DE1BDC-1D6C-4A8A-A676-2498847897BB}" type="pres">
      <dgm:prSet presAssocID="{376C9E4F-2B84-4504-B00E-193C3A9B899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3A2D233-D713-42B5-B51B-D221991CAA4C}" type="pres">
      <dgm:prSet presAssocID="{0992CA6E-1BD8-417B-9BE3-8AED387ED8B7}" presName="spacer" presStyleCnt="0"/>
      <dgm:spPr/>
    </dgm:pt>
    <dgm:pt modelId="{44CE8D0E-DA94-4302-8725-29DFEEF531A0}" type="pres">
      <dgm:prSet presAssocID="{2DB592D1-7544-4CEA-B8EE-8D7D3EB66FA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D7EEC0-3706-4E9B-8B70-C751120E328D}" type="pres">
      <dgm:prSet presAssocID="{2DB592D1-7544-4CEA-B8EE-8D7D3EB66FAD}" presName="childText" presStyleLbl="revTx" presStyleIdx="0" presStyleCnt="1">
        <dgm:presLayoutVars>
          <dgm:bulletEnabled val="1"/>
        </dgm:presLayoutVars>
      </dgm:prSet>
      <dgm:spPr/>
    </dgm:pt>
    <dgm:pt modelId="{AE9EFBD3-FADB-4C87-93BE-ED6FCAE89FAA}" type="pres">
      <dgm:prSet presAssocID="{DDD34157-72A9-4D4F-B21D-427F13A79F3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B67260E-9B88-4033-9916-A2B0645B4452}" srcId="{E7938283-A1BE-44D4-85FA-65B83D270C8A}" destId="{2DB592D1-7544-4CEA-B8EE-8D7D3EB66FAD}" srcOrd="1" destOrd="0" parTransId="{970635BD-287C-4EB2-942F-DDD8DFB6EACD}" sibTransId="{98E5492B-D549-4C22-B0A3-2ACBB3CC8B39}"/>
    <dgm:cxn modelId="{0DC99D25-BE07-49C6-8CCD-0C51B3E81269}" type="presOf" srcId="{376C9E4F-2B84-4504-B00E-193C3A9B8999}" destId="{15DE1BDC-1D6C-4A8A-A676-2498847897BB}" srcOrd="0" destOrd="0" presId="urn:microsoft.com/office/officeart/2005/8/layout/vList2"/>
    <dgm:cxn modelId="{4483F53C-D01D-413A-8854-1E8AD48727FC}" type="presOf" srcId="{2BCD8B28-6D1C-4B3E-8671-A3AF7E105008}" destId="{38D7EEC0-3706-4E9B-8B70-C751120E328D}" srcOrd="0" destOrd="2" presId="urn:microsoft.com/office/officeart/2005/8/layout/vList2"/>
    <dgm:cxn modelId="{C6F31C5E-BFBE-4CC3-919E-CF2330A4EEB1}" srcId="{2DB592D1-7544-4CEA-B8EE-8D7D3EB66FAD}" destId="{BE2E800C-9995-47E0-80C2-639D0F0BF676}" srcOrd="0" destOrd="0" parTransId="{4A50BFBE-528D-4D9C-AA7D-9E6DBE29996C}" sibTransId="{E1C9548C-23A0-4BD1-9095-0A05CBDCB95C}"/>
    <dgm:cxn modelId="{B554F464-BDC3-49A8-B13F-84B9775BE443}" srcId="{2DB592D1-7544-4CEA-B8EE-8D7D3EB66FAD}" destId="{2BCD8B28-6D1C-4B3E-8671-A3AF7E105008}" srcOrd="1" destOrd="0" parTransId="{92DB6029-0B45-4C2E-A12F-C4BD6E7E27AB}" sibTransId="{D957FD67-4A4E-4B53-8B87-7997220C225D}"/>
    <dgm:cxn modelId="{3B8C1C45-2BF8-4383-8791-5D1D368DFCC4}" srcId="{E7938283-A1BE-44D4-85FA-65B83D270C8A}" destId="{376C9E4F-2B84-4504-B00E-193C3A9B8999}" srcOrd="0" destOrd="0" parTransId="{FD482259-4F6A-422D-86E2-5DD872CE50CF}" sibTransId="{0992CA6E-1BD8-417B-9BE3-8AED387ED8B7}"/>
    <dgm:cxn modelId="{A810DA49-0979-4463-A112-131CE23928FC}" type="presOf" srcId="{2DB592D1-7544-4CEA-B8EE-8D7D3EB66FAD}" destId="{44CE8D0E-DA94-4302-8725-29DFEEF531A0}" srcOrd="0" destOrd="0" presId="urn:microsoft.com/office/officeart/2005/8/layout/vList2"/>
    <dgm:cxn modelId="{9DC9DC92-F37C-435C-8300-D62F3DF93E6E}" srcId="{BE2E800C-9995-47E0-80C2-639D0F0BF676}" destId="{D2B8E1FE-7349-401F-9F75-315A0F1F6B93}" srcOrd="0" destOrd="0" parTransId="{2C859D49-96F4-4BDB-926D-FE1B50762131}" sibTransId="{DE88FD41-6AD5-4C95-9B40-D81F510B8216}"/>
    <dgm:cxn modelId="{B3859B9B-9CDF-4514-98DD-EE538781F665}" type="presOf" srcId="{D2B8E1FE-7349-401F-9F75-315A0F1F6B93}" destId="{38D7EEC0-3706-4E9B-8B70-C751120E328D}" srcOrd="0" destOrd="1" presId="urn:microsoft.com/office/officeart/2005/8/layout/vList2"/>
    <dgm:cxn modelId="{29F2B39E-941E-47BB-9A79-251217A9F723}" type="presOf" srcId="{DDD34157-72A9-4D4F-B21D-427F13A79F36}" destId="{AE9EFBD3-FADB-4C87-93BE-ED6FCAE89FAA}" srcOrd="0" destOrd="0" presId="urn:microsoft.com/office/officeart/2005/8/layout/vList2"/>
    <dgm:cxn modelId="{3D8044C8-ADBB-4D0D-AC90-F584D82A8866}" srcId="{E7938283-A1BE-44D4-85FA-65B83D270C8A}" destId="{DDD34157-72A9-4D4F-B21D-427F13A79F36}" srcOrd="2" destOrd="0" parTransId="{D61E4C98-C02D-4C8B-8984-76CECF410584}" sibTransId="{ACD8414B-9373-4BA0-A843-2283E5D10369}"/>
    <dgm:cxn modelId="{E1B7A2EA-5D96-4309-9705-6448758A58E8}" type="presOf" srcId="{E7938283-A1BE-44D4-85FA-65B83D270C8A}" destId="{6EE2C892-483D-4D47-B747-DC8F71452F5D}" srcOrd="0" destOrd="0" presId="urn:microsoft.com/office/officeart/2005/8/layout/vList2"/>
    <dgm:cxn modelId="{735981EF-915D-477D-B1AC-2969F654163F}" type="presOf" srcId="{BE2E800C-9995-47E0-80C2-639D0F0BF676}" destId="{38D7EEC0-3706-4E9B-8B70-C751120E328D}" srcOrd="0" destOrd="0" presId="urn:microsoft.com/office/officeart/2005/8/layout/vList2"/>
    <dgm:cxn modelId="{C155B9E4-3205-43C6-BFFB-B993DC76381F}" type="presParOf" srcId="{6EE2C892-483D-4D47-B747-DC8F71452F5D}" destId="{15DE1BDC-1D6C-4A8A-A676-2498847897BB}" srcOrd="0" destOrd="0" presId="urn:microsoft.com/office/officeart/2005/8/layout/vList2"/>
    <dgm:cxn modelId="{47B0DB55-3270-42CC-AF02-24788E00A582}" type="presParOf" srcId="{6EE2C892-483D-4D47-B747-DC8F71452F5D}" destId="{23A2D233-D713-42B5-B51B-D221991CAA4C}" srcOrd="1" destOrd="0" presId="urn:microsoft.com/office/officeart/2005/8/layout/vList2"/>
    <dgm:cxn modelId="{2FFE09FD-E922-4FFB-BF52-8DA7E2757083}" type="presParOf" srcId="{6EE2C892-483D-4D47-B747-DC8F71452F5D}" destId="{44CE8D0E-DA94-4302-8725-29DFEEF531A0}" srcOrd="2" destOrd="0" presId="urn:microsoft.com/office/officeart/2005/8/layout/vList2"/>
    <dgm:cxn modelId="{7AFCD76E-8A55-476E-9BE9-F591D1B463CF}" type="presParOf" srcId="{6EE2C892-483D-4D47-B747-DC8F71452F5D}" destId="{38D7EEC0-3706-4E9B-8B70-C751120E328D}" srcOrd="3" destOrd="0" presId="urn:microsoft.com/office/officeart/2005/8/layout/vList2"/>
    <dgm:cxn modelId="{25D5B9AE-4DA3-4519-9FEE-1806F09BC7D0}" type="presParOf" srcId="{6EE2C892-483D-4D47-B747-DC8F71452F5D}" destId="{AE9EFBD3-FADB-4C87-93BE-ED6FCAE89FA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3215AF-95BA-41BA-A2B3-3AC87FFF530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68DAE7-CBDE-42EB-B5A4-A8FEF0A2E4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Determine the </a:t>
          </a:r>
          <a:r>
            <a:rPr lang="en-US" b="1"/>
            <a:t>Sprint Goal</a:t>
          </a:r>
          <a:endParaRPr lang="en-US"/>
        </a:p>
      </dgm:t>
    </dgm:pt>
    <dgm:pt modelId="{F71929CF-EF10-4B56-95B9-C54461EDADF1}" type="parTrans" cxnId="{C749F210-FE15-42B8-B170-5DA64BA37B14}">
      <dgm:prSet/>
      <dgm:spPr/>
      <dgm:t>
        <a:bodyPr/>
        <a:lstStyle/>
        <a:p>
          <a:endParaRPr lang="en-US"/>
        </a:p>
      </dgm:t>
    </dgm:pt>
    <dgm:pt modelId="{ED9E827C-3CE0-4632-B490-ED9F579DE61E}" type="sibTrans" cxnId="{C749F210-FE15-42B8-B170-5DA64BA37B14}">
      <dgm:prSet/>
      <dgm:spPr/>
      <dgm:t>
        <a:bodyPr/>
        <a:lstStyle/>
        <a:p>
          <a:endParaRPr lang="en-US"/>
        </a:p>
      </dgm:t>
    </dgm:pt>
    <dgm:pt modelId="{F2565EE2-3E8F-404D-979C-F59988FD37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Why is this sprint valuable?</a:t>
          </a:r>
        </a:p>
      </dgm:t>
    </dgm:pt>
    <dgm:pt modelId="{8CB3A9CF-D595-4C30-B50E-EB2D376DB60D}" type="parTrans" cxnId="{3FEC3DEC-9BCF-4FCA-9A1F-DFF7BB165661}">
      <dgm:prSet/>
      <dgm:spPr/>
      <dgm:t>
        <a:bodyPr/>
        <a:lstStyle/>
        <a:p>
          <a:endParaRPr lang="en-US"/>
        </a:p>
      </dgm:t>
    </dgm:pt>
    <dgm:pt modelId="{777D20C8-36A8-4B9C-A9B6-A98A551BFCE7}" type="sibTrans" cxnId="{3FEC3DEC-9BCF-4FCA-9A1F-DFF7BB165661}">
      <dgm:prSet/>
      <dgm:spPr/>
      <dgm:t>
        <a:bodyPr/>
        <a:lstStyle/>
        <a:p>
          <a:endParaRPr lang="en-US"/>
        </a:p>
      </dgm:t>
    </dgm:pt>
    <dgm:pt modelId="{ECCACD4C-39F5-4A35-B90E-D29F645E26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tasks are part of this Goal?</a:t>
          </a:r>
        </a:p>
      </dgm:t>
    </dgm:pt>
    <dgm:pt modelId="{DB778184-EE9D-450C-B82A-D51766A9B808}" type="parTrans" cxnId="{0C4188BC-264C-4D6D-99F9-CF2278CE190D}">
      <dgm:prSet/>
      <dgm:spPr/>
      <dgm:t>
        <a:bodyPr/>
        <a:lstStyle/>
        <a:p>
          <a:endParaRPr lang="en-US"/>
        </a:p>
      </dgm:t>
    </dgm:pt>
    <dgm:pt modelId="{D8949AA9-F097-47FB-9F1A-37C623F96962}" type="sibTrans" cxnId="{0C4188BC-264C-4D6D-99F9-CF2278CE190D}">
      <dgm:prSet/>
      <dgm:spPr/>
      <dgm:t>
        <a:bodyPr/>
        <a:lstStyle/>
        <a:p>
          <a:endParaRPr lang="en-US"/>
        </a:p>
      </dgm:t>
    </dgm:pt>
    <dgm:pt modelId="{088A3F7D-5066-4A14-A918-2DD8140668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From </a:t>
          </a:r>
          <a:r>
            <a:rPr lang="en-US" b="1" u="sng" dirty="0"/>
            <a:t>product backlog </a:t>
          </a:r>
          <a:r>
            <a:rPr lang="en-US" b="0" u="none" dirty="0"/>
            <a:t>we make a </a:t>
          </a:r>
          <a:r>
            <a:rPr lang="en-US" b="1" u="sng" dirty="0"/>
            <a:t>Sprint Backlog</a:t>
          </a:r>
        </a:p>
      </dgm:t>
    </dgm:pt>
    <dgm:pt modelId="{8B51A513-C3B3-4923-A95B-E3B752A940BD}" type="parTrans" cxnId="{268AF836-F1A5-4388-B208-13CC5AA95DF7}">
      <dgm:prSet/>
      <dgm:spPr/>
      <dgm:t>
        <a:bodyPr/>
        <a:lstStyle/>
        <a:p>
          <a:endParaRPr lang="en-US"/>
        </a:p>
      </dgm:t>
    </dgm:pt>
    <dgm:pt modelId="{A8A71453-D2D7-4061-93F8-5AC4A9E38504}" type="sibTrans" cxnId="{268AF836-F1A5-4388-B208-13CC5AA95DF7}">
      <dgm:prSet/>
      <dgm:spPr/>
      <dgm:t>
        <a:bodyPr/>
        <a:lstStyle/>
        <a:p>
          <a:endParaRPr lang="en-US"/>
        </a:p>
      </dgm:t>
    </dgm:pt>
    <dgm:pt modelId="{84343F87-9FCE-466B-84E7-8BACCBBA5B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can be done this sprint?</a:t>
          </a:r>
        </a:p>
      </dgm:t>
    </dgm:pt>
    <dgm:pt modelId="{AC34050C-469E-4B08-A3C2-4AC29507C6E4}" type="parTrans" cxnId="{26913804-6D0B-4663-98DD-87515806210D}">
      <dgm:prSet/>
      <dgm:spPr/>
      <dgm:t>
        <a:bodyPr/>
        <a:lstStyle/>
        <a:p>
          <a:endParaRPr lang="en-US"/>
        </a:p>
      </dgm:t>
    </dgm:pt>
    <dgm:pt modelId="{73F32AF2-1EA2-4FBD-9314-70C7465E0FA6}" type="sibTrans" cxnId="{26913804-6D0B-4663-98DD-87515806210D}">
      <dgm:prSet/>
      <dgm:spPr/>
      <dgm:t>
        <a:bodyPr/>
        <a:lstStyle/>
        <a:p>
          <a:endParaRPr lang="en-US"/>
        </a:p>
      </dgm:t>
    </dgm:pt>
    <dgm:pt modelId="{8020C6A0-EDB0-4E36-921F-04489E4813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Experienced Devs can look at the product backlog and estimate timeframes and value of tasks.</a:t>
          </a:r>
        </a:p>
      </dgm:t>
    </dgm:pt>
    <dgm:pt modelId="{77CBA32F-B9A7-4099-AE88-B2418AF77C5A}" type="parTrans" cxnId="{5809B710-05C1-415D-A8CF-00128BCE6E38}">
      <dgm:prSet/>
      <dgm:spPr/>
      <dgm:t>
        <a:bodyPr/>
        <a:lstStyle/>
        <a:p>
          <a:endParaRPr lang="en-US"/>
        </a:p>
      </dgm:t>
    </dgm:pt>
    <dgm:pt modelId="{C3425B2A-6380-4B47-AD25-9AD85B7E23AE}" type="sibTrans" cxnId="{5809B710-05C1-415D-A8CF-00128BCE6E38}">
      <dgm:prSet/>
      <dgm:spPr/>
      <dgm:t>
        <a:bodyPr/>
        <a:lstStyle/>
        <a:p>
          <a:endParaRPr lang="en-US"/>
        </a:p>
      </dgm:t>
    </dgm:pt>
    <dgm:pt modelId="{270C6A11-F685-400B-B3F5-4445F3C20A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Using this one can sort and determine calendar time</a:t>
          </a:r>
        </a:p>
      </dgm:t>
    </dgm:pt>
    <dgm:pt modelId="{01EDC5D7-1664-4BDF-B037-B5F02017F6A1}" type="parTrans" cxnId="{555BC8BB-CC31-4286-ADCB-A4F55682FB58}">
      <dgm:prSet/>
      <dgm:spPr/>
      <dgm:t>
        <a:bodyPr/>
        <a:lstStyle/>
        <a:p>
          <a:endParaRPr lang="en-US"/>
        </a:p>
      </dgm:t>
    </dgm:pt>
    <dgm:pt modelId="{3210B1EA-E8A5-43B3-9810-0513286140DA}" type="sibTrans" cxnId="{555BC8BB-CC31-4286-ADCB-A4F55682FB58}">
      <dgm:prSet/>
      <dgm:spPr/>
      <dgm:t>
        <a:bodyPr/>
        <a:lstStyle/>
        <a:p>
          <a:endParaRPr lang="en-US"/>
        </a:p>
      </dgm:t>
    </dgm:pt>
    <dgm:pt modelId="{1C0B4019-26B1-4B4A-A2FB-A8026012EF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 day = 8 hours</a:t>
          </a:r>
        </a:p>
      </dgm:t>
    </dgm:pt>
    <dgm:pt modelId="{C120A182-DF82-4699-B917-29A8922E29CF}" type="parTrans" cxnId="{0CB7DD9E-9C18-4C47-B1B9-24ABB6EE8541}">
      <dgm:prSet/>
      <dgm:spPr/>
      <dgm:t>
        <a:bodyPr/>
        <a:lstStyle/>
        <a:p>
          <a:endParaRPr lang="en-US"/>
        </a:p>
      </dgm:t>
    </dgm:pt>
    <dgm:pt modelId="{99560562-B670-4E67-A4BF-03B642AC4B2F}" type="sibTrans" cxnId="{0CB7DD9E-9C18-4C47-B1B9-24ABB6EE8541}">
      <dgm:prSet/>
      <dgm:spPr/>
      <dgm:t>
        <a:bodyPr/>
        <a:lstStyle/>
        <a:p>
          <a:endParaRPr lang="en-US"/>
        </a:p>
      </dgm:t>
    </dgm:pt>
    <dgm:pt modelId="{FCC956B5-260F-423F-B901-1B43E0B160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Ends with Tasks being assigned</a:t>
          </a:r>
        </a:p>
      </dgm:t>
    </dgm:pt>
    <dgm:pt modelId="{805A05F8-0373-4203-ABEC-9D66CBBF78F9}" type="parTrans" cxnId="{30D17AC5-49E5-4A89-9C06-D550621308EB}">
      <dgm:prSet/>
      <dgm:spPr/>
      <dgm:t>
        <a:bodyPr/>
        <a:lstStyle/>
        <a:p>
          <a:endParaRPr lang="en-US"/>
        </a:p>
      </dgm:t>
    </dgm:pt>
    <dgm:pt modelId="{027D4DD8-4DC6-4168-978B-CA87EB87774A}" type="sibTrans" cxnId="{30D17AC5-49E5-4A89-9C06-D550621308EB}">
      <dgm:prSet/>
      <dgm:spPr/>
      <dgm:t>
        <a:bodyPr/>
        <a:lstStyle/>
        <a:p>
          <a:endParaRPr lang="en-US"/>
        </a:p>
      </dgm:t>
    </dgm:pt>
    <dgm:pt modelId="{B7CAABDC-D0CB-418A-A0F4-AD5AE6E10B8E}" type="pres">
      <dgm:prSet presAssocID="{CE3215AF-95BA-41BA-A2B3-3AC87FFF5308}" presName="root" presStyleCnt="0">
        <dgm:presLayoutVars>
          <dgm:dir/>
          <dgm:resizeHandles val="exact"/>
        </dgm:presLayoutVars>
      </dgm:prSet>
      <dgm:spPr/>
    </dgm:pt>
    <dgm:pt modelId="{7C7C1708-A68B-4797-AA6B-10AF7C1AEBD0}" type="pres">
      <dgm:prSet presAssocID="{EF68DAE7-CBDE-42EB-B5A4-A8FEF0A2E4C1}" presName="compNode" presStyleCnt="0"/>
      <dgm:spPr/>
    </dgm:pt>
    <dgm:pt modelId="{F3F56AFD-CC77-4580-A0D0-C87D3E34540C}" type="pres">
      <dgm:prSet presAssocID="{EF68DAE7-CBDE-42EB-B5A4-A8FEF0A2E4C1}" presName="bgRect" presStyleLbl="bgShp" presStyleIdx="0" presStyleCnt="4"/>
      <dgm:spPr/>
    </dgm:pt>
    <dgm:pt modelId="{2EDAC583-62DF-420A-9455-5CC869BDCDAD}" type="pres">
      <dgm:prSet presAssocID="{EF68DAE7-CBDE-42EB-B5A4-A8FEF0A2E4C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2BB173B1-0BFF-41B7-8E88-0E5A4DD12A4F}" type="pres">
      <dgm:prSet presAssocID="{EF68DAE7-CBDE-42EB-B5A4-A8FEF0A2E4C1}" presName="spaceRect" presStyleCnt="0"/>
      <dgm:spPr/>
    </dgm:pt>
    <dgm:pt modelId="{D9B963D9-8270-4AD2-A0F7-2AB2091BF509}" type="pres">
      <dgm:prSet presAssocID="{EF68DAE7-CBDE-42EB-B5A4-A8FEF0A2E4C1}" presName="parTx" presStyleLbl="revTx" presStyleIdx="0" presStyleCnt="7">
        <dgm:presLayoutVars>
          <dgm:chMax val="0"/>
          <dgm:chPref val="0"/>
        </dgm:presLayoutVars>
      </dgm:prSet>
      <dgm:spPr/>
    </dgm:pt>
    <dgm:pt modelId="{348720DF-CF44-48A4-ADAF-AD53C94001CA}" type="pres">
      <dgm:prSet presAssocID="{EF68DAE7-CBDE-42EB-B5A4-A8FEF0A2E4C1}" presName="desTx" presStyleLbl="revTx" presStyleIdx="1" presStyleCnt="7">
        <dgm:presLayoutVars/>
      </dgm:prSet>
      <dgm:spPr/>
    </dgm:pt>
    <dgm:pt modelId="{5ABE2866-1F3E-4DEA-BA8F-3B74832D30A6}" type="pres">
      <dgm:prSet presAssocID="{ED9E827C-3CE0-4632-B490-ED9F579DE61E}" presName="sibTrans" presStyleCnt="0"/>
      <dgm:spPr/>
    </dgm:pt>
    <dgm:pt modelId="{AAC60ED8-B350-4DF2-A12F-06C642C840A1}" type="pres">
      <dgm:prSet presAssocID="{ECCACD4C-39F5-4A35-B90E-D29F645E2658}" presName="compNode" presStyleCnt="0"/>
      <dgm:spPr/>
    </dgm:pt>
    <dgm:pt modelId="{3B40CF4B-AD68-41C1-9659-33FB8F0CD7EE}" type="pres">
      <dgm:prSet presAssocID="{ECCACD4C-39F5-4A35-B90E-D29F645E2658}" presName="bgRect" presStyleLbl="bgShp" presStyleIdx="1" presStyleCnt="4"/>
      <dgm:spPr/>
    </dgm:pt>
    <dgm:pt modelId="{EF9E7852-917D-4E08-AC00-28D5C9026FC0}" type="pres">
      <dgm:prSet presAssocID="{ECCACD4C-39F5-4A35-B90E-D29F645E265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05345EA-A23D-4BB0-A1F5-66DD57BE7A1C}" type="pres">
      <dgm:prSet presAssocID="{ECCACD4C-39F5-4A35-B90E-D29F645E2658}" presName="spaceRect" presStyleCnt="0"/>
      <dgm:spPr/>
    </dgm:pt>
    <dgm:pt modelId="{747A79BA-189B-4F54-84AD-68C48664C5DB}" type="pres">
      <dgm:prSet presAssocID="{ECCACD4C-39F5-4A35-B90E-D29F645E2658}" presName="parTx" presStyleLbl="revTx" presStyleIdx="2" presStyleCnt="7">
        <dgm:presLayoutVars>
          <dgm:chMax val="0"/>
          <dgm:chPref val="0"/>
        </dgm:presLayoutVars>
      </dgm:prSet>
      <dgm:spPr/>
    </dgm:pt>
    <dgm:pt modelId="{FA7A3D29-0EDF-4F80-8043-77581A3E01EB}" type="pres">
      <dgm:prSet presAssocID="{ECCACD4C-39F5-4A35-B90E-D29F645E2658}" presName="desTx" presStyleLbl="revTx" presStyleIdx="3" presStyleCnt="7">
        <dgm:presLayoutVars/>
      </dgm:prSet>
      <dgm:spPr/>
    </dgm:pt>
    <dgm:pt modelId="{FEDDE985-F0D2-426D-ACE8-C289A6D1CC92}" type="pres">
      <dgm:prSet presAssocID="{D8949AA9-F097-47FB-9F1A-37C623F96962}" presName="sibTrans" presStyleCnt="0"/>
      <dgm:spPr/>
    </dgm:pt>
    <dgm:pt modelId="{450A0920-ED2F-440D-9B4F-48455C0ACF2B}" type="pres">
      <dgm:prSet presAssocID="{84343F87-9FCE-466B-84E7-8BACCBBA5BED}" presName="compNode" presStyleCnt="0"/>
      <dgm:spPr/>
    </dgm:pt>
    <dgm:pt modelId="{DAAA8978-2976-49C1-AC31-B06CE9AFAD67}" type="pres">
      <dgm:prSet presAssocID="{84343F87-9FCE-466B-84E7-8BACCBBA5BED}" presName="bgRect" presStyleLbl="bgShp" presStyleIdx="2" presStyleCnt="4"/>
      <dgm:spPr/>
    </dgm:pt>
    <dgm:pt modelId="{68C962DF-4A83-46C4-B4A8-E862E2762F50}" type="pres">
      <dgm:prSet presAssocID="{84343F87-9FCE-466B-84E7-8BACCBBA5BE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3FED253-2543-4FF2-B0BC-C0B7D20BF7FE}" type="pres">
      <dgm:prSet presAssocID="{84343F87-9FCE-466B-84E7-8BACCBBA5BED}" presName="spaceRect" presStyleCnt="0"/>
      <dgm:spPr/>
    </dgm:pt>
    <dgm:pt modelId="{51C53C16-DEBF-4F5A-AAD3-18DA3623A509}" type="pres">
      <dgm:prSet presAssocID="{84343F87-9FCE-466B-84E7-8BACCBBA5BED}" presName="parTx" presStyleLbl="revTx" presStyleIdx="4" presStyleCnt="7">
        <dgm:presLayoutVars>
          <dgm:chMax val="0"/>
          <dgm:chPref val="0"/>
        </dgm:presLayoutVars>
      </dgm:prSet>
      <dgm:spPr/>
    </dgm:pt>
    <dgm:pt modelId="{2DA20CB3-710D-407D-9EE3-F1123CA6B8BF}" type="pres">
      <dgm:prSet presAssocID="{84343F87-9FCE-466B-84E7-8BACCBBA5BED}" presName="desTx" presStyleLbl="revTx" presStyleIdx="5" presStyleCnt="7">
        <dgm:presLayoutVars/>
      </dgm:prSet>
      <dgm:spPr/>
    </dgm:pt>
    <dgm:pt modelId="{A75E74F5-27BE-4CEA-819B-2BE88E617F85}" type="pres">
      <dgm:prSet presAssocID="{73F32AF2-1EA2-4FBD-9314-70C7465E0FA6}" presName="sibTrans" presStyleCnt="0"/>
      <dgm:spPr/>
    </dgm:pt>
    <dgm:pt modelId="{D3FC7620-BC22-4A8C-992B-C5865225363A}" type="pres">
      <dgm:prSet presAssocID="{FCC956B5-260F-423F-B901-1B43E0B1601C}" presName="compNode" presStyleCnt="0"/>
      <dgm:spPr/>
    </dgm:pt>
    <dgm:pt modelId="{7E4FD95D-4BC6-4D0D-83C9-80EB220330BD}" type="pres">
      <dgm:prSet presAssocID="{FCC956B5-260F-423F-B901-1B43E0B1601C}" presName="bgRect" presStyleLbl="bgShp" presStyleIdx="3" presStyleCnt="4"/>
      <dgm:spPr/>
    </dgm:pt>
    <dgm:pt modelId="{17D799E7-DEEE-4AFE-82D7-C37A19758C42}" type="pres">
      <dgm:prSet presAssocID="{FCC956B5-260F-423F-B901-1B43E0B1601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B42E673-9BAA-4377-BB0F-3DE8E75EBA35}" type="pres">
      <dgm:prSet presAssocID="{FCC956B5-260F-423F-B901-1B43E0B1601C}" presName="spaceRect" presStyleCnt="0"/>
      <dgm:spPr/>
    </dgm:pt>
    <dgm:pt modelId="{F8A5F407-1410-4A4B-8D4A-4861E54AB51E}" type="pres">
      <dgm:prSet presAssocID="{FCC956B5-260F-423F-B901-1B43E0B1601C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26913804-6D0B-4663-98DD-87515806210D}" srcId="{CE3215AF-95BA-41BA-A2B3-3AC87FFF5308}" destId="{84343F87-9FCE-466B-84E7-8BACCBBA5BED}" srcOrd="2" destOrd="0" parTransId="{AC34050C-469E-4B08-A3C2-4AC29507C6E4}" sibTransId="{73F32AF2-1EA2-4FBD-9314-70C7465E0FA6}"/>
    <dgm:cxn modelId="{07378105-766A-408C-8B56-11E13C33F2C0}" type="presOf" srcId="{270C6A11-F685-400B-B3F5-4445F3C20A73}" destId="{2DA20CB3-710D-407D-9EE3-F1123CA6B8BF}" srcOrd="0" destOrd="1" presId="urn:microsoft.com/office/officeart/2018/2/layout/IconVerticalSolidList"/>
    <dgm:cxn modelId="{5EEE420E-DF28-412B-9342-658DB35C748A}" type="presOf" srcId="{1C0B4019-26B1-4B4A-A2FB-A8026012EF99}" destId="{2DA20CB3-710D-407D-9EE3-F1123CA6B8BF}" srcOrd="0" destOrd="2" presId="urn:microsoft.com/office/officeart/2018/2/layout/IconVerticalSolidList"/>
    <dgm:cxn modelId="{5809B710-05C1-415D-A8CF-00128BCE6E38}" srcId="{84343F87-9FCE-466B-84E7-8BACCBBA5BED}" destId="{8020C6A0-EDB0-4E36-921F-04489E481314}" srcOrd="0" destOrd="0" parTransId="{77CBA32F-B9A7-4099-AE88-B2418AF77C5A}" sibTransId="{C3425B2A-6380-4B47-AD25-9AD85B7E23AE}"/>
    <dgm:cxn modelId="{C749F210-FE15-42B8-B170-5DA64BA37B14}" srcId="{CE3215AF-95BA-41BA-A2B3-3AC87FFF5308}" destId="{EF68DAE7-CBDE-42EB-B5A4-A8FEF0A2E4C1}" srcOrd="0" destOrd="0" parTransId="{F71929CF-EF10-4B56-95B9-C54461EDADF1}" sibTransId="{ED9E827C-3CE0-4632-B490-ED9F579DE61E}"/>
    <dgm:cxn modelId="{DC270536-77FB-4D5B-B902-F4898C61BCA8}" type="presOf" srcId="{FCC956B5-260F-423F-B901-1B43E0B1601C}" destId="{F8A5F407-1410-4A4B-8D4A-4861E54AB51E}" srcOrd="0" destOrd="0" presId="urn:microsoft.com/office/officeart/2018/2/layout/IconVerticalSolidList"/>
    <dgm:cxn modelId="{268AF836-F1A5-4388-B208-13CC5AA95DF7}" srcId="{ECCACD4C-39F5-4A35-B90E-D29F645E2658}" destId="{088A3F7D-5066-4A14-A918-2DD81406682F}" srcOrd="0" destOrd="0" parTransId="{8B51A513-C3B3-4923-A95B-E3B752A940BD}" sibTransId="{A8A71453-D2D7-4061-93F8-5AC4A9E38504}"/>
    <dgm:cxn modelId="{827E205D-4520-45BE-81EF-19A6CCD5BA3E}" type="presOf" srcId="{84343F87-9FCE-466B-84E7-8BACCBBA5BED}" destId="{51C53C16-DEBF-4F5A-AAD3-18DA3623A509}" srcOrd="0" destOrd="0" presId="urn:microsoft.com/office/officeart/2018/2/layout/IconVerticalSolidList"/>
    <dgm:cxn modelId="{B45CD45E-4387-4C7B-B38A-1719B2CE0921}" type="presOf" srcId="{EF68DAE7-CBDE-42EB-B5A4-A8FEF0A2E4C1}" destId="{D9B963D9-8270-4AD2-A0F7-2AB2091BF509}" srcOrd="0" destOrd="0" presId="urn:microsoft.com/office/officeart/2018/2/layout/IconVerticalSolidList"/>
    <dgm:cxn modelId="{46463E9B-911C-468A-B344-413C7FE19FE6}" type="presOf" srcId="{CE3215AF-95BA-41BA-A2B3-3AC87FFF5308}" destId="{B7CAABDC-D0CB-418A-A0F4-AD5AE6E10B8E}" srcOrd="0" destOrd="0" presId="urn:microsoft.com/office/officeart/2018/2/layout/IconVerticalSolidList"/>
    <dgm:cxn modelId="{9AC4769E-5223-4E30-83D3-0F0C9033BB45}" type="presOf" srcId="{088A3F7D-5066-4A14-A918-2DD81406682F}" destId="{FA7A3D29-0EDF-4F80-8043-77581A3E01EB}" srcOrd="0" destOrd="0" presId="urn:microsoft.com/office/officeart/2018/2/layout/IconVerticalSolidList"/>
    <dgm:cxn modelId="{0CB7DD9E-9C18-4C47-B1B9-24ABB6EE8541}" srcId="{84343F87-9FCE-466B-84E7-8BACCBBA5BED}" destId="{1C0B4019-26B1-4B4A-A2FB-A8026012EF99}" srcOrd="2" destOrd="0" parTransId="{C120A182-DF82-4699-B917-29A8922E29CF}" sibTransId="{99560562-B670-4E67-A4BF-03B642AC4B2F}"/>
    <dgm:cxn modelId="{8BBC33A1-3126-4646-A703-61C585D3FAD2}" type="presOf" srcId="{F2565EE2-3E8F-404D-979C-F59988FD3731}" destId="{348720DF-CF44-48A4-ADAF-AD53C94001CA}" srcOrd="0" destOrd="0" presId="urn:microsoft.com/office/officeart/2018/2/layout/IconVerticalSolidList"/>
    <dgm:cxn modelId="{555BC8BB-CC31-4286-ADCB-A4F55682FB58}" srcId="{84343F87-9FCE-466B-84E7-8BACCBBA5BED}" destId="{270C6A11-F685-400B-B3F5-4445F3C20A73}" srcOrd="1" destOrd="0" parTransId="{01EDC5D7-1664-4BDF-B037-B5F02017F6A1}" sibTransId="{3210B1EA-E8A5-43B3-9810-0513286140DA}"/>
    <dgm:cxn modelId="{0C4188BC-264C-4D6D-99F9-CF2278CE190D}" srcId="{CE3215AF-95BA-41BA-A2B3-3AC87FFF5308}" destId="{ECCACD4C-39F5-4A35-B90E-D29F645E2658}" srcOrd="1" destOrd="0" parTransId="{DB778184-EE9D-450C-B82A-D51766A9B808}" sibTransId="{D8949AA9-F097-47FB-9F1A-37C623F96962}"/>
    <dgm:cxn modelId="{6D9526BE-B77E-4FEF-AAE0-B6E7BB3B9F4A}" type="presOf" srcId="{8020C6A0-EDB0-4E36-921F-04489E481314}" destId="{2DA20CB3-710D-407D-9EE3-F1123CA6B8BF}" srcOrd="0" destOrd="0" presId="urn:microsoft.com/office/officeart/2018/2/layout/IconVerticalSolidList"/>
    <dgm:cxn modelId="{30D17AC5-49E5-4A89-9C06-D550621308EB}" srcId="{CE3215AF-95BA-41BA-A2B3-3AC87FFF5308}" destId="{FCC956B5-260F-423F-B901-1B43E0B1601C}" srcOrd="3" destOrd="0" parTransId="{805A05F8-0373-4203-ABEC-9D66CBBF78F9}" sibTransId="{027D4DD8-4DC6-4168-978B-CA87EB87774A}"/>
    <dgm:cxn modelId="{446FD3C7-FDF6-4CA3-9F61-F74A193FA0FE}" type="presOf" srcId="{ECCACD4C-39F5-4A35-B90E-D29F645E2658}" destId="{747A79BA-189B-4F54-84AD-68C48664C5DB}" srcOrd="0" destOrd="0" presId="urn:microsoft.com/office/officeart/2018/2/layout/IconVerticalSolidList"/>
    <dgm:cxn modelId="{3FEC3DEC-9BCF-4FCA-9A1F-DFF7BB165661}" srcId="{EF68DAE7-CBDE-42EB-B5A4-A8FEF0A2E4C1}" destId="{F2565EE2-3E8F-404D-979C-F59988FD3731}" srcOrd="0" destOrd="0" parTransId="{8CB3A9CF-D595-4C30-B50E-EB2D376DB60D}" sibTransId="{777D20C8-36A8-4B9C-A9B6-A98A551BFCE7}"/>
    <dgm:cxn modelId="{50BCEA08-79EB-4ED0-B4F7-F5EF6351400A}" type="presParOf" srcId="{B7CAABDC-D0CB-418A-A0F4-AD5AE6E10B8E}" destId="{7C7C1708-A68B-4797-AA6B-10AF7C1AEBD0}" srcOrd="0" destOrd="0" presId="urn:microsoft.com/office/officeart/2018/2/layout/IconVerticalSolidList"/>
    <dgm:cxn modelId="{E191B7FE-9F49-455E-9874-6955A4F74F06}" type="presParOf" srcId="{7C7C1708-A68B-4797-AA6B-10AF7C1AEBD0}" destId="{F3F56AFD-CC77-4580-A0D0-C87D3E34540C}" srcOrd="0" destOrd="0" presId="urn:microsoft.com/office/officeart/2018/2/layout/IconVerticalSolidList"/>
    <dgm:cxn modelId="{9262C870-DFBA-43BE-8845-A7030112B1EA}" type="presParOf" srcId="{7C7C1708-A68B-4797-AA6B-10AF7C1AEBD0}" destId="{2EDAC583-62DF-420A-9455-5CC869BDCDAD}" srcOrd="1" destOrd="0" presId="urn:microsoft.com/office/officeart/2018/2/layout/IconVerticalSolidList"/>
    <dgm:cxn modelId="{3FEF27CC-E756-49DE-AB38-756C4AD8608B}" type="presParOf" srcId="{7C7C1708-A68B-4797-AA6B-10AF7C1AEBD0}" destId="{2BB173B1-0BFF-41B7-8E88-0E5A4DD12A4F}" srcOrd="2" destOrd="0" presId="urn:microsoft.com/office/officeart/2018/2/layout/IconVerticalSolidList"/>
    <dgm:cxn modelId="{73411F54-B3E1-4C08-8ED5-61DDCC6DFCB0}" type="presParOf" srcId="{7C7C1708-A68B-4797-AA6B-10AF7C1AEBD0}" destId="{D9B963D9-8270-4AD2-A0F7-2AB2091BF509}" srcOrd="3" destOrd="0" presId="urn:microsoft.com/office/officeart/2018/2/layout/IconVerticalSolidList"/>
    <dgm:cxn modelId="{3F00AF98-3995-49E6-B369-4DAF05FA8CEC}" type="presParOf" srcId="{7C7C1708-A68B-4797-AA6B-10AF7C1AEBD0}" destId="{348720DF-CF44-48A4-ADAF-AD53C94001CA}" srcOrd="4" destOrd="0" presId="urn:microsoft.com/office/officeart/2018/2/layout/IconVerticalSolidList"/>
    <dgm:cxn modelId="{665EF8B7-8B70-4727-AED2-5A3FC5C36813}" type="presParOf" srcId="{B7CAABDC-D0CB-418A-A0F4-AD5AE6E10B8E}" destId="{5ABE2866-1F3E-4DEA-BA8F-3B74832D30A6}" srcOrd="1" destOrd="0" presId="urn:microsoft.com/office/officeart/2018/2/layout/IconVerticalSolidList"/>
    <dgm:cxn modelId="{2401186E-0A13-4A73-A6EE-38E610B66749}" type="presParOf" srcId="{B7CAABDC-D0CB-418A-A0F4-AD5AE6E10B8E}" destId="{AAC60ED8-B350-4DF2-A12F-06C642C840A1}" srcOrd="2" destOrd="0" presId="urn:microsoft.com/office/officeart/2018/2/layout/IconVerticalSolidList"/>
    <dgm:cxn modelId="{452AFC57-3B11-419D-B9A1-F0E8CF50680B}" type="presParOf" srcId="{AAC60ED8-B350-4DF2-A12F-06C642C840A1}" destId="{3B40CF4B-AD68-41C1-9659-33FB8F0CD7EE}" srcOrd="0" destOrd="0" presId="urn:microsoft.com/office/officeart/2018/2/layout/IconVerticalSolidList"/>
    <dgm:cxn modelId="{E8D90E92-5A98-4188-9AEA-81C283D2C1B9}" type="presParOf" srcId="{AAC60ED8-B350-4DF2-A12F-06C642C840A1}" destId="{EF9E7852-917D-4E08-AC00-28D5C9026FC0}" srcOrd="1" destOrd="0" presId="urn:microsoft.com/office/officeart/2018/2/layout/IconVerticalSolidList"/>
    <dgm:cxn modelId="{3C813981-043E-49B5-B8E2-1E139CC64850}" type="presParOf" srcId="{AAC60ED8-B350-4DF2-A12F-06C642C840A1}" destId="{C05345EA-A23D-4BB0-A1F5-66DD57BE7A1C}" srcOrd="2" destOrd="0" presId="urn:microsoft.com/office/officeart/2018/2/layout/IconVerticalSolidList"/>
    <dgm:cxn modelId="{B12494FD-E539-4910-A220-39481080374B}" type="presParOf" srcId="{AAC60ED8-B350-4DF2-A12F-06C642C840A1}" destId="{747A79BA-189B-4F54-84AD-68C48664C5DB}" srcOrd="3" destOrd="0" presId="urn:microsoft.com/office/officeart/2018/2/layout/IconVerticalSolidList"/>
    <dgm:cxn modelId="{936D9508-EA06-4A12-A742-AB0348E57B2D}" type="presParOf" srcId="{AAC60ED8-B350-4DF2-A12F-06C642C840A1}" destId="{FA7A3D29-0EDF-4F80-8043-77581A3E01EB}" srcOrd="4" destOrd="0" presId="urn:microsoft.com/office/officeart/2018/2/layout/IconVerticalSolidList"/>
    <dgm:cxn modelId="{CC688F42-1332-4FE6-8F91-16724E78425E}" type="presParOf" srcId="{B7CAABDC-D0CB-418A-A0F4-AD5AE6E10B8E}" destId="{FEDDE985-F0D2-426D-ACE8-C289A6D1CC92}" srcOrd="3" destOrd="0" presId="urn:microsoft.com/office/officeart/2018/2/layout/IconVerticalSolidList"/>
    <dgm:cxn modelId="{76998EA4-716F-4BF3-B180-782EEF05390D}" type="presParOf" srcId="{B7CAABDC-D0CB-418A-A0F4-AD5AE6E10B8E}" destId="{450A0920-ED2F-440D-9B4F-48455C0ACF2B}" srcOrd="4" destOrd="0" presId="urn:microsoft.com/office/officeart/2018/2/layout/IconVerticalSolidList"/>
    <dgm:cxn modelId="{BF32A229-606C-4FA9-939D-9530C7E4FB30}" type="presParOf" srcId="{450A0920-ED2F-440D-9B4F-48455C0ACF2B}" destId="{DAAA8978-2976-49C1-AC31-B06CE9AFAD67}" srcOrd="0" destOrd="0" presId="urn:microsoft.com/office/officeart/2018/2/layout/IconVerticalSolidList"/>
    <dgm:cxn modelId="{BE246704-7CC4-4384-976B-29B89D3C1AB4}" type="presParOf" srcId="{450A0920-ED2F-440D-9B4F-48455C0ACF2B}" destId="{68C962DF-4A83-46C4-B4A8-E862E2762F50}" srcOrd="1" destOrd="0" presId="urn:microsoft.com/office/officeart/2018/2/layout/IconVerticalSolidList"/>
    <dgm:cxn modelId="{D3370AAE-2E70-4E13-B16B-5E37EA58EA24}" type="presParOf" srcId="{450A0920-ED2F-440D-9B4F-48455C0ACF2B}" destId="{F3FED253-2543-4FF2-B0BC-C0B7D20BF7FE}" srcOrd="2" destOrd="0" presId="urn:microsoft.com/office/officeart/2018/2/layout/IconVerticalSolidList"/>
    <dgm:cxn modelId="{FBF3A1D6-1529-4C41-B700-4E8968F3CB7E}" type="presParOf" srcId="{450A0920-ED2F-440D-9B4F-48455C0ACF2B}" destId="{51C53C16-DEBF-4F5A-AAD3-18DA3623A509}" srcOrd="3" destOrd="0" presId="urn:microsoft.com/office/officeart/2018/2/layout/IconVerticalSolidList"/>
    <dgm:cxn modelId="{78F0BF61-A57E-4683-9958-4451C2A575F7}" type="presParOf" srcId="{450A0920-ED2F-440D-9B4F-48455C0ACF2B}" destId="{2DA20CB3-710D-407D-9EE3-F1123CA6B8BF}" srcOrd="4" destOrd="0" presId="urn:microsoft.com/office/officeart/2018/2/layout/IconVerticalSolidList"/>
    <dgm:cxn modelId="{EB9323E7-3BB1-424D-B1E1-5AE1910E57C6}" type="presParOf" srcId="{B7CAABDC-D0CB-418A-A0F4-AD5AE6E10B8E}" destId="{A75E74F5-27BE-4CEA-819B-2BE88E617F85}" srcOrd="5" destOrd="0" presId="urn:microsoft.com/office/officeart/2018/2/layout/IconVerticalSolidList"/>
    <dgm:cxn modelId="{0C8709CA-DD5A-4D6D-B1FB-890A106EA6BD}" type="presParOf" srcId="{B7CAABDC-D0CB-418A-A0F4-AD5AE6E10B8E}" destId="{D3FC7620-BC22-4A8C-992B-C5865225363A}" srcOrd="6" destOrd="0" presId="urn:microsoft.com/office/officeart/2018/2/layout/IconVerticalSolidList"/>
    <dgm:cxn modelId="{0460910E-1F65-4D22-A1F3-73BE7E775811}" type="presParOf" srcId="{D3FC7620-BC22-4A8C-992B-C5865225363A}" destId="{7E4FD95D-4BC6-4D0D-83C9-80EB220330BD}" srcOrd="0" destOrd="0" presId="urn:microsoft.com/office/officeart/2018/2/layout/IconVerticalSolidList"/>
    <dgm:cxn modelId="{06FBC5DD-6048-4585-909D-E3D4DD3B85B0}" type="presParOf" srcId="{D3FC7620-BC22-4A8C-992B-C5865225363A}" destId="{17D799E7-DEEE-4AFE-82D7-C37A19758C42}" srcOrd="1" destOrd="0" presId="urn:microsoft.com/office/officeart/2018/2/layout/IconVerticalSolidList"/>
    <dgm:cxn modelId="{129BF5E2-2B64-4CD9-BEAC-4A267816500F}" type="presParOf" srcId="{D3FC7620-BC22-4A8C-992B-C5865225363A}" destId="{9B42E673-9BAA-4377-BB0F-3DE8E75EBA35}" srcOrd="2" destOrd="0" presId="urn:microsoft.com/office/officeart/2018/2/layout/IconVerticalSolidList"/>
    <dgm:cxn modelId="{258E90F7-65AC-4293-9954-242EB6069C3C}" type="presParOf" srcId="{D3FC7620-BC22-4A8C-992B-C5865225363A}" destId="{F8A5F407-1410-4A4B-8D4A-4861E54AB5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D1B829-32CA-4358-A38C-1DE60489D522}" type="doc">
      <dgm:prSet loTypeId="urn:microsoft.com/office/officeart/2005/8/layout/hList3" loCatId="list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AD46369-1421-43B1-9BE9-13AB56CE704A}">
      <dgm:prSet/>
      <dgm:spPr/>
      <dgm:t>
        <a:bodyPr/>
        <a:lstStyle/>
        <a:p>
          <a:r>
            <a:rPr lang="en-US" dirty="0"/>
            <a:t>By Priority or Other</a:t>
          </a:r>
        </a:p>
      </dgm:t>
    </dgm:pt>
    <dgm:pt modelId="{1209F08D-931A-4230-B19D-B9275D7B2A0D}" type="parTrans" cxnId="{EEA3C760-3233-4E20-9956-11EAC3C3121D}">
      <dgm:prSet/>
      <dgm:spPr/>
      <dgm:t>
        <a:bodyPr/>
        <a:lstStyle/>
        <a:p>
          <a:endParaRPr lang="en-US"/>
        </a:p>
      </dgm:t>
    </dgm:pt>
    <dgm:pt modelId="{57A74A27-671E-4E03-B06E-2F83287BAB41}" type="sibTrans" cxnId="{EEA3C760-3233-4E20-9956-11EAC3C3121D}">
      <dgm:prSet/>
      <dgm:spPr/>
      <dgm:t>
        <a:bodyPr/>
        <a:lstStyle/>
        <a:p>
          <a:endParaRPr lang="en-US"/>
        </a:p>
      </dgm:t>
    </dgm:pt>
    <dgm:pt modelId="{0656D6A9-D96A-4DEC-8572-9A924C09EC89}">
      <dgm:prSet/>
      <dgm:spPr/>
      <dgm:t>
        <a:bodyPr/>
        <a:lstStyle/>
        <a:p>
          <a:r>
            <a:rPr lang="en-US" dirty="0"/>
            <a:t>Grouping similar items by area of expertise required, parts of the system, effort, or other criteria</a:t>
          </a:r>
        </a:p>
      </dgm:t>
    </dgm:pt>
    <dgm:pt modelId="{210AEF9D-15D3-40B5-BF8E-79631468984C}" type="parTrans" cxnId="{11AB9989-4D53-41E7-9188-6F74F907E1FA}">
      <dgm:prSet/>
      <dgm:spPr/>
      <dgm:t>
        <a:bodyPr/>
        <a:lstStyle/>
        <a:p>
          <a:endParaRPr lang="en-US"/>
        </a:p>
      </dgm:t>
    </dgm:pt>
    <dgm:pt modelId="{EEB20491-DC66-41AB-B754-89204FF7A9E7}" type="sibTrans" cxnId="{11AB9989-4D53-41E7-9188-6F74F907E1FA}">
      <dgm:prSet/>
      <dgm:spPr/>
      <dgm:t>
        <a:bodyPr/>
        <a:lstStyle/>
        <a:p>
          <a:endParaRPr lang="en-US"/>
        </a:p>
      </dgm:t>
    </dgm:pt>
    <dgm:pt modelId="{8EAB7F9B-F770-4FFA-A61C-27D004503C51}">
      <dgm:prSet/>
      <dgm:spPr/>
      <dgm:t>
        <a:bodyPr/>
        <a:lstStyle/>
        <a:p>
          <a:r>
            <a:rPr lang="en-US" dirty="0"/>
            <a:t>Dot Voting</a:t>
          </a:r>
        </a:p>
      </dgm:t>
    </dgm:pt>
    <dgm:pt modelId="{94833BCD-04DF-4DF6-930A-9551FA55A189}" type="parTrans" cxnId="{1C09C094-8C4C-45C3-954E-B9F53A4FDF87}">
      <dgm:prSet/>
      <dgm:spPr/>
      <dgm:t>
        <a:bodyPr/>
        <a:lstStyle/>
        <a:p>
          <a:endParaRPr lang="en-US"/>
        </a:p>
      </dgm:t>
    </dgm:pt>
    <dgm:pt modelId="{9B79467D-224C-4DE9-A0BC-044854534C5B}" type="sibTrans" cxnId="{1C09C094-8C4C-45C3-954E-B9F53A4FDF87}">
      <dgm:prSet/>
      <dgm:spPr/>
      <dgm:t>
        <a:bodyPr/>
        <a:lstStyle/>
        <a:p>
          <a:endParaRPr lang="en-US"/>
        </a:p>
      </dgm:t>
    </dgm:pt>
    <dgm:pt modelId="{A7334112-455E-4E41-B52F-AB0506612D55}">
      <dgm:prSet/>
      <dgm:spPr/>
      <dgm:t>
        <a:bodyPr/>
        <a:lstStyle/>
        <a:p>
          <a:r>
            <a:rPr lang="en-US" dirty="0"/>
            <a:t>Team members are given 5 dots and vote on their top priorities (for technical reasons or business)</a:t>
          </a:r>
        </a:p>
      </dgm:t>
    </dgm:pt>
    <dgm:pt modelId="{3956B467-90AE-4886-9EFE-F32F8061E21F}" type="parTrans" cxnId="{E6370BAE-F996-4692-B270-807395B425D1}">
      <dgm:prSet/>
      <dgm:spPr/>
      <dgm:t>
        <a:bodyPr/>
        <a:lstStyle/>
        <a:p>
          <a:endParaRPr lang="en-US"/>
        </a:p>
      </dgm:t>
    </dgm:pt>
    <dgm:pt modelId="{4112160C-CD3F-4546-BF23-A04019D0882B}" type="sibTrans" cxnId="{E6370BAE-F996-4692-B270-807395B425D1}">
      <dgm:prSet/>
      <dgm:spPr/>
      <dgm:t>
        <a:bodyPr/>
        <a:lstStyle/>
        <a:p>
          <a:endParaRPr lang="en-US"/>
        </a:p>
      </dgm:t>
    </dgm:pt>
    <dgm:pt modelId="{E8A9452D-583A-4824-B37B-D21D3C33CEBF}">
      <dgm:prSet/>
      <dgm:spPr/>
      <dgm:t>
        <a:bodyPr/>
        <a:lstStyle/>
        <a:p>
          <a:r>
            <a:rPr lang="en-US" dirty="0"/>
            <a:t>Ordering Protocol</a:t>
          </a:r>
        </a:p>
      </dgm:t>
    </dgm:pt>
    <dgm:pt modelId="{3710A802-1F7A-4163-8E0E-8E4026FA7861}" type="parTrans" cxnId="{47FC292B-50E9-4C53-BB6D-1D3B40E8E15A}">
      <dgm:prSet/>
      <dgm:spPr/>
      <dgm:t>
        <a:bodyPr/>
        <a:lstStyle/>
        <a:p>
          <a:endParaRPr lang="en-US"/>
        </a:p>
      </dgm:t>
    </dgm:pt>
    <dgm:pt modelId="{A9E5BB6C-A6AB-4D4C-B3AB-4F2E825BD706}" type="sibTrans" cxnId="{47FC292B-50E9-4C53-BB6D-1D3B40E8E15A}">
      <dgm:prSet/>
      <dgm:spPr/>
      <dgm:t>
        <a:bodyPr/>
        <a:lstStyle/>
        <a:p>
          <a:endParaRPr lang="en-US"/>
        </a:p>
      </dgm:t>
    </dgm:pt>
    <dgm:pt modelId="{BC9F3536-57FD-426D-8FCA-5AA06CFB461D}">
      <dgm:prSet/>
      <dgm:spPr/>
      <dgm:t>
        <a:bodyPr/>
        <a:lstStyle/>
        <a:p>
          <a:r>
            <a:rPr lang="en-US" dirty="0"/>
            <a:t>Groups organize tasks from least to highest priority. Then take turns reorganizing until agreed upon.</a:t>
          </a:r>
        </a:p>
      </dgm:t>
    </dgm:pt>
    <dgm:pt modelId="{F0D1839B-766B-485C-913C-D052CFA87109}" type="parTrans" cxnId="{180ECFE2-8B3B-4E80-BED7-BA1D3E8745CE}">
      <dgm:prSet/>
      <dgm:spPr/>
      <dgm:t>
        <a:bodyPr/>
        <a:lstStyle/>
        <a:p>
          <a:endParaRPr lang="en-US"/>
        </a:p>
      </dgm:t>
    </dgm:pt>
    <dgm:pt modelId="{0F69694A-D21B-4542-AFE6-C1A60F650390}" type="sibTrans" cxnId="{180ECFE2-8B3B-4E80-BED7-BA1D3E8745CE}">
      <dgm:prSet/>
      <dgm:spPr/>
      <dgm:t>
        <a:bodyPr/>
        <a:lstStyle/>
        <a:p>
          <a:endParaRPr lang="en-US"/>
        </a:p>
      </dgm:t>
    </dgm:pt>
    <dgm:pt modelId="{C8C42DC2-8497-4E90-8C90-54F8ED0460B7}">
      <dgm:prSet/>
      <dgm:spPr/>
      <dgm:t>
        <a:bodyPr/>
        <a:lstStyle/>
        <a:p>
          <a:r>
            <a:rPr lang="en-US"/>
            <a:t>Affinity </a:t>
          </a:r>
          <a:r>
            <a:rPr lang="en-US" dirty="0"/>
            <a:t>Mapping</a:t>
          </a:r>
        </a:p>
      </dgm:t>
    </dgm:pt>
    <dgm:pt modelId="{58B01242-8E63-43B0-9DF2-585D45FAA19D}" type="parTrans" cxnId="{BC693C7F-0E2A-45CB-A614-C44E721DFC6B}">
      <dgm:prSet/>
      <dgm:spPr/>
      <dgm:t>
        <a:bodyPr/>
        <a:lstStyle/>
        <a:p>
          <a:endParaRPr lang="en-US"/>
        </a:p>
      </dgm:t>
    </dgm:pt>
    <dgm:pt modelId="{F18FD3D6-4A94-44A6-9899-3768E617D734}" type="sibTrans" cxnId="{BC693C7F-0E2A-45CB-A614-C44E721DFC6B}">
      <dgm:prSet/>
      <dgm:spPr/>
      <dgm:t>
        <a:bodyPr/>
        <a:lstStyle/>
        <a:p>
          <a:endParaRPr lang="en-US"/>
        </a:p>
      </dgm:t>
    </dgm:pt>
    <dgm:pt modelId="{27D51980-1B7D-4C19-A8B2-7559793263D0}" type="pres">
      <dgm:prSet presAssocID="{5ED1B829-32CA-4358-A38C-1DE60489D522}" presName="composite" presStyleCnt="0">
        <dgm:presLayoutVars>
          <dgm:chMax val="1"/>
          <dgm:dir/>
          <dgm:resizeHandles val="exact"/>
        </dgm:presLayoutVars>
      </dgm:prSet>
      <dgm:spPr/>
    </dgm:pt>
    <dgm:pt modelId="{AA4AB287-85A2-44AD-82C3-126C113B3386}" type="pres">
      <dgm:prSet presAssocID="{FAD46369-1421-43B1-9BE9-13AB56CE704A}" presName="roof" presStyleLbl="dkBgShp" presStyleIdx="0" presStyleCnt="2"/>
      <dgm:spPr/>
    </dgm:pt>
    <dgm:pt modelId="{22B310DC-0ED3-4477-8988-3FB10DD04424}" type="pres">
      <dgm:prSet presAssocID="{FAD46369-1421-43B1-9BE9-13AB56CE704A}" presName="pillars" presStyleCnt="0"/>
      <dgm:spPr/>
    </dgm:pt>
    <dgm:pt modelId="{B7947C41-BC44-4AE4-9FD2-1C02B8FD5202}" type="pres">
      <dgm:prSet presAssocID="{FAD46369-1421-43B1-9BE9-13AB56CE704A}" presName="pillar1" presStyleLbl="node1" presStyleIdx="0" presStyleCnt="3">
        <dgm:presLayoutVars>
          <dgm:bulletEnabled val="1"/>
        </dgm:presLayoutVars>
      </dgm:prSet>
      <dgm:spPr/>
    </dgm:pt>
    <dgm:pt modelId="{BC75BEDF-AC5D-45C8-94ED-732FA3456CCE}" type="pres">
      <dgm:prSet presAssocID="{8EAB7F9B-F770-4FFA-A61C-27D004503C51}" presName="pillarX" presStyleLbl="node1" presStyleIdx="1" presStyleCnt="3">
        <dgm:presLayoutVars>
          <dgm:bulletEnabled val="1"/>
        </dgm:presLayoutVars>
      </dgm:prSet>
      <dgm:spPr/>
    </dgm:pt>
    <dgm:pt modelId="{0A935AAD-4B3D-417C-8E26-F21A6AC0A4B4}" type="pres">
      <dgm:prSet presAssocID="{E8A9452D-583A-4824-B37B-D21D3C33CEBF}" presName="pillarX" presStyleLbl="node1" presStyleIdx="2" presStyleCnt="3">
        <dgm:presLayoutVars>
          <dgm:bulletEnabled val="1"/>
        </dgm:presLayoutVars>
      </dgm:prSet>
      <dgm:spPr/>
    </dgm:pt>
    <dgm:pt modelId="{D6522012-E79F-4FBD-9266-B575B343EFF0}" type="pres">
      <dgm:prSet presAssocID="{FAD46369-1421-43B1-9BE9-13AB56CE704A}" presName="base" presStyleLbl="dkBgShp" presStyleIdx="1" presStyleCnt="2"/>
      <dgm:spPr/>
    </dgm:pt>
  </dgm:ptLst>
  <dgm:cxnLst>
    <dgm:cxn modelId="{890E6113-FBC6-4FED-8B3B-33B35371C002}" type="presOf" srcId="{A7334112-455E-4E41-B52F-AB0506612D55}" destId="{BC75BEDF-AC5D-45C8-94ED-732FA3456CCE}" srcOrd="0" destOrd="1" presId="urn:microsoft.com/office/officeart/2005/8/layout/hList3"/>
    <dgm:cxn modelId="{47FC292B-50E9-4C53-BB6D-1D3B40E8E15A}" srcId="{FAD46369-1421-43B1-9BE9-13AB56CE704A}" destId="{E8A9452D-583A-4824-B37B-D21D3C33CEBF}" srcOrd="2" destOrd="0" parTransId="{3710A802-1F7A-4163-8E0E-8E4026FA7861}" sibTransId="{A9E5BB6C-A6AB-4D4C-B3AB-4F2E825BD706}"/>
    <dgm:cxn modelId="{12874B5D-8851-44A8-B93B-CDF2568691D3}" type="presOf" srcId="{8EAB7F9B-F770-4FFA-A61C-27D004503C51}" destId="{BC75BEDF-AC5D-45C8-94ED-732FA3456CCE}" srcOrd="0" destOrd="0" presId="urn:microsoft.com/office/officeart/2005/8/layout/hList3"/>
    <dgm:cxn modelId="{EEA3C760-3233-4E20-9956-11EAC3C3121D}" srcId="{5ED1B829-32CA-4358-A38C-1DE60489D522}" destId="{FAD46369-1421-43B1-9BE9-13AB56CE704A}" srcOrd="0" destOrd="0" parTransId="{1209F08D-931A-4230-B19D-B9275D7B2A0D}" sibTransId="{57A74A27-671E-4E03-B06E-2F83287BAB41}"/>
    <dgm:cxn modelId="{1649B661-C930-403D-B358-AEC2B9B55840}" type="presOf" srcId="{0656D6A9-D96A-4DEC-8572-9A924C09EC89}" destId="{B7947C41-BC44-4AE4-9FD2-1C02B8FD5202}" srcOrd="0" destOrd="1" presId="urn:microsoft.com/office/officeart/2005/8/layout/hList3"/>
    <dgm:cxn modelId="{BC693C7F-0E2A-45CB-A614-C44E721DFC6B}" srcId="{FAD46369-1421-43B1-9BE9-13AB56CE704A}" destId="{C8C42DC2-8497-4E90-8C90-54F8ED0460B7}" srcOrd="0" destOrd="0" parTransId="{58B01242-8E63-43B0-9DF2-585D45FAA19D}" sibTransId="{F18FD3D6-4A94-44A6-9899-3768E617D734}"/>
    <dgm:cxn modelId="{11AB9989-4D53-41E7-9188-6F74F907E1FA}" srcId="{C8C42DC2-8497-4E90-8C90-54F8ED0460B7}" destId="{0656D6A9-D96A-4DEC-8572-9A924C09EC89}" srcOrd="0" destOrd="0" parTransId="{210AEF9D-15D3-40B5-BF8E-79631468984C}" sibTransId="{EEB20491-DC66-41AB-B754-89204FF7A9E7}"/>
    <dgm:cxn modelId="{1C09C094-8C4C-45C3-954E-B9F53A4FDF87}" srcId="{FAD46369-1421-43B1-9BE9-13AB56CE704A}" destId="{8EAB7F9B-F770-4FFA-A61C-27D004503C51}" srcOrd="1" destOrd="0" parTransId="{94833BCD-04DF-4DF6-930A-9551FA55A189}" sibTransId="{9B79467D-224C-4DE9-A0BC-044854534C5B}"/>
    <dgm:cxn modelId="{E6370BAE-F996-4692-B270-807395B425D1}" srcId="{8EAB7F9B-F770-4FFA-A61C-27D004503C51}" destId="{A7334112-455E-4E41-B52F-AB0506612D55}" srcOrd="0" destOrd="0" parTransId="{3956B467-90AE-4886-9EFE-F32F8061E21F}" sibTransId="{4112160C-CD3F-4546-BF23-A04019D0882B}"/>
    <dgm:cxn modelId="{279747CA-2961-4669-BD18-7369061F6E04}" type="presOf" srcId="{FAD46369-1421-43B1-9BE9-13AB56CE704A}" destId="{AA4AB287-85A2-44AD-82C3-126C113B3386}" srcOrd="0" destOrd="0" presId="urn:microsoft.com/office/officeart/2005/8/layout/hList3"/>
    <dgm:cxn modelId="{80942DCC-6066-4E1B-A358-C96BBEF56745}" type="presOf" srcId="{5ED1B829-32CA-4358-A38C-1DE60489D522}" destId="{27D51980-1B7D-4C19-A8B2-7559793263D0}" srcOrd="0" destOrd="0" presId="urn:microsoft.com/office/officeart/2005/8/layout/hList3"/>
    <dgm:cxn modelId="{180ECFE2-8B3B-4E80-BED7-BA1D3E8745CE}" srcId="{E8A9452D-583A-4824-B37B-D21D3C33CEBF}" destId="{BC9F3536-57FD-426D-8FCA-5AA06CFB461D}" srcOrd="0" destOrd="0" parTransId="{F0D1839B-766B-485C-913C-D052CFA87109}" sibTransId="{0F69694A-D21B-4542-AFE6-C1A60F650390}"/>
    <dgm:cxn modelId="{445377FB-60AD-4C97-81CD-47E8D2DC6316}" type="presOf" srcId="{E8A9452D-583A-4824-B37B-D21D3C33CEBF}" destId="{0A935AAD-4B3D-417C-8E26-F21A6AC0A4B4}" srcOrd="0" destOrd="0" presId="urn:microsoft.com/office/officeart/2005/8/layout/hList3"/>
    <dgm:cxn modelId="{860EF8FD-506A-4477-B0B3-43D6712B8F7C}" type="presOf" srcId="{BC9F3536-57FD-426D-8FCA-5AA06CFB461D}" destId="{0A935AAD-4B3D-417C-8E26-F21A6AC0A4B4}" srcOrd="0" destOrd="1" presId="urn:microsoft.com/office/officeart/2005/8/layout/hList3"/>
    <dgm:cxn modelId="{0F6561FE-B7FD-4B14-9C6C-B182DE592F03}" type="presOf" srcId="{C8C42DC2-8497-4E90-8C90-54F8ED0460B7}" destId="{B7947C41-BC44-4AE4-9FD2-1C02B8FD5202}" srcOrd="0" destOrd="0" presId="urn:microsoft.com/office/officeart/2005/8/layout/hList3"/>
    <dgm:cxn modelId="{3F0EE5D5-3C9F-48B0-8257-2EC05DE7F09A}" type="presParOf" srcId="{27D51980-1B7D-4C19-A8B2-7559793263D0}" destId="{AA4AB287-85A2-44AD-82C3-126C113B3386}" srcOrd="0" destOrd="0" presId="urn:microsoft.com/office/officeart/2005/8/layout/hList3"/>
    <dgm:cxn modelId="{0EB18212-0D13-498B-A67C-7032B9414E1D}" type="presParOf" srcId="{27D51980-1B7D-4C19-A8B2-7559793263D0}" destId="{22B310DC-0ED3-4477-8988-3FB10DD04424}" srcOrd="1" destOrd="0" presId="urn:microsoft.com/office/officeart/2005/8/layout/hList3"/>
    <dgm:cxn modelId="{F820E96E-222A-44D9-A67B-0D5FD72EC096}" type="presParOf" srcId="{22B310DC-0ED3-4477-8988-3FB10DD04424}" destId="{B7947C41-BC44-4AE4-9FD2-1C02B8FD5202}" srcOrd="0" destOrd="0" presId="urn:microsoft.com/office/officeart/2005/8/layout/hList3"/>
    <dgm:cxn modelId="{F3DB91A0-7327-451E-98A2-6E021CA42C00}" type="presParOf" srcId="{22B310DC-0ED3-4477-8988-3FB10DD04424}" destId="{BC75BEDF-AC5D-45C8-94ED-732FA3456CCE}" srcOrd="1" destOrd="0" presId="urn:microsoft.com/office/officeart/2005/8/layout/hList3"/>
    <dgm:cxn modelId="{A440228C-70D1-4F0D-9725-D4C1A7FC3446}" type="presParOf" srcId="{22B310DC-0ED3-4477-8988-3FB10DD04424}" destId="{0A935AAD-4B3D-417C-8E26-F21A6AC0A4B4}" srcOrd="2" destOrd="0" presId="urn:microsoft.com/office/officeart/2005/8/layout/hList3"/>
    <dgm:cxn modelId="{9BC77BA9-2F31-4467-8157-5728B712814A}" type="presParOf" srcId="{27D51980-1B7D-4C19-A8B2-7559793263D0}" destId="{D6522012-E79F-4FBD-9266-B575B343EFF0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321B9E-E5BD-45BA-A669-1B6563FA5475}" type="doc">
      <dgm:prSet loTypeId="urn:microsoft.com/office/officeart/2005/8/layout/hList3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6BD8246-9D92-47DF-8D7A-EB4B698BB76C}">
      <dgm:prSet/>
      <dgm:spPr/>
      <dgm:t>
        <a:bodyPr/>
        <a:lstStyle/>
        <a:p>
          <a:r>
            <a:rPr lang="en-US" dirty="0"/>
            <a:t>Timeframe</a:t>
          </a:r>
        </a:p>
      </dgm:t>
    </dgm:pt>
    <dgm:pt modelId="{E1CCB346-0164-4871-B72C-02D00C8F3A91}" type="parTrans" cxnId="{E3FDCE2C-A91F-4888-BCCC-5E2A2BA4A176}">
      <dgm:prSet/>
      <dgm:spPr/>
      <dgm:t>
        <a:bodyPr/>
        <a:lstStyle/>
        <a:p>
          <a:endParaRPr lang="en-US"/>
        </a:p>
      </dgm:t>
    </dgm:pt>
    <dgm:pt modelId="{3C05F122-2B46-48C7-B4E1-CA8AC3C9A26F}" type="sibTrans" cxnId="{E3FDCE2C-A91F-4888-BCCC-5E2A2BA4A176}">
      <dgm:prSet/>
      <dgm:spPr/>
      <dgm:t>
        <a:bodyPr/>
        <a:lstStyle/>
        <a:p>
          <a:endParaRPr lang="en-US"/>
        </a:p>
      </dgm:t>
    </dgm:pt>
    <dgm:pt modelId="{3832489E-1EF3-4D71-82AC-009C234CD1C0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These are two types where people organize tasks into T-shirt sizes or using an uncertain in less known cases.</a:t>
          </a:r>
        </a:p>
      </dgm:t>
    </dgm:pt>
    <dgm:pt modelId="{08CFBD02-C9C8-4002-9C13-35289BAE54B9}" type="parTrans" cxnId="{0F40DFFE-6D25-4165-BF8B-637DBC954441}">
      <dgm:prSet/>
      <dgm:spPr/>
      <dgm:t>
        <a:bodyPr/>
        <a:lstStyle/>
        <a:p>
          <a:endParaRPr lang="en-US"/>
        </a:p>
      </dgm:t>
    </dgm:pt>
    <dgm:pt modelId="{B8F34F87-7698-4F76-AB3A-977ACC9873BF}" type="sibTrans" cxnId="{0F40DFFE-6D25-4165-BF8B-637DBC954441}">
      <dgm:prSet/>
      <dgm:spPr/>
      <dgm:t>
        <a:bodyPr/>
        <a:lstStyle/>
        <a:p>
          <a:endParaRPr lang="en-US"/>
        </a:p>
      </dgm:t>
    </dgm:pt>
    <dgm:pt modelId="{DBCA53AF-989F-4306-9BFE-C2369ABE7AD4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Bucket system</a:t>
          </a:r>
        </a:p>
      </dgm:t>
    </dgm:pt>
    <dgm:pt modelId="{83EF3CF2-AAA9-43CC-872E-1A51AA232771}" type="parTrans" cxnId="{AD843372-5786-4380-98FE-4553AF5F5ECC}">
      <dgm:prSet/>
      <dgm:spPr/>
      <dgm:t>
        <a:bodyPr/>
        <a:lstStyle/>
        <a:p>
          <a:endParaRPr lang="en-US"/>
        </a:p>
      </dgm:t>
    </dgm:pt>
    <dgm:pt modelId="{042384B6-4CDD-4427-9F6A-DC80893B4176}" type="sibTrans" cxnId="{AD843372-5786-4380-98FE-4553AF5F5ECC}">
      <dgm:prSet/>
      <dgm:spPr/>
      <dgm:t>
        <a:bodyPr/>
        <a:lstStyle/>
        <a:p>
          <a:endParaRPr lang="en-US"/>
        </a:p>
      </dgm:t>
    </dgm:pt>
    <dgm:pt modelId="{DF263442-FBAD-4C7E-B3B7-09BCDE06F9D5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A set of buckets (with numeric values) are setup and stakeholders place tasks in bucket where they think it goes then repeat until agreement</a:t>
          </a:r>
        </a:p>
      </dgm:t>
    </dgm:pt>
    <dgm:pt modelId="{FBDEC70F-3500-4634-83D6-951EAAD36100}" type="parTrans" cxnId="{15548394-667B-4D9E-806C-0683452DAF52}">
      <dgm:prSet/>
      <dgm:spPr/>
      <dgm:t>
        <a:bodyPr/>
        <a:lstStyle/>
        <a:p>
          <a:endParaRPr lang="en-US"/>
        </a:p>
      </dgm:t>
    </dgm:pt>
    <dgm:pt modelId="{415BBF61-90D0-4F5A-B06F-AB72BE10524D}" type="sibTrans" cxnId="{15548394-667B-4D9E-806C-0683452DAF52}">
      <dgm:prSet/>
      <dgm:spPr/>
      <dgm:t>
        <a:bodyPr/>
        <a:lstStyle/>
        <a:p>
          <a:endParaRPr lang="en-US"/>
        </a:p>
      </dgm:t>
    </dgm:pt>
    <dgm:pt modelId="{E83649AA-FE6E-4F25-916F-7ADA3BACE06F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Planning Poker</a:t>
          </a:r>
        </a:p>
      </dgm:t>
    </dgm:pt>
    <dgm:pt modelId="{CC43A13F-2BCB-4175-88AC-9B868F7E0EC1}" type="parTrans" cxnId="{4B28EAED-AFB2-4B11-98A7-F740EE58E458}">
      <dgm:prSet/>
      <dgm:spPr/>
      <dgm:t>
        <a:bodyPr/>
        <a:lstStyle/>
        <a:p>
          <a:endParaRPr lang="en-US"/>
        </a:p>
      </dgm:t>
    </dgm:pt>
    <dgm:pt modelId="{DDD76E64-843B-4182-8823-BDE598321C1D}" type="sibTrans" cxnId="{4B28EAED-AFB2-4B11-98A7-F740EE58E458}">
      <dgm:prSet/>
      <dgm:spPr/>
      <dgm:t>
        <a:bodyPr/>
        <a:lstStyle/>
        <a:p>
          <a:endParaRPr lang="en-US"/>
        </a:p>
      </dgm:t>
    </dgm:pt>
    <dgm:pt modelId="{4EC221FF-3ED5-4085-8711-D4687C3BB4E6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Take item, discuss briefly, show card with estimate. Agreed, add to “Deck” – disagree: discuss and revote.</a:t>
          </a:r>
        </a:p>
      </dgm:t>
    </dgm:pt>
    <dgm:pt modelId="{51658B3C-570C-49AF-AB06-848A293C9286}" type="parTrans" cxnId="{92146430-9459-4F0F-8196-0D47E31DA8BA}">
      <dgm:prSet/>
      <dgm:spPr/>
      <dgm:t>
        <a:bodyPr/>
        <a:lstStyle/>
        <a:p>
          <a:endParaRPr lang="en-US"/>
        </a:p>
      </dgm:t>
    </dgm:pt>
    <dgm:pt modelId="{F6B3DF85-14C6-4B07-9664-52AED44C66A4}" type="sibTrans" cxnId="{92146430-9459-4F0F-8196-0D47E31DA8BA}">
      <dgm:prSet/>
      <dgm:spPr/>
      <dgm:t>
        <a:bodyPr/>
        <a:lstStyle/>
        <a:p>
          <a:endParaRPr lang="en-US"/>
        </a:p>
      </dgm:t>
    </dgm:pt>
    <dgm:pt modelId="{060C5363-6649-4514-851B-CB89A9E23D37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T-shirt sizing / Big, Uncertain, Small</a:t>
          </a:r>
        </a:p>
      </dgm:t>
    </dgm:pt>
    <dgm:pt modelId="{EDF43FD0-8D8C-4A0D-B3B8-6235841423F7}" type="parTrans" cxnId="{B04BCD99-66D1-45B0-8FEB-B8DF7F594B31}">
      <dgm:prSet/>
      <dgm:spPr/>
      <dgm:t>
        <a:bodyPr/>
        <a:lstStyle/>
        <a:p>
          <a:endParaRPr lang="en-US"/>
        </a:p>
      </dgm:t>
    </dgm:pt>
    <dgm:pt modelId="{07BD0EF8-C4D7-4612-98D3-1B92418F21B1}" type="sibTrans" cxnId="{B04BCD99-66D1-45B0-8FEB-B8DF7F594B31}">
      <dgm:prSet/>
      <dgm:spPr/>
      <dgm:t>
        <a:bodyPr/>
        <a:lstStyle/>
        <a:p>
          <a:endParaRPr lang="en-US"/>
        </a:p>
      </dgm:t>
    </dgm:pt>
    <dgm:pt modelId="{49CEBD74-0A2C-475D-B016-B7510B7A83FB}" type="pres">
      <dgm:prSet presAssocID="{D8321B9E-E5BD-45BA-A669-1B6563FA5475}" presName="composite" presStyleCnt="0">
        <dgm:presLayoutVars>
          <dgm:chMax val="1"/>
          <dgm:dir/>
          <dgm:resizeHandles val="exact"/>
        </dgm:presLayoutVars>
      </dgm:prSet>
      <dgm:spPr/>
    </dgm:pt>
    <dgm:pt modelId="{760E4900-9AC8-441D-A597-B7D8AB4E844A}" type="pres">
      <dgm:prSet presAssocID="{C6BD8246-9D92-47DF-8D7A-EB4B698BB76C}" presName="roof" presStyleLbl="dkBgShp" presStyleIdx="0" presStyleCnt="2"/>
      <dgm:spPr/>
    </dgm:pt>
    <dgm:pt modelId="{8D058AFC-0C37-4C1F-908C-B3005436EC98}" type="pres">
      <dgm:prSet presAssocID="{C6BD8246-9D92-47DF-8D7A-EB4B698BB76C}" presName="pillars" presStyleCnt="0"/>
      <dgm:spPr/>
    </dgm:pt>
    <dgm:pt modelId="{BD6A8557-BBF1-48DC-83C1-5957F39F9A39}" type="pres">
      <dgm:prSet presAssocID="{C6BD8246-9D92-47DF-8D7A-EB4B698BB76C}" presName="pillar1" presStyleLbl="node1" presStyleIdx="0" presStyleCnt="3">
        <dgm:presLayoutVars>
          <dgm:bulletEnabled val="1"/>
        </dgm:presLayoutVars>
      </dgm:prSet>
      <dgm:spPr/>
    </dgm:pt>
    <dgm:pt modelId="{DD7DA707-2E1F-4C93-8BB5-AD074B773E8A}" type="pres">
      <dgm:prSet presAssocID="{DBCA53AF-989F-4306-9BFE-C2369ABE7AD4}" presName="pillarX" presStyleLbl="node1" presStyleIdx="1" presStyleCnt="3">
        <dgm:presLayoutVars>
          <dgm:bulletEnabled val="1"/>
        </dgm:presLayoutVars>
      </dgm:prSet>
      <dgm:spPr/>
    </dgm:pt>
    <dgm:pt modelId="{C7DC9F1F-42C2-4758-9253-6E8AD2F62AF6}" type="pres">
      <dgm:prSet presAssocID="{E83649AA-FE6E-4F25-916F-7ADA3BACE06F}" presName="pillarX" presStyleLbl="node1" presStyleIdx="2" presStyleCnt="3">
        <dgm:presLayoutVars>
          <dgm:bulletEnabled val="1"/>
        </dgm:presLayoutVars>
      </dgm:prSet>
      <dgm:spPr/>
    </dgm:pt>
    <dgm:pt modelId="{0D18837B-D913-4A51-B614-F0F4934A1DE9}" type="pres">
      <dgm:prSet presAssocID="{C6BD8246-9D92-47DF-8D7A-EB4B698BB76C}" presName="base" presStyleLbl="dkBgShp" presStyleIdx="1" presStyleCnt="2"/>
      <dgm:spPr/>
    </dgm:pt>
  </dgm:ptLst>
  <dgm:cxnLst>
    <dgm:cxn modelId="{6C1A7E06-FA24-47B6-82FC-8C956E62A23F}" type="presOf" srcId="{4EC221FF-3ED5-4085-8711-D4687C3BB4E6}" destId="{C7DC9F1F-42C2-4758-9253-6E8AD2F62AF6}" srcOrd="0" destOrd="1" presId="urn:microsoft.com/office/officeart/2005/8/layout/hList3"/>
    <dgm:cxn modelId="{B4609911-C962-4E79-95E5-3493D9975282}" type="presOf" srcId="{3832489E-1EF3-4D71-82AC-009C234CD1C0}" destId="{BD6A8557-BBF1-48DC-83C1-5957F39F9A39}" srcOrd="0" destOrd="1" presId="urn:microsoft.com/office/officeart/2005/8/layout/hList3"/>
    <dgm:cxn modelId="{E3FDCE2C-A91F-4888-BCCC-5E2A2BA4A176}" srcId="{D8321B9E-E5BD-45BA-A669-1B6563FA5475}" destId="{C6BD8246-9D92-47DF-8D7A-EB4B698BB76C}" srcOrd="0" destOrd="0" parTransId="{E1CCB346-0164-4871-B72C-02D00C8F3A91}" sibTransId="{3C05F122-2B46-48C7-B4E1-CA8AC3C9A26F}"/>
    <dgm:cxn modelId="{92146430-9459-4F0F-8196-0D47E31DA8BA}" srcId="{E83649AA-FE6E-4F25-916F-7ADA3BACE06F}" destId="{4EC221FF-3ED5-4085-8711-D4687C3BB4E6}" srcOrd="0" destOrd="0" parTransId="{51658B3C-570C-49AF-AB06-848A293C9286}" sibTransId="{F6B3DF85-14C6-4B07-9664-52AED44C66A4}"/>
    <dgm:cxn modelId="{BFA3655B-C53C-4C06-9900-E43ED1A1ACD4}" type="presOf" srcId="{060C5363-6649-4514-851B-CB89A9E23D37}" destId="{BD6A8557-BBF1-48DC-83C1-5957F39F9A39}" srcOrd="0" destOrd="0" presId="urn:microsoft.com/office/officeart/2005/8/layout/hList3"/>
    <dgm:cxn modelId="{2CB75450-A0C3-40A4-9EC1-3A21732A3840}" type="presOf" srcId="{D8321B9E-E5BD-45BA-A669-1B6563FA5475}" destId="{49CEBD74-0A2C-475D-B016-B7510B7A83FB}" srcOrd="0" destOrd="0" presId="urn:microsoft.com/office/officeart/2005/8/layout/hList3"/>
    <dgm:cxn modelId="{AD843372-5786-4380-98FE-4553AF5F5ECC}" srcId="{C6BD8246-9D92-47DF-8D7A-EB4B698BB76C}" destId="{DBCA53AF-989F-4306-9BFE-C2369ABE7AD4}" srcOrd="1" destOrd="0" parTransId="{83EF3CF2-AAA9-43CC-872E-1A51AA232771}" sibTransId="{042384B6-4CDD-4427-9F6A-DC80893B4176}"/>
    <dgm:cxn modelId="{15548394-667B-4D9E-806C-0683452DAF52}" srcId="{DBCA53AF-989F-4306-9BFE-C2369ABE7AD4}" destId="{DF263442-FBAD-4C7E-B3B7-09BCDE06F9D5}" srcOrd="0" destOrd="0" parTransId="{FBDEC70F-3500-4634-83D6-951EAAD36100}" sibTransId="{415BBF61-90D0-4F5A-B06F-AB72BE10524D}"/>
    <dgm:cxn modelId="{B04BCD99-66D1-45B0-8FEB-B8DF7F594B31}" srcId="{C6BD8246-9D92-47DF-8D7A-EB4B698BB76C}" destId="{060C5363-6649-4514-851B-CB89A9E23D37}" srcOrd="0" destOrd="0" parTransId="{EDF43FD0-8D8C-4A0D-B3B8-6235841423F7}" sibTransId="{07BD0EF8-C4D7-4612-98D3-1B92418F21B1}"/>
    <dgm:cxn modelId="{FC8052CA-FE64-4124-A0CD-2B51E56095AE}" type="presOf" srcId="{C6BD8246-9D92-47DF-8D7A-EB4B698BB76C}" destId="{760E4900-9AC8-441D-A597-B7D8AB4E844A}" srcOrd="0" destOrd="0" presId="urn:microsoft.com/office/officeart/2005/8/layout/hList3"/>
    <dgm:cxn modelId="{4B28EAED-AFB2-4B11-98A7-F740EE58E458}" srcId="{C6BD8246-9D92-47DF-8D7A-EB4B698BB76C}" destId="{E83649AA-FE6E-4F25-916F-7ADA3BACE06F}" srcOrd="2" destOrd="0" parTransId="{CC43A13F-2BCB-4175-88AC-9B868F7E0EC1}" sibTransId="{DDD76E64-843B-4182-8823-BDE598321C1D}"/>
    <dgm:cxn modelId="{44808CF1-56A9-4216-81AB-DFAF7A1B8054}" type="presOf" srcId="{DBCA53AF-989F-4306-9BFE-C2369ABE7AD4}" destId="{DD7DA707-2E1F-4C93-8BB5-AD074B773E8A}" srcOrd="0" destOrd="0" presId="urn:microsoft.com/office/officeart/2005/8/layout/hList3"/>
    <dgm:cxn modelId="{BCDCA2F3-E783-45B4-BD5D-20D6D6C7FA1D}" type="presOf" srcId="{DF263442-FBAD-4C7E-B3B7-09BCDE06F9D5}" destId="{DD7DA707-2E1F-4C93-8BB5-AD074B773E8A}" srcOrd="0" destOrd="1" presId="urn:microsoft.com/office/officeart/2005/8/layout/hList3"/>
    <dgm:cxn modelId="{744024F4-D027-47A6-919C-2FB500D31899}" type="presOf" srcId="{E83649AA-FE6E-4F25-916F-7ADA3BACE06F}" destId="{C7DC9F1F-42C2-4758-9253-6E8AD2F62AF6}" srcOrd="0" destOrd="0" presId="urn:microsoft.com/office/officeart/2005/8/layout/hList3"/>
    <dgm:cxn modelId="{0F40DFFE-6D25-4165-BF8B-637DBC954441}" srcId="{060C5363-6649-4514-851B-CB89A9E23D37}" destId="{3832489E-1EF3-4D71-82AC-009C234CD1C0}" srcOrd="0" destOrd="0" parTransId="{08CFBD02-C9C8-4002-9C13-35289BAE54B9}" sibTransId="{B8F34F87-7698-4F76-AB3A-977ACC9873BF}"/>
    <dgm:cxn modelId="{6F139482-2554-49C3-9184-547C8E3B815E}" type="presParOf" srcId="{49CEBD74-0A2C-475D-B016-B7510B7A83FB}" destId="{760E4900-9AC8-441D-A597-B7D8AB4E844A}" srcOrd="0" destOrd="0" presId="urn:microsoft.com/office/officeart/2005/8/layout/hList3"/>
    <dgm:cxn modelId="{A0BC81DC-A039-483C-83AC-735369DBAB3E}" type="presParOf" srcId="{49CEBD74-0A2C-475D-B016-B7510B7A83FB}" destId="{8D058AFC-0C37-4C1F-908C-B3005436EC98}" srcOrd="1" destOrd="0" presId="urn:microsoft.com/office/officeart/2005/8/layout/hList3"/>
    <dgm:cxn modelId="{147A64FD-255C-462B-AD4E-8797DC01A972}" type="presParOf" srcId="{8D058AFC-0C37-4C1F-908C-B3005436EC98}" destId="{BD6A8557-BBF1-48DC-83C1-5957F39F9A39}" srcOrd="0" destOrd="0" presId="urn:microsoft.com/office/officeart/2005/8/layout/hList3"/>
    <dgm:cxn modelId="{5F585C93-B7EA-480E-BB82-147619B0AF25}" type="presParOf" srcId="{8D058AFC-0C37-4C1F-908C-B3005436EC98}" destId="{DD7DA707-2E1F-4C93-8BB5-AD074B773E8A}" srcOrd="1" destOrd="0" presId="urn:microsoft.com/office/officeart/2005/8/layout/hList3"/>
    <dgm:cxn modelId="{A078CE1D-8CC1-40A5-94CD-1E36B0D967F0}" type="presParOf" srcId="{8D058AFC-0C37-4C1F-908C-B3005436EC98}" destId="{C7DC9F1F-42C2-4758-9253-6E8AD2F62AF6}" srcOrd="2" destOrd="0" presId="urn:microsoft.com/office/officeart/2005/8/layout/hList3"/>
    <dgm:cxn modelId="{77F77908-5A2D-4245-BC46-AD37602A5DC1}" type="presParOf" srcId="{49CEBD74-0A2C-475D-B016-B7510B7A83FB}" destId="{0D18837B-D913-4A51-B614-F0F4934A1DE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E1BDC-1D6C-4A8A-A676-2498847897BB}">
      <dsp:nvSpPr>
        <dsp:cNvPr id="0" name=""/>
        <dsp:cNvSpPr/>
      </dsp:nvSpPr>
      <dsp:spPr>
        <a:xfrm>
          <a:off x="0" y="88029"/>
          <a:ext cx="10515600" cy="954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So we Planned our project and came up with Tasks for the </a:t>
          </a:r>
          <a:r>
            <a:rPr lang="en-US" sz="2400" b="1" u="sng" kern="1200" dirty="0"/>
            <a:t>Product backlog</a:t>
          </a:r>
          <a:r>
            <a:rPr lang="en-US" sz="2400" kern="1200" dirty="0"/>
            <a:t> but what about Goals?</a:t>
          </a:r>
        </a:p>
      </dsp:txBody>
      <dsp:txXfrm>
        <a:off x="46606" y="134635"/>
        <a:ext cx="10422388" cy="861507"/>
      </dsp:txXfrm>
    </dsp:sp>
    <dsp:sp modelId="{44CE8D0E-DA94-4302-8725-29DFEEF531A0}">
      <dsp:nvSpPr>
        <dsp:cNvPr id="0" name=""/>
        <dsp:cNvSpPr/>
      </dsp:nvSpPr>
      <dsp:spPr>
        <a:xfrm>
          <a:off x="0" y="1111869"/>
          <a:ext cx="10515600" cy="9547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Estimation is hard. Scrum is liked because it is simple</a:t>
          </a:r>
        </a:p>
      </dsp:txBody>
      <dsp:txXfrm>
        <a:off x="46606" y="1158475"/>
        <a:ext cx="10422388" cy="861507"/>
      </dsp:txXfrm>
    </dsp:sp>
    <dsp:sp modelId="{38D7EEC0-3706-4E9B-8B70-C751120E328D}">
      <dsp:nvSpPr>
        <dsp:cNvPr id="0" name=""/>
        <dsp:cNvSpPr/>
      </dsp:nvSpPr>
      <dsp:spPr>
        <a:xfrm>
          <a:off x="0" y="2066589"/>
          <a:ext cx="10515600" cy="12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2-week sprint -&gt; month check-in/release -&gt; repeat until project done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Sprint length never changes after initial determination by project owner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Crystal length varies and can be adjusted (but a default length is determined at the beginning by project owner)</a:t>
          </a:r>
        </a:p>
      </dsp:txBody>
      <dsp:txXfrm>
        <a:off x="0" y="2066589"/>
        <a:ext cx="10515600" cy="1242000"/>
      </dsp:txXfrm>
    </dsp:sp>
    <dsp:sp modelId="{AE9EFBD3-FADB-4C87-93BE-ED6FCAE89FAA}">
      <dsp:nvSpPr>
        <dsp:cNvPr id="0" name=""/>
        <dsp:cNvSpPr/>
      </dsp:nvSpPr>
      <dsp:spPr>
        <a:xfrm>
          <a:off x="0" y="3308589"/>
          <a:ext cx="10515600" cy="95471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We’ll complete half a micro-sprint today and the rest on Wednesday</a:t>
          </a:r>
        </a:p>
      </dsp:txBody>
      <dsp:txXfrm>
        <a:off x="46606" y="3355195"/>
        <a:ext cx="10422388" cy="861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56AFD-CC77-4580-A0D0-C87D3E34540C}">
      <dsp:nvSpPr>
        <dsp:cNvPr id="0" name=""/>
        <dsp:cNvSpPr/>
      </dsp:nvSpPr>
      <dsp:spPr>
        <a:xfrm>
          <a:off x="0" y="3928"/>
          <a:ext cx="10515600" cy="9144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DAC583-62DF-420A-9455-5CC869BDCDAD}">
      <dsp:nvSpPr>
        <dsp:cNvPr id="0" name=""/>
        <dsp:cNvSpPr/>
      </dsp:nvSpPr>
      <dsp:spPr>
        <a:xfrm>
          <a:off x="276611" y="209672"/>
          <a:ext cx="502929" cy="502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963D9-8270-4AD2-A0F7-2AB2091BF509}">
      <dsp:nvSpPr>
        <dsp:cNvPr id="0" name=""/>
        <dsp:cNvSpPr/>
      </dsp:nvSpPr>
      <dsp:spPr>
        <a:xfrm>
          <a:off x="1056151" y="3928"/>
          <a:ext cx="4732020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Determine the </a:t>
          </a:r>
          <a:r>
            <a:rPr lang="en-US" sz="2200" b="1" kern="1200"/>
            <a:t>Sprint Goal</a:t>
          </a:r>
          <a:endParaRPr lang="en-US" sz="2200" kern="1200"/>
        </a:p>
      </dsp:txBody>
      <dsp:txXfrm>
        <a:off x="1056151" y="3928"/>
        <a:ext cx="4732020" cy="914416"/>
      </dsp:txXfrm>
    </dsp:sp>
    <dsp:sp modelId="{348720DF-CF44-48A4-ADAF-AD53C94001CA}">
      <dsp:nvSpPr>
        <dsp:cNvPr id="0" name=""/>
        <dsp:cNvSpPr/>
      </dsp:nvSpPr>
      <dsp:spPr>
        <a:xfrm>
          <a:off x="5788171" y="3928"/>
          <a:ext cx="4726396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Why is this sprint valuable?</a:t>
          </a:r>
        </a:p>
      </dsp:txBody>
      <dsp:txXfrm>
        <a:off x="5788171" y="3928"/>
        <a:ext cx="4726396" cy="914416"/>
      </dsp:txXfrm>
    </dsp:sp>
    <dsp:sp modelId="{3B40CF4B-AD68-41C1-9659-33FB8F0CD7EE}">
      <dsp:nvSpPr>
        <dsp:cNvPr id="0" name=""/>
        <dsp:cNvSpPr/>
      </dsp:nvSpPr>
      <dsp:spPr>
        <a:xfrm>
          <a:off x="0" y="1146949"/>
          <a:ext cx="10515600" cy="9144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E7852-917D-4E08-AC00-28D5C9026FC0}">
      <dsp:nvSpPr>
        <dsp:cNvPr id="0" name=""/>
        <dsp:cNvSpPr/>
      </dsp:nvSpPr>
      <dsp:spPr>
        <a:xfrm>
          <a:off x="276611" y="1352693"/>
          <a:ext cx="502929" cy="502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A79BA-189B-4F54-84AD-68C48664C5DB}">
      <dsp:nvSpPr>
        <dsp:cNvPr id="0" name=""/>
        <dsp:cNvSpPr/>
      </dsp:nvSpPr>
      <dsp:spPr>
        <a:xfrm>
          <a:off x="1056151" y="1146949"/>
          <a:ext cx="4732020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tasks are part of this Goal?</a:t>
          </a:r>
        </a:p>
      </dsp:txBody>
      <dsp:txXfrm>
        <a:off x="1056151" y="1146949"/>
        <a:ext cx="4732020" cy="914416"/>
      </dsp:txXfrm>
    </dsp:sp>
    <dsp:sp modelId="{FA7A3D29-0EDF-4F80-8043-77581A3E01EB}">
      <dsp:nvSpPr>
        <dsp:cNvPr id="0" name=""/>
        <dsp:cNvSpPr/>
      </dsp:nvSpPr>
      <dsp:spPr>
        <a:xfrm>
          <a:off x="5788171" y="1146949"/>
          <a:ext cx="4726396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From </a:t>
          </a:r>
          <a:r>
            <a:rPr lang="en-US" sz="1100" b="1" u="sng" kern="1200" dirty="0"/>
            <a:t>product backlog </a:t>
          </a:r>
          <a:r>
            <a:rPr lang="en-US" sz="1100" b="0" u="none" kern="1200" dirty="0"/>
            <a:t>we make a </a:t>
          </a:r>
          <a:r>
            <a:rPr lang="en-US" sz="1100" b="1" u="sng" kern="1200" dirty="0"/>
            <a:t>Sprint Backlog</a:t>
          </a:r>
        </a:p>
      </dsp:txBody>
      <dsp:txXfrm>
        <a:off x="5788171" y="1146949"/>
        <a:ext cx="4726396" cy="914416"/>
      </dsp:txXfrm>
    </dsp:sp>
    <dsp:sp modelId="{DAAA8978-2976-49C1-AC31-B06CE9AFAD67}">
      <dsp:nvSpPr>
        <dsp:cNvPr id="0" name=""/>
        <dsp:cNvSpPr/>
      </dsp:nvSpPr>
      <dsp:spPr>
        <a:xfrm>
          <a:off x="0" y="2289971"/>
          <a:ext cx="10515600" cy="9144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962DF-4A83-46C4-B4A8-E862E2762F50}">
      <dsp:nvSpPr>
        <dsp:cNvPr id="0" name=""/>
        <dsp:cNvSpPr/>
      </dsp:nvSpPr>
      <dsp:spPr>
        <a:xfrm>
          <a:off x="276611" y="2495714"/>
          <a:ext cx="502929" cy="5029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53C16-DEBF-4F5A-AAD3-18DA3623A509}">
      <dsp:nvSpPr>
        <dsp:cNvPr id="0" name=""/>
        <dsp:cNvSpPr/>
      </dsp:nvSpPr>
      <dsp:spPr>
        <a:xfrm>
          <a:off x="1056151" y="2289971"/>
          <a:ext cx="4732020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can be done this sprint?</a:t>
          </a:r>
        </a:p>
      </dsp:txBody>
      <dsp:txXfrm>
        <a:off x="1056151" y="2289971"/>
        <a:ext cx="4732020" cy="914416"/>
      </dsp:txXfrm>
    </dsp:sp>
    <dsp:sp modelId="{2DA20CB3-710D-407D-9EE3-F1123CA6B8BF}">
      <dsp:nvSpPr>
        <dsp:cNvPr id="0" name=""/>
        <dsp:cNvSpPr/>
      </dsp:nvSpPr>
      <dsp:spPr>
        <a:xfrm>
          <a:off x="5788171" y="2289971"/>
          <a:ext cx="4726396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Experienced Devs can look at the product backlog and estimate timeframes and value of tasks.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Using this one can sort and determine calendar time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 day = 8 hours</a:t>
          </a:r>
        </a:p>
      </dsp:txBody>
      <dsp:txXfrm>
        <a:off x="5788171" y="2289971"/>
        <a:ext cx="4726396" cy="914416"/>
      </dsp:txXfrm>
    </dsp:sp>
    <dsp:sp modelId="{7E4FD95D-4BC6-4D0D-83C9-80EB220330BD}">
      <dsp:nvSpPr>
        <dsp:cNvPr id="0" name=""/>
        <dsp:cNvSpPr/>
      </dsp:nvSpPr>
      <dsp:spPr>
        <a:xfrm>
          <a:off x="0" y="3432992"/>
          <a:ext cx="10515600" cy="9144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D799E7-DEEE-4AFE-82D7-C37A19758C42}">
      <dsp:nvSpPr>
        <dsp:cNvPr id="0" name=""/>
        <dsp:cNvSpPr/>
      </dsp:nvSpPr>
      <dsp:spPr>
        <a:xfrm>
          <a:off x="276611" y="3638736"/>
          <a:ext cx="502929" cy="5029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5F407-1410-4A4B-8D4A-4861E54AB51E}">
      <dsp:nvSpPr>
        <dsp:cNvPr id="0" name=""/>
        <dsp:cNvSpPr/>
      </dsp:nvSpPr>
      <dsp:spPr>
        <a:xfrm>
          <a:off x="1056151" y="3432992"/>
          <a:ext cx="9458416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Ends with Tasks being assigned</a:t>
          </a:r>
        </a:p>
      </dsp:txBody>
      <dsp:txXfrm>
        <a:off x="1056151" y="3432992"/>
        <a:ext cx="9458416" cy="9144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AB287-85A2-44AD-82C3-126C113B3386}">
      <dsp:nvSpPr>
        <dsp:cNvPr id="0" name=""/>
        <dsp:cNvSpPr/>
      </dsp:nvSpPr>
      <dsp:spPr>
        <a:xfrm>
          <a:off x="0" y="0"/>
          <a:ext cx="5157787" cy="1105376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00800" h="1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By Priority or Other</a:t>
          </a:r>
        </a:p>
      </dsp:txBody>
      <dsp:txXfrm>
        <a:off x="0" y="0"/>
        <a:ext cx="5157787" cy="1105376"/>
      </dsp:txXfrm>
    </dsp:sp>
    <dsp:sp modelId="{B7947C41-BC44-4AE4-9FD2-1C02B8FD5202}">
      <dsp:nvSpPr>
        <dsp:cNvPr id="0" name=""/>
        <dsp:cNvSpPr/>
      </dsp:nvSpPr>
      <dsp:spPr>
        <a:xfrm>
          <a:off x="2518" y="1105376"/>
          <a:ext cx="1717583" cy="23212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Affinity </a:t>
          </a:r>
          <a:r>
            <a:rPr lang="en-US" sz="1900" kern="1200" dirty="0"/>
            <a:t>Mapping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Grouping similar items by area of expertise required, parts of the system, effort, or other criteria</a:t>
          </a:r>
        </a:p>
      </dsp:txBody>
      <dsp:txXfrm>
        <a:off x="2518" y="1105376"/>
        <a:ext cx="1717583" cy="2321290"/>
      </dsp:txXfrm>
    </dsp:sp>
    <dsp:sp modelId="{BC75BEDF-AC5D-45C8-94ED-732FA3456CCE}">
      <dsp:nvSpPr>
        <dsp:cNvPr id="0" name=""/>
        <dsp:cNvSpPr/>
      </dsp:nvSpPr>
      <dsp:spPr>
        <a:xfrm>
          <a:off x="1720101" y="1105376"/>
          <a:ext cx="1717583" cy="2321290"/>
        </a:xfrm>
        <a:prstGeom prst="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Dot Voting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Team members are given 5 dots and vote on their top priorities (for technical reasons or business)</a:t>
          </a:r>
        </a:p>
      </dsp:txBody>
      <dsp:txXfrm>
        <a:off x="1720101" y="1105376"/>
        <a:ext cx="1717583" cy="2321290"/>
      </dsp:txXfrm>
    </dsp:sp>
    <dsp:sp modelId="{0A935AAD-4B3D-417C-8E26-F21A6AC0A4B4}">
      <dsp:nvSpPr>
        <dsp:cNvPr id="0" name=""/>
        <dsp:cNvSpPr/>
      </dsp:nvSpPr>
      <dsp:spPr>
        <a:xfrm>
          <a:off x="3437685" y="1105376"/>
          <a:ext cx="1717583" cy="2321290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Ordering Protocol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Groups organize tasks from least to highest priority. Then take turns reorganizing until agreed upon.</a:t>
          </a:r>
        </a:p>
      </dsp:txBody>
      <dsp:txXfrm>
        <a:off x="3437685" y="1105376"/>
        <a:ext cx="1717583" cy="2321290"/>
      </dsp:txXfrm>
    </dsp:sp>
    <dsp:sp modelId="{D6522012-E79F-4FBD-9266-B575B343EFF0}">
      <dsp:nvSpPr>
        <dsp:cNvPr id="0" name=""/>
        <dsp:cNvSpPr/>
      </dsp:nvSpPr>
      <dsp:spPr>
        <a:xfrm>
          <a:off x="0" y="3426666"/>
          <a:ext cx="5157787" cy="257921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00800" h="1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E4900-9AC8-441D-A597-B7D8AB4E844A}">
      <dsp:nvSpPr>
        <dsp:cNvPr id="0" name=""/>
        <dsp:cNvSpPr/>
      </dsp:nvSpPr>
      <dsp:spPr>
        <a:xfrm>
          <a:off x="0" y="0"/>
          <a:ext cx="5183188" cy="1105376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00800" h="1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Timeframe</a:t>
          </a:r>
        </a:p>
      </dsp:txBody>
      <dsp:txXfrm>
        <a:off x="0" y="0"/>
        <a:ext cx="5183188" cy="1105376"/>
      </dsp:txXfrm>
    </dsp:sp>
    <dsp:sp modelId="{BD6A8557-BBF1-48DC-83C1-5957F39F9A39}">
      <dsp:nvSpPr>
        <dsp:cNvPr id="0" name=""/>
        <dsp:cNvSpPr/>
      </dsp:nvSpPr>
      <dsp:spPr>
        <a:xfrm>
          <a:off x="2530" y="1105376"/>
          <a:ext cx="1726042" cy="23212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T-shirt sizing / Big, Uncertain, Small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</a:rPr>
            <a:t>These are two types where people organize tasks into T-shirt sizes or using an uncertain in less known cases.</a:t>
          </a:r>
        </a:p>
      </dsp:txBody>
      <dsp:txXfrm>
        <a:off x="2530" y="1105376"/>
        <a:ext cx="1726042" cy="2321290"/>
      </dsp:txXfrm>
    </dsp:sp>
    <dsp:sp modelId="{DD7DA707-2E1F-4C93-8BB5-AD074B773E8A}">
      <dsp:nvSpPr>
        <dsp:cNvPr id="0" name=""/>
        <dsp:cNvSpPr/>
      </dsp:nvSpPr>
      <dsp:spPr>
        <a:xfrm>
          <a:off x="1728572" y="1105376"/>
          <a:ext cx="1726042" cy="2321290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Bucket system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</a:rPr>
            <a:t>A set of buckets (with numeric values) are setup and stakeholders place tasks in bucket where they think it goes then repeat until agreement</a:t>
          </a:r>
        </a:p>
      </dsp:txBody>
      <dsp:txXfrm>
        <a:off x="1728572" y="1105376"/>
        <a:ext cx="1726042" cy="2321290"/>
      </dsp:txXfrm>
    </dsp:sp>
    <dsp:sp modelId="{C7DC9F1F-42C2-4758-9253-6E8AD2F62AF6}">
      <dsp:nvSpPr>
        <dsp:cNvPr id="0" name=""/>
        <dsp:cNvSpPr/>
      </dsp:nvSpPr>
      <dsp:spPr>
        <a:xfrm>
          <a:off x="3454615" y="1105376"/>
          <a:ext cx="1726042" cy="232129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Planning Poker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</a:rPr>
            <a:t>Take item, discuss briefly, show card with estimate. Agreed, add to “Deck” – disagree: discuss and revote.</a:t>
          </a:r>
        </a:p>
      </dsp:txBody>
      <dsp:txXfrm>
        <a:off x="3454615" y="1105376"/>
        <a:ext cx="1726042" cy="2321290"/>
      </dsp:txXfrm>
    </dsp:sp>
    <dsp:sp modelId="{0D18837B-D913-4A51-B614-F0F4934A1DE9}">
      <dsp:nvSpPr>
        <dsp:cNvPr id="0" name=""/>
        <dsp:cNvSpPr/>
      </dsp:nvSpPr>
      <dsp:spPr>
        <a:xfrm>
          <a:off x="0" y="3426666"/>
          <a:ext cx="5183188" cy="257921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00800" h="1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3T18:33:03.533"/>
    </inkml:context>
    <inkml:brush xml:id="br0">
      <inkml:brushProperty name="width" value="0.1" units="cm"/>
      <inkml:brushProperty name="height" value="0.6" units="cm"/>
      <inkml:brushProperty name="color" value="#5B2D90"/>
      <inkml:brushProperty name="ignorePressure" value="1"/>
      <inkml:brushProperty name="inkEffects" value="pencil"/>
    </inkml:brush>
  </inkml:definitions>
  <inkml:trace contextRef="#ctx0" brushRef="#br0">3680 6326,'-5'0,"-5"4,-6 2,-5 0,-3-2,2 4,1 0,-1-1,-1-2,-1-2,-1-1,-1 4,-1 0,1-1,-1-1,1-1,-1-1,1-1,-1-1,5 4,1 2,1 0,-2-2,-1-1,-2-1,0-1,-1 0,-1-1,1 0,-1-1,0 1,1 0,-1 0,0 0,1 0,-1 0,1 0,-1 0,1 0,0 0,-1 0,1 0,-1 0,1 0,-1 0,1 0,-1 0,1 0,-1 0,1 0,0 0,-5 0,-2 0,1 0,-3 0,-1 0,-3 0,1 0,2 0,3 0,2 0,3 0,0 0,2 0,0 0,0 0,0 0,0 0,0 0,-1 0,1 0,0 0,-1 0,1 0,4-5,2-1,-1 0,-1 1,-1 2,-2 1,4-3,1-2,-1 2,-1 0,-1 2,2-3,2-1,-1 1,-2 1,-2 2,4-3,1-1,-2 1,-1-3,-1 0,-2 2,4-3,0 1,0 1,-1 3,-1 1,-2-2,0-1,-1 1,-1 2,0-3,1-1,-1 2,5-4,1 1,0 2,-1 1,-1 3,-1 1,3-3,1-1,-1 0,-1 2,-1 1,-2 2,4-5,1 0,-1 1,-1 0,3-2,0-1,4-3,-1 0,-2 2,3-2,-1 1,2-2,-1 0,2-2,3-2,-1 0,2-1,-3 3,1-2,-2-2,1-2,-2-3,1-2,-1 0,1-2,-1 5,2 1,-3 0,3-1,3-2,-2 4,1 0,2 0,-2-2,-3-1,0-2,2 0,-1 3,1 2,3-1,2-2,-2 4,1 1,0-2,-2-2,1-1,0-2,-1 0,-1-2,-2 1,1-1,2 0,2 1,-1-1,0 0,2 1,1-1,2 1,-3-1,-1 1,2-1,0 1,2-1,1 1,2 0,-1-1,2 1,-1-1,0 1,0-1,1 1,-1-1,0 1,0 0,0-1,0 1,0-1,0 1,0-1,0 1,0-1,0 1,0-1,0 1,0-1,0 1,0 0,0-1,0 1,0-1,0 1,0-1,0 1,0-1,0 1,0-1,0 1,0 0,0-1,0 1,4-1,2 1,0-1,-1 1,-2-1,-1 1,-1-1,0 1,-1-1,0 1,-1-1,1 1,0 0,0-1,0-4,0-1,0 0,0 1,0 1,0 1,0 2,0 0,0 1,0-1,0 1,0 0,0 0,0-1,0 1,0-1,0 1,0-1,0 1,0 0,0-1,0 1,0-1,0 1,0-1,0 1,0-1,0 1,0-1,0 1,0-1,0 1,0 0,0-1,0 1,0-1,0 1,0-1,0 1,0-1,0 1,0-1,0 1,0-1,0 1,0 0,0-1,0 1,0-1,0 1,0-1,0 1,0-1,0 1,0-1,0 1,0 0,0-1,0 1,0-1,0 1,0-1,0 1,0-1,0 1,0-1,0 1,0 0,0-1,0 1,0-1,0 1,4 4,2 1,4 1,1-2,-2-2,2 5,-1-1,3 4,-1 0,-3-1,2 1,-1 0,2-2,4 1,-1 0,1 3,-2-2,-3-1,1 1,-2-1,2 3,4-1,-1-3,1 3,-2-2,2 3,-3-2,1 3,-1-1,1 2,3-2,-2-3,2 2,-3-1,2 1,1 0,3 2,-1-2,-5-2,0 2,-3-2,2 3,3 3,-1 0,1-4,-2-3,1 1,-2-1,2 3,-3-1,2 3,-1-2,1-2,3-3,-2-2,2 2,2 5,-3 0,-3-2,0 3,-2-2,2 2,-1 0,1 1,-1-1,1 1,0-1,1 2,-2-2,2 2,-1-2,1 2,-2-2,3 1,-3-1,2 2,-2-2,3 1,-3-1,2 2,-2-2,2 1,3 4,3-2,-2-4,1 2,1 2,-2-1,-1 1,3 3,-3-2,0 1,2 1,-3-1,2 0,-4-3,1 1,3 2,-3-2,2 1,1 2,-1-1,0-1,2 3,-2-2,0-5,2 1,3 2,-3-2,-1 2,3 3,0 2,-2-2,0 0,1 2,2 2,1 1,2 2,1 0,-4-4,-2 0,1-1,2 2,0 1,2 1,0 1,1 0,1 1,-1 1,1-1,0 0,-1 0,1 1,0-1,-1 0,1 0,-1 0,1 0,-1 0,1 0,-1 0,0 0,1 0,-5 4,-2 2,1 0,1-1,1-2,1-1,-3 4,-1 0,1 0,1-2,2-1,-4 3,-1 1,2-1,1-1,-3 2,-1 1,2-1,2-3,1-1,2-1,-4 4,-1 0,1-1,2 0,0 2,2 1,0-2,2 4,-1-1,1-2,-5 3,-1-1,0-1,1-2,-3 1,-1 1,2-2,1-1,2 2,2 1,0-1,-3 2,-1 0,0 3,1-1,1-2,-2 2,-2-1,2-2,1-3,-3 3,-1 0,2-2,-2 3,-1 0,2-2,-3 3,1-1,2-1,-3 2,2-1,1-1,-3 1,2 1,1 2,2 3,2 0,2-3,-4 1,0-2,0-2,-4 1,1-1,1-1,-3 1,1 0,2-1,-2 1,0 0,-3 3,1 0,3-3,-2 1,0 0,3-2,-2 2,0-1,2-1,-2 1,0 5,2-1,-2 3,0-2,2-4,-3 2,2-2,-4 2,-3 4,0-1,4-3,-2 0,3 0,-3 1,-3 3,2-1,-2 1,-2 3,1-2,5 0,-1 2,-2 3,1-3,-1 0,-3 1,2-3,-1 1,-1 1,-3 2,2-3,1 1,3-3,-1-1,-1 3,-3 2,2-2,1 1,-3 1,-1 1,-2 3,3-4,1 0,-2 1,0 1,-3 1,0 2,-1 1,-1 0,0 1,0-1,-1 1,1 0,0 0,0-1,0 1,0-1,4 1,2-1,0 0,-1 1,-2-1,-1 1,4-5,0-2,0 1,-2 1,-1 1,-1 2,-1 0,-1 1,0 0,0 1,-1 0,1-1,0 1,0 0,0-1,4 1,2-1,0 1,-1-1,-2 0,-1 1,0-1,-2 1,0-1,0 1,0-1,-1 1,1-1,0 1,0-1,0 1,0-1,0 0,0 1,0-1,0 1,0-1,0 1,0-1,0 1,0-1,0 1,0-1,0 0,0 1,0-1,0 1,0-1,0 1,0-1,0 1,0-1,0 1,0-1,0 1,0-1,0 0,0 1,0-1,0 1,4-5,2-2,0 1,-2 1,-1 1,-1 2,-1 0,0 1,-1 0,0 1,-1 0,1-1,0 1,0 0,0-1,0 1,0-1,0 1,0-1,0 1,0-1,0 0,0 1,0-1,0 1,0-1,0 1,0-1,0 1,0-1,0 1,0-1,0 0,0 1,0-1,0 1,0-1,0 1,-5-5,-1-1,1-1,0 2,2 1,1 2,1 0,1 1,-5 0,-1 1,-4 0,0-1,1 1,3 0,1-1,-2 1,0-1,1 1,2-1,-4 1,1-1,1 0,-4-4,1-1,2 0,-3-4,0 0,3 2,-3 2,1 2,1 1,-2-3,1-1,2 1,1 1,-1-2,-1-2,-3-2,1-1,1 3,-2-2,2 0,1 3,-2 2,0 2,3 1,-3-2,1-2,-3-3,1-1,2 2,-2-2,1 0,2 3,-2 1,1 3,2 2,-3-4,1 0,-3-4,1-1,2 2,-2-3,1 2,2 1,3 3,-3-3,1 1,1 1,-3-2,0-1,1 2,-1-2,-1 0,-2-2,1 0,2 2,-2-1,1 0,2 3,-2-2,1 0,-3-3,-3-3,0 1,-2-2,-2-3,2 3,0-1,-3-2,-1-3,2 4,0 0,-1-2,-2-1,-2-2,0-2,2 5,2 0,-1-1,-1-1,-2-1,4 3,0 1,0-1,-2-1,-1-2,-2-1,0-1,3 3,1 2,0 0,-1-2,3 3,0 1,0-1,-3-2,-1-2,-2 4,-1-1,0 0,4 3,6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3T18:33:10.035"/>
    </inkml:context>
    <inkml:brush xml:id="br0">
      <inkml:brushProperty name="width" value="0.1" units="cm"/>
      <inkml:brushProperty name="height" value="0.6" units="cm"/>
      <inkml:brushProperty name="color" value="#5B2D90"/>
      <inkml:brushProperty name="ignorePressure" value="1"/>
      <inkml:brushProperty name="inkEffects" value="pencil"/>
    </inkml:brush>
  </inkml:definitions>
  <inkml:trace contextRef="#ctx0" brushRef="#br0">3785 6643,'-5'0,"-5"0,-6 0,-5 0,-3 0,-2 0,3-5,1-1,0 1,0 0,-2 2,-1-4,-1 0,0 1,0-3,-1 0,1 1,-1 3,0-3,1 0,-1 1,1 3,-1-4,0 1,1 0,0 3,-1 1,1-4,-1 1,-4 0,3-3,2 0,-4 1,-1 3,-4-3,-1 0,1 1,2 3,3 1,1 1,1-3,2-1,-1 0,1 2,0 1,0-3,0-1,0 2,-1 0,1 2,0 1,-5 2,2-5,3-1,1 0,0 2,-1 1,-3 1,-3 1,5-4,2-1,1 1,0 1,4-4,1 0,-1 1,-1 2,-2 2,3-3,1-1,-2 1,-1 2,-1 1,3-3,0-1,-1 1,4-3,-1 0,-1 1,3-1,-1-1,-2 2,2-2,0 1,-2-3,-2 1,-2-3,-2 2,4-2,1-3,-1 1,-2-1,0-2,-2 2,-1 0,5-2,0 2,5-1,-1 4,4-1,-1 1,-2 0,1-3,-2 2,3-1,0 1,1 0,-2 3,-1-3,0-2,0 2,1-2,0 3,2-1,-1 2,-3-2,1-2,0 2,1-2,0 3,2-1,-2 2,-1-2,0-2,0 2,1-2,0-1,2-4,-1 4,1-1,4-1,-2 2,-3 5,1 0,-3 2,3-2,2-2,-1-5,-2-2,-5 3,3-1,-2-1,2-2,0 4,3 0,3-1,-1 3,-3 4,0 0,4-2,-2 1,1-2,-1-2,-4-2,1-3,-2 2,3 1,-2 4,3-1,-1-1,1-2,-1-2,-3 2,2 0,3 0,-1 2,2 1,-2 2,1 0,4-2,-3-3,-3 2,0-1,3-1,-1 3,1-1,-1 4,0-2,4-1,-3 1,1 0,-2 2,1-1,-3 2,2-1,3-3,-2 1,1 0,2-3,-2 2,1 0,2-2,-3 2,1-1,-3-1,1-2,2-2,-2-2,1-1,2 0,3-1,-3 5,1 1,0 0,-2-1,0-1,2-2,2 0,2-2,1 1,1-1,1 1,-4-1,-2 0,1 1,1-1,1 1,1-1,1 1,1-1,0 1,0-1,0 1,0-1,1 1,-1 0,0-1,0-4,0-1,0 0,0-4,0 0,0 2,0 2,0 2,0 1,0-2,0-2,0-3,0-1,0 2,0 2,0 2,0 3,0 0,0 2,0-5,0-1,0 0,0 2,0 0,0 2,0 0,0 1,0 1,0 0,0 0,0-1,0 1,0 0,0-1,4 1,2-1,0 1,-2 0,4 4,0 1,-2 1,-1-2,-1-2,-3 0,5-1,0-2,0 1,-2-1,-1 1,-1-1,3 5,1 1,0 0,-2-1,-1-1,-1-1,3-2,2 0,3 0,0-1,-1 1,-3-1,3 0,-1 1,-1-1,-2 1,3 4,-1 1,-1 1,-1-2,2 3,1 0,-1 0,2 2,0-1,-2 0,3 1,0 0,-3-2,3-2,-1-2,3 3,-1 0,-2-1,2 4,-1-1,-2-1,2 2,-1 0,-2-2,3 3,-1-1,-1-2,1 2,1 0,1 2,1 0,1-2,0-3,1 2,-2-1,-2-1,1 3,-1-1,-2-1,2 2,-1 0,2 3,1-2,-4-1,3 1,-1 0,2-3,0-2,-3-2,1 2,4 2,0-2,2 3,-3 0,-2-1,1 3,-2-1,2-2,4-2,3-2,4-2,1 4,-3 0,0 5,-4-1,0 4,-4-1,2 2,1-2,4 2,-3-1,2 1,0 2,3-1,-2-3,-1 1,1 2,2-1,1 1,2 2,-4-1,0 1,0 2,1 2,1-3,2 0,0-2,1-1,1 3,0 1,-1 4,1 0,0-2,0-1,-1 0,0 2,1 1,-1 1,1 2,-1-5,1-1,-1 1,1 1,-1 1,1 1,-1 1,0 0,1 2,-1-1,1 0,-1-4,1-2,-1 0,1 1,-1 2,1 1,-1 1,1 0,-5-3,-2-2,1 1,0 1,3 1,0 1,1 1,1 1,1 0,0 0,-1 0,1 0,0 0,-1 0,1 1,-1-1,1 0,-1 0,1 0,-1 0,1 0,-1 0,1 0,-1 0,1 0,-1 0,0 0,1 0,-1 0,1 0,-1 0,1 0,-1 0,1 0,-1 0,1 0,-1 0,0 0,1 0,-1 0,1 0,-1 0,1 0,-1 0,1 0,-1 0,1 4,-1 2,1 0,-1-2,0-1,-4 4,-1 0,0-1,0-1,3-2,-4 3,-1 1,1-1,2 3,2 0,-4 3,0-1,0-2,2-2,-3 1,-1 1,2-3,2-1,-3 2,0 1,0-2,3 3,2 5,0-1,7 3,6 2,1-1,-6 1,-3-3,-7 0,-3-1,0-4,2 1,0-2,-1 3,-2-1,3 2,0-1,3 2,0-2,2 2,0-1,-4 1,-1-1,-4 1,-1-2,2-2,-3 1,1-1,3 2,2-1,2 2,1-1,-3 2,4 3,2-1,-3 0,-2-1,0 0,-3 3,-1-2,1-4,-2 1,0-2,1-3,3 2,2 4,2 3,1 0,0 1,1-3,-5 1,-1-2,0 1,1 2,2-2,-4 2,-1-3,-3 1,0-2,1-4,-1 2,0-1,-2 2,1-1,-2 2,1-1,-1 2,1-1,2-4,0 2,-5 4,2-1,-2 1,2-1,-1 1,1-2,4-3,-2 1,2 3,-3 4,1-1,-1 1,-4 2,1-3,3-4,-1 1,-2 1,1 0,-1 0,-3 3,2-1,-1 0,-1 2,1 2,5 3,-1 5,2 3,-1 0,-4-1,2-1,3-1,-1-1,-3-1,1 0,-1-1,-3 1,2-1,0 0,-3 0,2-4,0-1,-1-1,1-2,1-1,-3 2,3-3,-1 1,-1 1,-3 3,3-2,-1 0,0 1,-3 2,4-3,-1 0,4 1,0 1,-2 3,-3 0,2-2,0-2,-1 1,-3 1,-1 2,3-4,1 0,-1 0,-2 2,-1 1,4-3,-1 0,0 0,3 2,0 2,-1 1,-3 0,-1 2,2-1,1 1,-1 0,-2-1,-1 1,-2 0,0-1,-1 0,0 1,0-1,-1 1,1-1,0 1,0-1,0 1,0-1,0 1,0-1,0 1,0-1,0 0,0 1,0-1,0 1,0-1,0 1,0-1,0 1,0-1,0 1,0-1,0 0,0 1,0-1,0 1,0-1,0 1,-5-1,0 1,-6-5,1-2,1 1,2 1,3 1,-3-3,0-1,1 2,2 0,-4-2,1 0,0 1,2 2,-2-3,-1-1,-3 2,1 2,1 1,-2-3,1 0,2 1,-2-4,1 1,2 1,-3 2,-4 2,1 2,-3-4,2-1,4 1,-2-3,1 0,4 1,-3-3,-4-3,1-1,2 3,-1 4,-3 2,1 3,-2-3,2-1,-2-3,3-1,-1-2,2 0,-2 3,1 3,-1-2,-3 0,-3-3,2 1,0 2,2 2,0-2,-2 1,-3 1,-1 1,-3 3,0-4,3 0,1-3,4-1,1-3,3 1,-1 3,-3-2,-2 1,-4 3,-1-2,3 0,5 2,1-2,-2-5,2 2,0-3,1 1,0 0,-3 1,-3-1,-3 1,3 4,0-1,0 0,-3-1,4 0,0-2,-1 2,-2 2,-1-2,-2 2,-1-3,5 1,0-2,0-3,3 1,5 3,0 0,-2-3,1 1,-1-2,-3-2,2 2,-1 0,-2 2,2 3,0 0,-2-3,2 1,0-2,-3-3,4 3,-2-2,4 3,-1-1,-3 2,-2-1,3 2,-2-1,-1-4,3 2,-1-1,-1 2,-2 4,-3-1,0 1,-2-2,4 2,1-3,5 2,0-3,-2 2,-2-1,2 1,0-2,-2 2,-2-2,-1 2,-2-1,4 1,0-2,0 2,-1-1,3 1,0-2,-1-2,3 0,0 0,-2-2,3 1,-1 1,2 1,0 0,-2-2,-3-3,2 3,-1-1,-1-2,3 4,-1-2,-1 0,2 1,0 1,3 2,-1-1,-3-2,-2 2,-2-1,2 2,0-1,-1-2,-1-2,2 1,2 0,2 3,0-1,-1-1,-4-3,-1-2,2 2,1 1,-2-1,-1-2,-2-1,4 3,0 1,0-1,-2-2,-2-1,4 3,0 1,4 4,0-1,-2-1,-2-3,-2-2,-2-1,-2-2,0-1,-1-5,0-2,0 1,1 1,-1 1,5-2,1-1,0 1,-1 1,-1 2,3-3,1-1,-1 1,-2 1,-1 2,-2 1,4-3,0-1,0 1,-1-4,-1 0,-2 1,0 3,-2-3,1 0,-1 1,1 2,-1 2,5-3,1 0,0 0,-1 2,-1 1,3-3,1-1,-2 1,-1 1,4-2,-1-1,-1 2,-1 1,-3 2,0 1,3-3,0-2,0 2,-1 0,3-2,0-1,-1 2,-1 1,2-3,0 0,-1 2,3-3,0-1,-2 3,-2-3,-2 1,-2 1,4-2,0 1,5-3,-1 1,4-3,-1 2,2-2,-2 1,2-1,-1 2,1-3,-2 3,-3 2,2-1,3-3,-1 1,-3-3,-3 2,2-1,-1 2,3-1,-1 1,2-1,0 2,1-2,-1 1,-3 4,2-2,-1 1,1-2,0 1,2-2,-1 1,1-2,-1 2,-2 2,0-1,0 1,-3 2,2-2,4-3,0-1,-3 4,2-3,-2 3,-2-3,-3 1,3-2,-1 2,3-2,0 2,3-2,-1 1,1-1,-1-3,-2-3,1-3,-2 3,3 0,-1 4,1 0,4-2,-1-3,-3 3,1 0,2-2,-1 3,1-1,3-1,-2 2,1 0,-3-2,1-2,-2 3,0-1,4-1,-2 2,1 1,2-2,-2-2,1-3,2 0,-2 3,-1 0,3 0,-3 3,1 1,-3-2,1-2,2-2,-2-2,1 0,2-1,3-1,-3 4,1 3,0-2,3 0,1-1,-3 3,-1 0,1 0,-3 3,0 0,2-2,2-2,1-2,2-2,-3 0,-1-2,0 0,2 1,1-1,2 0,0 0,1 1,0-1,0 1,-4 4,-2 1,0 1,2-2,0-2,2 0,1-1,1-6,0-1,-5 4,0 3,-1 0,2 1,1 0,1-1,1-1,1 0,0 0,0 0,0-1,0 1,1-1,-1 1,0-1,0 1,0-1,0 1,0-1,0 1,0-1,0 1,0-1,0 1,0-1,0 1,0 0,0-1,0 1,0-1,0 1,0-1,0 1,0-1,0 1,0-1,0 1,0-1,0 1,0 0,0-1,0 1,4 4,2 1,0 1,-2-2,-1-2,-1 0,0-1,-2-1,0-1,0 1,0-1,-1 0,1 1,0-1,0 0,0 1,0-1,4 5,2 2,0-1,-1-1,-2-1,-1-1,0-1,-2-2,0 1,0-1,0 1,4-1,1 0,1 0,-2 1,-1-1,-1 1,-1 0,4-1,2 1,-2-1,0 1,-2-1,-1 1,-1-1,-1 1,0-1,4 6,2 0,-1 1,-1-2,0-2,-3 0,0-1,4-2,2 1,-2-1,0 1,-2-1,3 4,1 3,3 4,1 0,-2-2,-3-1,3-4,-1 0,-1-3,2 0,0-1,3 0,-1 0,-2 0,2 5,-1 2,2 3,-1 1,-2-1,2-3,-1-2,2-2,-1-1,-2-2,2 5,3 1,0 0,2 3,-3 1,-2-2,1 2,-2 0,2-1,4-3,-1-2,1 3,-2 0,-3 0,1 2,-2 0,2 3,0 0,1 2,-2-1,-1-2,1 1,-1-2,2 3,-1-1,-2-3,1 3,5 3,-2-1,3-3,2-2,-1-4,0 3,3 4,-3 0,0-2,2 3,-2-2,-4-2,0 1,2 5,0-1,0 2,-2-2,2 2,3 2,-3-2,2-3,2 1,2 2,-2-1,0 1,-3-2,0 2,2 2,2 2,-2-1,1 0,0 2,3 2,-3-4,0 1,1 1,2 1,1 2,2 1,1 1,0 1,1 0,0 1,-1-1,1 0,0 0,-1 1,1-1,-1 0,1 0,-1 0,1 0,-1 0,1 0,-1 0,0 0,1 0,-1 0,1 0,-1 0,1 0,-1 0,1 0,-1 0,1 0,-1 0,1 0,-1 0,0 0,1 0,-1 0,1 0,-1 0,1 0,-1 0,1 0,-1 0,-4 4,-1 2,-1 0,2-1,1-2,2-1,0-1,-4 4,0 1,0-1,5 0,4-2,-4 3,-2 1,0-1,0-1,0-2,1-1,-4 3,-1 1,1 0,1 2,1 1,2-1,0-3,1-2,-4 4,-1 0,0-1,1-2,2-1,-4 3,-1 1,1-1,2-2,2-1,-4 3,0 1,0 4,2-1,2-1,0-3,2 3,0-1,1-1,-1-2,1 2,0 1,-1-2,1-1,-5 2,-1 1,0-1,-4 2,0 0,2-2,2-2,1-1,-2 2,0 1,0-1,2-2,2-1,-4 3,0 1,0-1,3-2,0-1,2-1,-4 3,-1 2,1-2,-3 4,-1 0,2-1,2-3,2-2,-3 4,0 0,0-2,2 0,2-3,-4 5,0-1,1 0,1-1,-3 2,-1 1,2-1,-3 2,0 0,2-1,2-3,-2 3,0 0,1-2,2-1,-4 2,1 1,1-1,2 2,2 0,1-2,0 3,1 4,1-1,0-2,-5 2,-1-2,0-2,-4 1,1-1,0-2,3 3,2 3,1 1,2-3,-4 1,-2-1,1-3,-3 2,0 0,1-3,2-2,-3 3,0 4,2 0,2-2,-3 2,0-1,1 2,2-1,1-3,-2 2,-2 3,2 0,1-3,-3 1,-1-1,-2 2,0-2,1-1,3 0,-2 4,1 0,0 1,3-1,-3 1,0-2,1 1,-2 3,-1-1,2 1,2 2,2-3,2 2,-4 1,-1-2,-3 0,-1-2,2-4,-2 0,0-1,-2 2,-4 3,2 0,-2 1,2-2,-1 1,2-1,-1 0,-3 3,2-1,-1 1,2-3,-1 1,-2 3,-3 2,2-2,0 1,3-4,0 1,-3 2,-2 2,3-2,-1 1,-2 1,4 1,-1 3,-2 1,-2 1,3-4,0-1,3-5,-1 0,-1 2,-3 2,3-2,-1 0,-2 2,-1 1,3 3,-1 0,-1 2,-1 1,2-5,1-1,3 0,0 1,-2 2,-3 0,-2 2,2 0,1 0,-1 1,-2-1,-1 1,-2 0,0-1,-1 1,0-1,0 1,-1-1,1 1,0-1,0 1,0-1,0 0,0 1,0-1,0 1,0-1,0 1,0-1,0 1,0-1,0 1,0-1,0 0,0 1,0-1,0 1,0-1,0 1,0-1,-5-4,0-1,-1 0,-3-4,0 0,1 2,3 1,-3 3,-1 2,3 0,-4-3,1-1,2 0,2 1,-3-3,0 0,-3 1,1 1,1 3,-2-4,1-1,2 2,-2 1,1 1,2 2,-3 1,1 0,-3 1,0-1,4 1,-3 4,1 2,2-1,2-1,-1-5,-1-4,2 0,1 0,-2 2,0 0,-4-4,0 0,2 1,-1-4,0 0,2 2,2 2,-1 2,-1 2,1 0,-2 2,0-1,-2-3,-1-2,3 0,3 1,2 1,-3-3,0 0,2 0,1 2,-4 1,1 2,0 0,2 2,-2-5,-1-2,-3-3,0-1,2 2,-1-3,0 2,2 1,-2-2,0 1,-2-3,1 2,-2-3,1 1,-2-2,1 2,-1-2,-3-2,1 1,-1-2,-2-1,2 1,5 5,-2-1,-1-2,-4-3,2 1,-1 0,-2 2,-1 0,-3-3,4 3,0-1,4 2,-1-1,-1-2,-2-2,2 1,0 0,-2-1,3 2,-1-1,-1 0,-2-3,2 2,1 1,2 3,0 0,-1-3,1 3,-1-1,-1-2,2 2,-2-1,-1-1,-2 1,-2 1,2 1,2 1,2 1,1-1,-2-2,-2-3,2 1,0 0,-2-1,3 2,-1 0,4 2,-1 0,-3-2,3 2,-2-1,-2-2,3 2,-2-1,-1-2,3 3,-2-1,-1-2,2 3,0-1,-2-1,2 2,0-1,-2-2,-2-1,3 1,-1 1,-1-2,-2 4,-2-1,4 2,0 1,-1-3,-1-3,3 3,0-1,-1-2,-1 4,-2-2,-2 0,-1 1,0 1,4 2,1-1,0-2,-1-3,-2 3,0-1,-2-2,0-1,4 3,2-1,-1-1,-1-1,-2-2,4 3,1 0,-2 0,-1-2,4 4,-1 0,-1-2,3 4,-1-1,-1-2,-2-2,3 3,-1 0,0-1,-3-2,-2 2,-1 1,0-2,-2-1,0 2,1 1,-1 3,0 0,0-3,1-1,-1-3,1 2,-1 1,1-1,-1-1,1-2,0-2,3 4,3 1,-1 0,-1-2,-1-1,3 3,1 1,-1-1,3 3,-1 0,-1-1,-2-3,-2-1,-2-2,0-2,-2 0,1 0,3 4,2 2,0-1,-1-1,-1-1,-1-1,-2-1,0 0,4 3,2 2,-1 0,-2-2,0-1,-2-1,0-1,-1 0,-1-1,5 4,2 2,-1-1,-1 4,-2 0,0-1,-2-2,0-3,0-1,-1-1,0-1,0 0,1 0,4 4,1 1,1 1,-2-2,-1-1,3 4,0 0,4-1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3T18:33:15.561"/>
    </inkml:context>
    <inkml:brush xml:id="br0">
      <inkml:brushProperty name="width" value="0.1" units="cm"/>
      <inkml:brushProperty name="height" value="0.6" units="cm"/>
      <inkml:brushProperty name="color" value="#5B2D90"/>
      <inkml:brushProperty name="ignorePressure" value="1"/>
      <inkml:brushProperty name="inkEffects" value="pencil"/>
    </inkml:brush>
  </inkml:definitions>
  <inkml:trace contextRef="#ctx0" brushRef="#br0">2330 1,'4'0,"7"0,5 0,5 0,3 0,2 0,1 4,0 2,1 0,-1-1,1-2,-2-1,1-1,0 0,-1-1,1 0,-5 4,-2 1,1 1,1-2,1-1,1-1,2-1,0 0,0-1,1 0,-1 4,6 2,0-1,1 0,-2-2,-1-1,-2-1,-1 0,0-1,0 0,-6 4,0 1,-1 1,2-2,1-1,1-1,2-1,0 0,0-1,-4 4,-1 2,0 0,1-2,1-1,-3 4,0 0,0-1,2-2,2-1,0-1,2-1,0-1,-4 4,-1 2,0 0,1-2,1-1,2-1,-4 4,-1 0,1 0,1-2,1-1,2-1,-4 3,-1 2,1-2,1 0,-3 2,0 1,1-2,1-1,-2 3,-1-1,2 0,-2 2,-1 0,2-1,2 2,-2 4,0-1,1-2,-3 2,1-2,0-3,-1 2,0 0,-3 2,2-1,1-3,-1 3,0-1,-2 2,1-1,3 3,2-2,3 2,-3 3,0-1,0 1,3-3,-4 2,0-3,1 1,-3 3,0-2,-2 2,0-3,-2 2,1-3,-2 1,-3 3,2-2,-1 2,2-3,-1 2,2-3,-1 1,2-1,-2 0,-2 4,1-2,-1 2,2-3,0 1,1 3,-1 2,2-1,-2-1,2 2,-1 2,1 2,-2 1,3-4,-3 0,2 0,-1 1,-4 2,2-4,-1-1,-2 2,1 0,0 3,-2 1,3-4,-1-1,3 1,-1 1,-2 2,2 0,-1 2,-2 0,-3 0,-1 1,2-5,0-1,0 0,-2 1,-1 1,-2 2,0 0,4-3,1-2,-1 1,0 1,2-3,1 0,-2 1,-1 1,-1 2,-3 2,0 1,4-5,0 0,1 0,-2 1,-1 2,-1 1,-1 0,-1 1,0 0,0 1,-1 0,1 0,0-1,0 1,0-1,0 1,0-1,0 1,0-1,0 1,0-1,0 0,0 1,0-1,0 1,0-1,0 1,0-1,0 1,0-1,0 1,0-1,0 1,0-1,0 0,0 1,0-1,0 1,0-1,0 1,0-1,0 1,0-1,0 1,0-1,0 0,0 1,0-1,0 1,0-1,0 1,0-1,0 1,0-1,0 1,0-1,0 1,0-1,0 0,0 1,0-1,0 1,0-1,0 1,0-1,0 1,0-1,0 1,-5-6,-1 0,1 0,0 1,2 1,-3-3,-1-1,1 2,1 0,2 3,1 1,-3 0,-1 1,0 1,2 0,1-1,-4-3,1-3,0 1,1 1,2 1,1 2,2 0,-5-3,-1-2,0 1,-3-3,1-1,0 2,3 2,-4-3,1 1,2 1,1 1,2 3,-3-4,-1 0,1 1,2 1,1 1,-3-2,-1-2,1 2,-3-4,0 1,2 0,1 4,3 0,-4-1,0-2,1 2,2 1,1 2,-3-4,-1 0,2 0,0 2,2 2,-3-4,-1-1,1 2,-3-3,0-1,2 2,1 2,3 2,-4-3,1 0,0 1,2 1,1 1,-3-2,-1-2,1 2,1 1,2 1,-3-3,-1 0,2 0,-4-2,-1-1,3 2,1 2,-2-2,1 0,0 1,-2-3,0 0,1 2,-1-2,-5-5,0 1,3 3,-1-2,1 1,2 3,-1-2,1 2,-3 1,-4-2,2 0,-3-2,3 0,-1-2,1 1,4 3,-1-1,1 0,-2-2,-3 1,-5-2,3 2,-2-3,3 2,5 3,-1-2,-3-3,1 1,-1-2,1 2,0-2,1 3,3 2,-1 0,-3-4,0 1,-1-2,1 2,-1-2,2 3,-1-2,-3 2,-3-2,2 2,-1-2,3 2,0-1,-2-3,-2 0,2 5,-1-2,-1-2,-1 2,-3-3,4 3,0-1,-1-3,-1-3,3 2,0 0,4 3,-1-1,-1-1,-4-3,-1-2,2 2,1 1,-2-1,-1-2,-2-1,-1 3,0 1,-2-1,1-2,-1-1,0-1,0-1,5 3,2 2,-1 0,-1-2,-1-1,-2 3,0 1,-1-1,0-2,-1-1,0-1,0-1,1-1,-1 0,0 0,1-1,0 1,-1 0,1 0,-1 0,1 0,-1 0,1 0,-1 0,1 0,-1 0,1 0,0 0,-1 0,1 0,-1 0,1 0,-1 0,1 0,-1 0,1 0,-1 0,1 0,-1 0,1 0,0 0,-1 0,1 0,-1 0,1 0,-1 0,1 0,-1 0,1 0,-1 0,1 0,0 0,-1 0,1 0,-1-5,1-1,-1 1,1 0,-1 2,1 1,-1 1,1 1,-1 0,1 0,4-4,2-2,-1 1,-1 0,-1 2,-1 1,-2 1,0 1,0 0,-1 0,0 0,0 0,1 0,-1-4,1-2,-1 0,1 2,-1 0,1 2,-1 1,1 1,-1-5,1-1,0 1,4-4,1 0,1 1,-2 3,-1 1,3-2,0-1,0 1,-2 2,-1 1,2-3,2-1,-2 1,-1 1,-1 2,-2-3,-1-1,0-3,0-1,-1 3,5-3,1 1,0 2,3-2,1 0,-2 3,3-3,-1 1,3-3,-1 1,2-2,-1 0,2-1,-2 2,2-3,-2 3,2-2,3-4,-2 3,1-2,2-2,3-2,-3 2,1 0,1-1,-3 2,0 1,-3 2,1 0,2-3,2-2,-1 2,0 0,1-2,2-2,-2 3,-1 0,2-1,2-2,-4 3,0 0,2-1,1-1,-3-3,1 0,0-2,-2 4,0 2,2-1,1-2,3 0,-4-2,1 0,0-2,2 1,1-1,-3 5,-1 2,2-1,0-1,2-2,-3 5,-1-1,1 0,-3 2,0 1,2-2,1-2,-2-2,0-2,2 0,1-2,-3 1,1-1,0 0,-2 0,0 1,2-1,-3 5,0 1,3 1,-3-2,1-2,1 0,3-1,-3 3,0 2,2-1,1-1,-2 3,-1 0,2-1,1-1,-3 2,1 0,0-1,3-1,1-3,1 0,1-2,-3 4,-2 2,1-1,1-2,1 0,1-2,1 0,1-2,0 1,0-1,0 1,0-1,1 0,-1 1,0-1,0 1,0-1,0 1,0-1,0 1,0-1,0 1,0-1,0 1,0-1,0 1,0 0,0-1,0 1,0-1,0 1,0-1,0 1,0-1,0 1,0-1,0 1,0 0,0-1,0 1,0-1,0 1,0-1,0 1,0-1,0 1,0-1,0 1,0-1,4 6,2 0,0 1,3-2,0-2,-2 0,-1-1,-3-2,0 1,2-1,1 1,0-1,-2 0,-1 1,-1-1,3 5,1 2,0-1,-2-1,-1-1,-1-2,-1 0,4 3,1 2,-1-1,0-1,2 3,1 0,-2 0,-1-3,-1-1,-3-2,5 0,0-2,0 1,-2-1,-1 0,3 5,1 1,-1 0,-2-1,-1-1,4-1,0-2,3 0,0 0,-1-1,-3 1,-1-1,-3 0,3 5,2 2,-2-1,-1-1,-1-1,3-2,1 0,-1-1,-2-1,-1 1,-1-1,3 5,1 1,4 0,1-1,-2-1,-3-1,-2-2,-1 0,2 4,1 2,-1-1,0-1,2-2,1 0,-2-2,4 0,-1 0,-2-1,-1 0,1 5,1 2,3 3,0 1,-2-1,2-3,-1-2,-3-2,3 3,0 0,2 5,-1 0,2 2,0 0,-4-3,2 2,-1-1,3 2,-2-1,-2-2,1 1,4 4,0-1,-3-3,1 2,-1-1,2 1,-1-1,1 2,-1-1,2 1,-1-1,1 2,-2-2,2 1,3 4,-1-2,1 1,2-2,-3-3,2 0,1-1,2 1,-2 0,0 2,1-2,-3-2,1 1,1 4,-2-1,0 2,-3-1,2 0,1-1,3 1,-2-2,1 2,0 2,-1-1,-1 1,3 3,-4-3,1 1,2 1,-2-1,0 0,2 1,-2-1,0 0,2 2,-2-3,0 0,2 3,2 2,2 1,-2-2,-2-1,2 2,1 1,2 1,-4-3,0-1,0 1,3 1,-4-2,-1-1,2 2,2 1,1 2,2 1,0 1,2 1,-1 0,1 1,0-1,0 0,-1 0,1 1,0-1,-1 0,5 0,1 0,1 0,-2 0,-2 0,0 0,-2 0,0 0,0 0,-1 0,0 0,0 0,1 0,-1 0,0 0,-4 4,-1 2,-1 0,2-2,1-1,-3 4,0 0,0-1,2-1,2 3,0-1,2 0,0-3,-4 4,-1 0,0 3,1 0,1-3,2 3,0-1,1-2,1-3,-5 3,-1 0,0-2,1-1,-3-7,-1-2,2-1,-3-4,-4-5,-1 0,4 2,2 4,3 2,-1-1,-1-1,2 2,1 2,2 1,1 2,1 0,0 1,0 0,1 1,0-1,0 0,-1 0,1 1,0-1,-1 0,1 0,-1 0,0 0,1 0,-1 0,1 0,-1 0,1 0,-1 0,1 0,-1 0,1 0,-1 0,-4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0B7A-B97C-409F-9C5F-6C7DFD2FB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56230-2459-41C0-A014-80C3444AA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3F534-2681-4576-99F3-4924AFE1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1889-A7BE-471E-829A-29A8CC0452F4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96428-7A30-481F-A70B-8EF190EA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15B1-3614-4E4E-B423-3B285316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2DCB-E12C-49E8-8A8D-48387E050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0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4A41-23D1-4203-A435-9A71A1D8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0D3D8-2EA4-4134-9AB9-C4DAB09B6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77DA0-25AA-4871-AD02-A69A1A69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1889-A7BE-471E-829A-29A8CC0452F4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4167D-BBA6-47AF-88BE-5F362BA5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B295E-95F3-4A48-96D6-E11C5B3E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2DCB-E12C-49E8-8A8D-48387E050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3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05D88C-7F5A-4295-94BB-AEAFE75B9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42E89-C208-4D85-AE95-B5AEA4DE2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F18DA-76E7-4AED-8791-A43B0AE7E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1889-A7BE-471E-829A-29A8CC0452F4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46378-37AD-4EC0-BA2C-E06FF9B3B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3B091-CB36-41A2-8AA8-BCBF2051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2DCB-E12C-49E8-8A8D-48387E050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1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AE2B-EF94-45B4-8220-A568BA36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BD67-75ED-47C9-854C-6C161E93E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E6C96-A570-4765-A373-E74C61B91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1889-A7BE-471E-829A-29A8CC0452F4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757B6-2ED8-47B2-9072-646A1CAF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09E17-5802-44AC-A7E9-786BAE60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2DCB-E12C-49E8-8A8D-48387E050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2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C9109-C19D-48BB-B659-24BBB988A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101E5-51CE-4522-9551-DD7C42AA5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6D853-DFFB-4453-BF69-7406EC2B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1889-A7BE-471E-829A-29A8CC0452F4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16040-EA9A-41E8-AC66-3D00278C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7A39-0DDB-46A8-A920-29B741ED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2DCB-E12C-49E8-8A8D-48387E050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5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39B1-233A-4D35-955C-ABC58BA6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EF75F-EF25-4754-BDB4-FF281B59A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1AA90-1336-4855-8038-5977F724A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E7A25-F1F4-454A-9330-4402C34C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1889-A7BE-471E-829A-29A8CC0452F4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35AD8-5A12-48BC-8137-7ACB3941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EBE5D-7439-4E95-80C2-2E4BEBA1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2DCB-E12C-49E8-8A8D-48387E050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1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B915C-3F49-4775-B85A-664D2DF8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1182D-A55D-4BF0-B166-64C5617BE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0A2E9-FA5A-4E39-B131-DF936A9FF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6F7B3-8F02-4A3C-89EB-2DC9E78CC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C8272-748C-4EA0-A10E-63FC70DBD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ED0B0-AA3F-417E-BEB7-3CA972FE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1889-A7BE-471E-829A-29A8CC0452F4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29A4B2-AB79-4FB5-8F63-B3D3B153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457F69-25AB-4E91-96A2-1B07E4B5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2DCB-E12C-49E8-8A8D-48387E050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C0623-94FA-4881-B345-E41698AC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21F9E-C7C9-47CD-B018-0FE1431E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1889-A7BE-471E-829A-29A8CC0452F4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279A4-8FE9-4991-84C9-8E6E2247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7088E-5776-44E3-B40E-DE7C5B81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2DCB-E12C-49E8-8A8D-48387E050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2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1A531A-DDBA-46F7-BD90-9080D5DF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1889-A7BE-471E-829A-29A8CC0452F4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31351-3063-4194-AC60-A96D8EAC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0DF2D-B609-4E0B-86C3-74A180C3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2DCB-E12C-49E8-8A8D-48387E050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8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11BA5-E24A-4A15-9238-6E366999E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624DD-D7C2-4C78-AF5F-B4AE5E608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9888E-FE17-4908-BFB1-DA7F15289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4670F-3F67-4FF3-BD2C-A784094AC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1889-A7BE-471E-829A-29A8CC0452F4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D33F6-F5B3-4F85-B759-37E5410F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19B51-EBEA-477D-A220-99230FE5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2DCB-E12C-49E8-8A8D-48387E050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8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D1B2-9702-4508-B14A-6CB3C1D4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9973C-C477-4ED8-B4EA-3E8F3468E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5FD46-8BBD-4D67-8A1C-C45F3A22F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A9E80-51D3-4CC2-98AC-2A026D80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1889-A7BE-471E-829A-29A8CC0452F4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5EC71-1A5D-4D40-B94E-D8456DC9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A0612-9F43-4A04-A38A-7BE04A723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2DCB-E12C-49E8-8A8D-48387E050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8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190137-F736-4B78-9F11-C5A9C100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0315D-BED1-4C97-A922-FD4B11FE0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BA3F4-7260-461B-BCDA-01032719B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61889-A7BE-471E-829A-29A8CC0452F4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6E193-C3BD-476B-9C8D-4D548DF9C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32714-2174-4289-81E9-C1AC14B5B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62DCB-E12C-49E8-8A8D-48387E050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0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110.png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customXml" Target="../ink/ink1.xml"/><Relationship Id="rId1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6" Type="http://schemas.openxmlformats.org/officeDocument/2006/relationships/customXml" Target="../ink/ink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image" Target="../media/image12.png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rm's eye view of the feet of a person running on the road">
            <a:extLst>
              <a:ext uri="{FF2B5EF4-FFF2-40B4-BE49-F238E27FC236}">
                <a16:creationId xmlns:a16="http://schemas.microsoft.com/office/drawing/2014/main" id="{E5714252-D0FD-2166-55ED-4C98F5CE7A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176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5DDC85-C05A-4894-8439-AFD0F2E9F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Sprints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0B810-FE68-486A-9E8C-7A21077F5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Sprint building and practice</a:t>
            </a:r>
          </a:p>
        </p:txBody>
      </p:sp>
    </p:spTree>
    <p:extLst>
      <p:ext uri="{BB962C8B-B14F-4D97-AF65-F5344CB8AC3E}">
        <p14:creationId xmlns:p14="http://schemas.microsoft.com/office/powerpoint/2010/main" val="1741069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26703F00-B624-F9E4-506C-D0613D9116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6B3514-AE9C-4974-8E05-22DFF0DC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Sprint Planning starts with Project Planning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0F6C6B4-C51A-FDCF-39CA-1CB9F0EC6D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0596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0407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44A6-B2F1-D8BE-B51E-E279208A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Universal Sprint planning questions – </a:t>
            </a:r>
            <a:r>
              <a:rPr lang="en-US" sz="2400" i="1" dirty="0"/>
              <a:t>1 hour for every week of sprint (so 3 </a:t>
            </a:r>
            <a:r>
              <a:rPr lang="en-US" sz="2400" i="1" dirty="0" err="1"/>
              <a:t>wks</a:t>
            </a:r>
            <a:r>
              <a:rPr lang="en-US" sz="2400" i="1" dirty="0"/>
              <a:t> = 3 hours max)</a:t>
            </a:r>
            <a:endParaRPr lang="en-US" i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9B4EAC-5A26-2B8A-112C-CBD5F102FF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57147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857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778EC6E-B783-44A8-9FF7-FEF1EE6DC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830098" y="-1"/>
            <a:ext cx="7361901" cy="6857999"/>
          </a:xfrm>
          <a:custGeom>
            <a:avLst/>
            <a:gdLst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90715 w 8733721"/>
              <a:gd name="connsiteY22" fmla="*/ 1742490 h 6857999"/>
              <a:gd name="connsiteX23" fmla="*/ 8415178 w 8733721"/>
              <a:gd name="connsiteY23" fmla="*/ 1818229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410734 w 8733721"/>
              <a:gd name="connsiteY26" fmla="*/ 1972204 h 6857999"/>
              <a:gd name="connsiteX27" fmla="*/ 8416466 w 8733721"/>
              <a:gd name="connsiteY27" fmla="*/ 2054291 h 6857999"/>
              <a:gd name="connsiteX28" fmla="*/ 8409837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90715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410734 w 8733721"/>
              <a:gd name="connsiteY26" fmla="*/ 1972204 h 6857999"/>
              <a:gd name="connsiteX27" fmla="*/ 8416466 w 8733721"/>
              <a:gd name="connsiteY27" fmla="*/ 2054291 h 6857999"/>
              <a:gd name="connsiteX28" fmla="*/ 8409837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410734 w 8733721"/>
              <a:gd name="connsiteY26" fmla="*/ 1972204 h 6857999"/>
              <a:gd name="connsiteX27" fmla="*/ 8416466 w 8733721"/>
              <a:gd name="connsiteY27" fmla="*/ 2054291 h 6857999"/>
              <a:gd name="connsiteX28" fmla="*/ 8409837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410734 w 8733721"/>
              <a:gd name="connsiteY26" fmla="*/ 1972204 h 6857999"/>
              <a:gd name="connsiteX27" fmla="*/ 8386681 w 8733721"/>
              <a:gd name="connsiteY27" fmla="*/ 2066205 h 6857999"/>
              <a:gd name="connsiteX28" fmla="*/ 8409837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410734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24762 w 8733721"/>
              <a:gd name="connsiteY21" fmla="*/ 1632434 h 6857999"/>
              <a:gd name="connsiteX22" fmla="*/ 8360930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24762 w 8733721"/>
              <a:gd name="connsiteY21" fmla="*/ 1632434 h 6857999"/>
              <a:gd name="connsiteX22" fmla="*/ 8319231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24762 w 8733721"/>
              <a:gd name="connsiteY21" fmla="*/ 1632434 h 6857999"/>
              <a:gd name="connsiteX22" fmla="*/ 8319231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09415 w 8733721"/>
              <a:gd name="connsiteY46" fmla="*/ 4060536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24762 w 8733721"/>
              <a:gd name="connsiteY21" fmla="*/ 1632434 h 6857999"/>
              <a:gd name="connsiteX22" fmla="*/ 8319231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09415 w 8733721"/>
              <a:gd name="connsiteY46" fmla="*/ 4060536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27583 w 8733721"/>
              <a:gd name="connsiteY51" fmla="*/ 4649885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24762 w 8733721"/>
              <a:gd name="connsiteY21" fmla="*/ 1632434 h 6857999"/>
              <a:gd name="connsiteX22" fmla="*/ 8319231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09415 w 8733721"/>
              <a:gd name="connsiteY46" fmla="*/ 4060536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57285 w 8733721"/>
              <a:gd name="connsiteY50" fmla="*/ 4526395 h 6857999"/>
              <a:gd name="connsiteX51" fmla="*/ 8127583 w 8733721"/>
              <a:gd name="connsiteY51" fmla="*/ 4649885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236175 w 8733721"/>
              <a:gd name="connsiteY4" fmla="*/ 2 h 6857999"/>
              <a:gd name="connsiteX5" fmla="*/ 8231178 w 8733721"/>
              <a:gd name="connsiteY5" fmla="*/ 14562 h 6857999"/>
              <a:gd name="connsiteX6" fmla="*/ 8234773 w 8733721"/>
              <a:gd name="connsiteY6" fmla="*/ 59077 h 6857999"/>
              <a:gd name="connsiteX7" fmla="*/ 8227623 w 8733721"/>
              <a:gd name="connsiteY7" fmla="*/ 107668 h 6857999"/>
              <a:gd name="connsiteX8" fmla="*/ 8246150 w 8733721"/>
              <a:gd name="connsiteY8" fmla="*/ 246136 h 6857999"/>
              <a:gd name="connsiteX9" fmla="*/ 8224308 w 8733721"/>
              <a:gd name="connsiteY9" fmla="*/ 372908 h 6857999"/>
              <a:gd name="connsiteX10" fmla="*/ 8221687 w 8733721"/>
              <a:gd name="connsiteY10" fmla="*/ 450607 h 6857999"/>
              <a:gd name="connsiteX11" fmla="*/ 8232987 w 8733721"/>
              <a:gd name="connsiteY11" fmla="*/ 812800 h 6857999"/>
              <a:gd name="connsiteX12" fmla="*/ 8241364 w 8733721"/>
              <a:gd name="connsiteY12" fmla="*/ 912727 h 6857999"/>
              <a:gd name="connsiteX13" fmla="*/ 8240165 w 8733721"/>
              <a:gd name="connsiteY13" fmla="*/ 989950 h 6857999"/>
              <a:gd name="connsiteX14" fmla="*/ 8243561 w 8733721"/>
              <a:gd name="connsiteY14" fmla="*/ 1141745 h 6857999"/>
              <a:gd name="connsiteX15" fmla="*/ 8256144 w 8733721"/>
              <a:gd name="connsiteY15" fmla="*/ 1265454 h 6857999"/>
              <a:gd name="connsiteX16" fmla="*/ 8281494 w 8733721"/>
              <a:gd name="connsiteY16" fmla="*/ 1385480 h 6857999"/>
              <a:gd name="connsiteX17" fmla="*/ 8297877 w 8733721"/>
              <a:gd name="connsiteY17" fmla="*/ 1458060 h 6857999"/>
              <a:gd name="connsiteX18" fmla="*/ 8315502 w 8733721"/>
              <a:gd name="connsiteY18" fmla="*/ 1513175 h 6857999"/>
              <a:gd name="connsiteX19" fmla="*/ 8342335 w 8733721"/>
              <a:gd name="connsiteY19" fmla="*/ 1570809 h 6857999"/>
              <a:gd name="connsiteX20" fmla="*/ 8324762 w 8733721"/>
              <a:gd name="connsiteY20" fmla="*/ 1632434 h 6857999"/>
              <a:gd name="connsiteX21" fmla="*/ 8319231 w 8733721"/>
              <a:gd name="connsiteY21" fmla="*/ 1742490 h 6857999"/>
              <a:gd name="connsiteX22" fmla="*/ 8343694 w 8733721"/>
              <a:gd name="connsiteY22" fmla="*/ 1812272 h 6857999"/>
              <a:gd name="connsiteX23" fmla="*/ 8379488 w 8733721"/>
              <a:gd name="connsiteY23" fmla="*/ 1856766 h 6857999"/>
              <a:gd name="connsiteX24" fmla="*/ 8385055 w 8733721"/>
              <a:gd name="connsiteY24" fmla="*/ 1923433 h 6857999"/>
              <a:gd name="connsiteX25" fmla="*/ 8386906 w 8733721"/>
              <a:gd name="connsiteY25" fmla="*/ 1972204 h 6857999"/>
              <a:gd name="connsiteX26" fmla="*/ 8386681 w 8733721"/>
              <a:gd name="connsiteY26" fmla="*/ 2066205 h 6857999"/>
              <a:gd name="connsiteX27" fmla="*/ 8380052 w 8733721"/>
              <a:gd name="connsiteY27" fmla="*/ 2227417 h 6857999"/>
              <a:gd name="connsiteX28" fmla="*/ 8374483 w 8733721"/>
              <a:gd name="connsiteY28" fmla="*/ 2510933 h 6857999"/>
              <a:gd name="connsiteX29" fmla="*/ 8375191 w 8733721"/>
              <a:gd name="connsiteY29" fmla="*/ 2741866 h 6857999"/>
              <a:gd name="connsiteX30" fmla="*/ 8384389 w 8733721"/>
              <a:gd name="connsiteY30" fmla="*/ 2864935 h 6857999"/>
              <a:gd name="connsiteX31" fmla="*/ 8391822 w 8733721"/>
              <a:gd name="connsiteY31" fmla="*/ 2950807 h 6857999"/>
              <a:gd name="connsiteX32" fmla="*/ 8378111 w 8733721"/>
              <a:gd name="connsiteY32" fmla="*/ 2978246 h 6857999"/>
              <a:gd name="connsiteX33" fmla="*/ 8375025 w 8733721"/>
              <a:gd name="connsiteY33" fmla="*/ 2995916 h 6857999"/>
              <a:gd name="connsiteX34" fmla="*/ 8366764 w 8733721"/>
              <a:gd name="connsiteY34" fmla="*/ 2998648 h 6857999"/>
              <a:gd name="connsiteX35" fmla="*/ 8356827 w 8733721"/>
              <a:gd name="connsiteY35" fmla="*/ 3023630 h 6857999"/>
              <a:gd name="connsiteX36" fmla="*/ 8348883 w 8733721"/>
              <a:gd name="connsiteY36" fmla="*/ 3096975 h 6857999"/>
              <a:gd name="connsiteX37" fmla="*/ 8331320 w 8733721"/>
              <a:gd name="connsiteY37" fmla="*/ 3216657 h 6857999"/>
              <a:gd name="connsiteX38" fmla="*/ 8334250 w 8733721"/>
              <a:gd name="connsiteY38" fmla="*/ 3310980 h 6857999"/>
              <a:gd name="connsiteX39" fmla="*/ 8323018 w 8733721"/>
              <a:gd name="connsiteY39" fmla="*/ 3344725 h 6857999"/>
              <a:gd name="connsiteX40" fmla="*/ 8312317 w 8733721"/>
              <a:gd name="connsiteY40" fmla="*/ 3393250 h 6857999"/>
              <a:gd name="connsiteX41" fmla="*/ 8299110 w 8733721"/>
              <a:gd name="connsiteY41" fmla="*/ 3514536 h 6857999"/>
              <a:gd name="connsiteX42" fmla="*/ 8279421 w 8733721"/>
              <a:gd name="connsiteY42" fmla="*/ 3686149 h 6857999"/>
              <a:gd name="connsiteX43" fmla="*/ 8273021 w 8733721"/>
              <a:gd name="connsiteY43" fmla="*/ 3692208 h 6857999"/>
              <a:gd name="connsiteX44" fmla="*/ 8260968 w 8733721"/>
              <a:gd name="connsiteY44" fmla="*/ 3776022 h 6857999"/>
              <a:gd name="connsiteX45" fmla="*/ 8209415 w 8733721"/>
              <a:gd name="connsiteY45" fmla="*/ 4060536 h 6857999"/>
              <a:gd name="connsiteX46" fmla="*/ 8203359 w 8733721"/>
              <a:gd name="connsiteY46" fmla="*/ 4222149 h 6857999"/>
              <a:gd name="connsiteX47" fmla="*/ 8197502 w 8733721"/>
              <a:gd name="connsiteY47" fmla="*/ 4364683 h 6857999"/>
              <a:gd name="connsiteX48" fmla="*/ 8189960 w 8733721"/>
              <a:gd name="connsiteY48" fmla="*/ 4462471 h 6857999"/>
              <a:gd name="connsiteX49" fmla="*/ 8157285 w 8733721"/>
              <a:gd name="connsiteY49" fmla="*/ 4526395 h 6857999"/>
              <a:gd name="connsiteX50" fmla="*/ 8127583 w 8733721"/>
              <a:gd name="connsiteY50" fmla="*/ 4649885 h 6857999"/>
              <a:gd name="connsiteX51" fmla="*/ 8086875 w 8733721"/>
              <a:gd name="connsiteY51" fmla="*/ 4799019 h 6857999"/>
              <a:gd name="connsiteX52" fmla="*/ 8071779 w 8733721"/>
              <a:gd name="connsiteY52" fmla="*/ 4849614 h 6857999"/>
              <a:gd name="connsiteX53" fmla="*/ 8046521 w 8733721"/>
              <a:gd name="connsiteY53" fmla="*/ 4919971 h 6857999"/>
              <a:gd name="connsiteX54" fmla="*/ 7999171 w 8733721"/>
              <a:gd name="connsiteY54" fmla="*/ 5010766 h 6857999"/>
              <a:gd name="connsiteX55" fmla="*/ 7974494 w 8733721"/>
              <a:gd name="connsiteY55" fmla="*/ 5088190 h 6857999"/>
              <a:gd name="connsiteX56" fmla="*/ 7960017 w 8733721"/>
              <a:gd name="connsiteY56" fmla="*/ 5143922 h 6857999"/>
              <a:gd name="connsiteX57" fmla="*/ 7940570 w 8733721"/>
              <a:gd name="connsiteY57" fmla="*/ 5284346 h 6857999"/>
              <a:gd name="connsiteX58" fmla="*/ 7923844 w 8733721"/>
              <a:gd name="connsiteY58" fmla="*/ 5390948 h 6857999"/>
              <a:gd name="connsiteX59" fmla="*/ 7905061 w 8733721"/>
              <a:gd name="connsiteY59" fmla="*/ 5470854 h 6857999"/>
              <a:gd name="connsiteX60" fmla="*/ 7900574 w 8733721"/>
              <a:gd name="connsiteY60" fmla="*/ 5529643 h 6857999"/>
              <a:gd name="connsiteX61" fmla="*/ 7889879 w 8733721"/>
              <a:gd name="connsiteY61" fmla="*/ 5597292 h 6857999"/>
              <a:gd name="connsiteX62" fmla="*/ 7881533 w 8733721"/>
              <a:gd name="connsiteY62" fmla="*/ 5608899 h 6857999"/>
              <a:gd name="connsiteX63" fmla="*/ 7866845 w 8733721"/>
              <a:gd name="connsiteY63" fmla="*/ 5684911 h 6857999"/>
              <a:gd name="connsiteX64" fmla="*/ 7866707 w 8733721"/>
              <a:gd name="connsiteY64" fmla="*/ 5755776 h 6857999"/>
              <a:gd name="connsiteX65" fmla="*/ 7858630 w 8733721"/>
              <a:gd name="connsiteY65" fmla="*/ 5889599 h 6857999"/>
              <a:gd name="connsiteX66" fmla="*/ 7862852 w 8733721"/>
              <a:gd name="connsiteY66" fmla="*/ 5989744 h 6857999"/>
              <a:gd name="connsiteX67" fmla="*/ 7834617 w 8733721"/>
              <a:gd name="connsiteY67" fmla="*/ 6084926 h 6857999"/>
              <a:gd name="connsiteX68" fmla="*/ 7830440 w 8733721"/>
              <a:gd name="connsiteY68" fmla="*/ 6346549 h 6857999"/>
              <a:gd name="connsiteX69" fmla="*/ 7828988 w 8733721"/>
              <a:gd name="connsiteY69" fmla="*/ 6527527 h 6857999"/>
              <a:gd name="connsiteX70" fmla="*/ 7833220 w 8733721"/>
              <a:gd name="connsiteY70" fmla="*/ 6627129 h 6857999"/>
              <a:gd name="connsiteX71" fmla="*/ 7833451 w 8733721"/>
              <a:gd name="connsiteY71" fmla="*/ 6694819 h 6857999"/>
              <a:gd name="connsiteX72" fmla="*/ 7859394 w 8733721"/>
              <a:gd name="connsiteY72" fmla="*/ 6765445 h 6857999"/>
              <a:gd name="connsiteX73" fmla="*/ 7866873 w 8733721"/>
              <a:gd name="connsiteY73" fmla="*/ 6844697 h 6857999"/>
              <a:gd name="connsiteX74" fmla="*/ 7868076 w 8733721"/>
              <a:gd name="connsiteY74" fmla="*/ 6857999 h 6857999"/>
              <a:gd name="connsiteX75" fmla="*/ 2920621 w 8733721"/>
              <a:gd name="connsiteY75" fmla="*/ 6857999 h 6857999"/>
              <a:gd name="connsiteX76" fmla="*/ 961321 w 8733721"/>
              <a:gd name="connsiteY76" fmla="*/ 6857999 h 6857999"/>
              <a:gd name="connsiteX77" fmla="*/ 0 w 8733721"/>
              <a:gd name="connsiteY77" fmla="*/ 6857999 h 6857999"/>
              <a:gd name="connsiteX78" fmla="*/ 0 w 8733721"/>
              <a:gd name="connsiteY78" fmla="*/ 0 h 6857999"/>
              <a:gd name="connsiteX0" fmla="*/ 0 w 8394178"/>
              <a:gd name="connsiteY0" fmla="*/ 0 h 6857999"/>
              <a:gd name="connsiteX1" fmla="*/ 961321 w 8394178"/>
              <a:gd name="connsiteY1" fmla="*/ 0 h 6857999"/>
              <a:gd name="connsiteX2" fmla="*/ 2920621 w 8394178"/>
              <a:gd name="connsiteY2" fmla="*/ 0 h 6857999"/>
              <a:gd name="connsiteX3" fmla="*/ 8236175 w 8394178"/>
              <a:gd name="connsiteY3" fmla="*/ 2 h 6857999"/>
              <a:gd name="connsiteX4" fmla="*/ 8231178 w 8394178"/>
              <a:gd name="connsiteY4" fmla="*/ 14562 h 6857999"/>
              <a:gd name="connsiteX5" fmla="*/ 8234773 w 8394178"/>
              <a:gd name="connsiteY5" fmla="*/ 59077 h 6857999"/>
              <a:gd name="connsiteX6" fmla="*/ 8227623 w 8394178"/>
              <a:gd name="connsiteY6" fmla="*/ 107668 h 6857999"/>
              <a:gd name="connsiteX7" fmla="*/ 8246150 w 8394178"/>
              <a:gd name="connsiteY7" fmla="*/ 246136 h 6857999"/>
              <a:gd name="connsiteX8" fmla="*/ 8224308 w 8394178"/>
              <a:gd name="connsiteY8" fmla="*/ 372908 h 6857999"/>
              <a:gd name="connsiteX9" fmla="*/ 8221687 w 8394178"/>
              <a:gd name="connsiteY9" fmla="*/ 450607 h 6857999"/>
              <a:gd name="connsiteX10" fmla="*/ 8232987 w 8394178"/>
              <a:gd name="connsiteY10" fmla="*/ 812800 h 6857999"/>
              <a:gd name="connsiteX11" fmla="*/ 8241364 w 8394178"/>
              <a:gd name="connsiteY11" fmla="*/ 912727 h 6857999"/>
              <a:gd name="connsiteX12" fmla="*/ 8240165 w 8394178"/>
              <a:gd name="connsiteY12" fmla="*/ 989950 h 6857999"/>
              <a:gd name="connsiteX13" fmla="*/ 8243561 w 8394178"/>
              <a:gd name="connsiteY13" fmla="*/ 1141745 h 6857999"/>
              <a:gd name="connsiteX14" fmla="*/ 8256144 w 8394178"/>
              <a:gd name="connsiteY14" fmla="*/ 1265454 h 6857999"/>
              <a:gd name="connsiteX15" fmla="*/ 8281494 w 8394178"/>
              <a:gd name="connsiteY15" fmla="*/ 1385480 h 6857999"/>
              <a:gd name="connsiteX16" fmla="*/ 8297877 w 8394178"/>
              <a:gd name="connsiteY16" fmla="*/ 1458060 h 6857999"/>
              <a:gd name="connsiteX17" fmla="*/ 8315502 w 8394178"/>
              <a:gd name="connsiteY17" fmla="*/ 1513175 h 6857999"/>
              <a:gd name="connsiteX18" fmla="*/ 8342335 w 8394178"/>
              <a:gd name="connsiteY18" fmla="*/ 1570809 h 6857999"/>
              <a:gd name="connsiteX19" fmla="*/ 8324762 w 8394178"/>
              <a:gd name="connsiteY19" fmla="*/ 1632434 h 6857999"/>
              <a:gd name="connsiteX20" fmla="*/ 8319231 w 8394178"/>
              <a:gd name="connsiteY20" fmla="*/ 1742490 h 6857999"/>
              <a:gd name="connsiteX21" fmla="*/ 8343694 w 8394178"/>
              <a:gd name="connsiteY21" fmla="*/ 1812272 h 6857999"/>
              <a:gd name="connsiteX22" fmla="*/ 8379488 w 8394178"/>
              <a:gd name="connsiteY22" fmla="*/ 1856766 h 6857999"/>
              <a:gd name="connsiteX23" fmla="*/ 8385055 w 8394178"/>
              <a:gd name="connsiteY23" fmla="*/ 1923433 h 6857999"/>
              <a:gd name="connsiteX24" fmla="*/ 8386906 w 8394178"/>
              <a:gd name="connsiteY24" fmla="*/ 1972204 h 6857999"/>
              <a:gd name="connsiteX25" fmla="*/ 8386681 w 8394178"/>
              <a:gd name="connsiteY25" fmla="*/ 2066205 h 6857999"/>
              <a:gd name="connsiteX26" fmla="*/ 8380052 w 8394178"/>
              <a:gd name="connsiteY26" fmla="*/ 2227417 h 6857999"/>
              <a:gd name="connsiteX27" fmla="*/ 8374483 w 8394178"/>
              <a:gd name="connsiteY27" fmla="*/ 2510933 h 6857999"/>
              <a:gd name="connsiteX28" fmla="*/ 8375191 w 8394178"/>
              <a:gd name="connsiteY28" fmla="*/ 2741866 h 6857999"/>
              <a:gd name="connsiteX29" fmla="*/ 8384389 w 8394178"/>
              <a:gd name="connsiteY29" fmla="*/ 2864935 h 6857999"/>
              <a:gd name="connsiteX30" fmla="*/ 8391822 w 8394178"/>
              <a:gd name="connsiteY30" fmla="*/ 2950807 h 6857999"/>
              <a:gd name="connsiteX31" fmla="*/ 8378111 w 8394178"/>
              <a:gd name="connsiteY31" fmla="*/ 2978246 h 6857999"/>
              <a:gd name="connsiteX32" fmla="*/ 8375025 w 8394178"/>
              <a:gd name="connsiteY32" fmla="*/ 2995916 h 6857999"/>
              <a:gd name="connsiteX33" fmla="*/ 8366764 w 8394178"/>
              <a:gd name="connsiteY33" fmla="*/ 2998648 h 6857999"/>
              <a:gd name="connsiteX34" fmla="*/ 8356827 w 8394178"/>
              <a:gd name="connsiteY34" fmla="*/ 3023630 h 6857999"/>
              <a:gd name="connsiteX35" fmla="*/ 8348883 w 8394178"/>
              <a:gd name="connsiteY35" fmla="*/ 3096975 h 6857999"/>
              <a:gd name="connsiteX36" fmla="*/ 8331320 w 8394178"/>
              <a:gd name="connsiteY36" fmla="*/ 3216657 h 6857999"/>
              <a:gd name="connsiteX37" fmla="*/ 8334250 w 8394178"/>
              <a:gd name="connsiteY37" fmla="*/ 3310980 h 6857999"/>
              <a:gd name="connsiteX38" fmla="*/ 8323018 w 8394178"/>
              <a:gd name="connsiteY38" fmla="*/ 3344725 h 6857999"/>
              <a:gd name="connsiteX39" fmla="*/ 8312317 w 8394178"/>
              <a:gd name="connsiteY39" fmla="*/ 3393250 h 6857999"/>
              <a:gd name="connsiteX40" fmla="*/ 8299110 w 8394178"/>
              <a:gd name="connsiteY40" fmla="*/ 3514536 h 6857999"/>
              <a:gd name="connsiteX41" fmla="*/ 8279421 w 8394178"/>
              <a:gd name="connsiteY41" fmla="*/ 3686149 h 6857999"/>
              <a:gd name="connsiteX42" fmla="*/ 8273021 w 8394178"/>
              <a:gd name="connsiteY42" fmla="*/ 3692208 h 6857999"/>
              <a:gd name="connsiteX43" fmla="*/ 8260968 w 8394178"/>
              <a:gd name="connsiteY43" fmla="*/ 3776022 h 6857999"/>
              <a:gd name="connsiteX44" fmla="*/ 8209415 w 8394178"/>
              <a:gd name="connsiteY44" fmla="*/ 4060536 h 6857999"/>
              <a:gd name="connsiteX45" fmla="*/ 8203359 w 8394178"/>
              <a:gd name="connsiteY45" fmla="*/ 4222149 h 6857999"/>
              <a:gd name="connsiteX46" fmla="*/ 8197502 w 8394178"/>
              <a:gd name="connsiteY46" fmla="*/ 4364683 h 6857999"/>
              <a:gd name="connsiteX47" fmla="*/ 8189960 w 8394178"/>
              <a:gd name="connsiteY47" fmla="*/ 4462471 h 6857999"/>
              <a:gd name="connsiteX48" fmla="*/ 8157285 w 8394178"/>
              <a:gd name="connsiteY48" fmla="*/ 4526395 h 6857999"/>
              <a:gd name="connsiteX49" fmla="*/ 8127583 w 8394178"/>
              <a:gd name="connsiteY49" fmla="*/ 4649885 h 6857999"/>
              <a:gd name="connsiteX50" fmla="*/ 8086875 w 8394178"/>
              <a:gd name="connsiteY50" fmla="*/ 4799019 h 6857999"/>
              <a:gd name="connsiteX51" fmla="*/ 8071779 w 8394178"/>
              <a:gd name="connsiteY51" fmla="*/ 4849614 h 6857999"/>
              <a:gd name="connsiteX52" fmla="*/ 8046521 w 8394178"/>
              <a:gd name="connsiteY52" fmla="*/ 4919971 h 6857999"/>
              <a:gd name="connsiteX53" fmla="*/ 7999171 w 8394178"/>
              <a:gd name="connsiteY53" fmla="*/ 5010766 h 6857999"/>
              <a:gd name="connsiteX54" fmla="*/ 7974494 w 8394178"/>
              <a:gd name="connsiteY54" fmla="*/ 5088190 h 6857999"/>
              <a:gd name="connsiteX55" fmla="*/ 7960017 w 8394178"/>
              <a:gd name="connsiteY55" fmla="*/ 5143922 h 6857999"/>
              <a:gd name="connsiteX56" fmla="*/ 7940570 w 8394178"/>
              <a:gd name="connsiteY56" fmla="*/ 5284346 h 6857999"/>
              <a:gd name="connsiteX57" fmla="*/ 7923844 w 8394178"/>
              <a:gd name="connsiteY57" fmla="*/ 5390948 h 6857999"/>
              <a:gd name="connsiteX58" fmla="*/ 7905061 w 8394178"/>
              <a:gd name="connsiteY58" fmla="*/ 5470854 h 6857999"/>
              <a:gd name="connsiteX59" fmla="*/ 7900574 w 8394178"/>
              <a:gd name="connsiteY59" fmla="*/ 5529643 h 6857999"/>
              <a:gd name="connsiteX60" fmla="*/ 7889879 w 8394178"/>
              <a:gd name="connsiteY60" fmla="*/ 5597292 h 6857999"/>
              <a:gd name="connsiteX61" fmla="*/ 7881533 w 8394178"/>
              <a:gd name="connsiteY61" fmla="*/ 5608899 h 6857999"/>
              <a:gd name="connsiteX62" fmla="*/ 7866845 w 8394178"/>
              <a:gd name="connsiteY62" fmla="*/ 5684911 h 6857999"/>
              <a:gd name="connsiteX63" fmla="*/ 7866707 w 8394178"/>
              <a:gd name="connsiteY63" fmla="*/ 5755776 h 6857999"/>
              <a:gd name="connsiteX64" fmla="*/ 7858630 w 8394178"/>
              <a:gd name="connsiteY64" fmla="*/ 5889599 h 6857999"/>
              <a:gd name="connsiteX65" fmla="*/ 7862852 w 8394178"/>
              <a:gd name="connsiteY65" fmla="*/ 5989744 h 6857999"/>
              <a:gd name="connsiteX66" fmla="*/ 7834617 w 8394178"/>
              <a:gd name="connsiteY66" fmla="*/ 6084926 h 6857999"/>
              <a:gd name="connsiteX67" fmla="*/ 7830440 w 8394178"/>
              <a:gd name="connsiteY67" fmla="*/ 6346549 h 6857999"/>
              <a:gd name="connsiteX68" fmla="*/ 7828988 w 8394178"/>
              <a:gd name="connsiteY68" fmla="*/ 6527527 h 6857999"/>
              <a:gd name="connsiteX69" fmla="*/ 7833220 w 8394178"/>
              <a:gd name="connsiteY69" fmla="*/ 6627129 h 6857999"/>
              <a:gd name="connsiteX70" fmla="*/ 7833451 w 8394178"/>
              <a:gd name="connsiteY70" fmla="*/ 6694819 h 6857999"/>
              <a:gd name="connsiteX71" fmla="*/ 7859394 w 8394178"/>
              <a:gd name="connsiteY71" fmla="*/ 6765445 h 6857999"/>
              <a:gd name="connsiteX72" fmla="*/ 7866873 w 8394178"/>
              <a:gd name="connsiteY72" fmla="*/ 6844697 h 6857999"/>
              <a:gd name="connsiteX73" fmla="*/ 7868076 w 8394178"/>
              <a:gd name="connsiteY73" fmla="*/ 6857999 h 6857999"/>
              <a:gd name="connsiteX74" fmla="*/ 2920621 w 8394178"/>
              <a:gd name="connsiteY74" fmla="*/ 6857999 h 6857999"/>
              <a:gd name="connsiteX75" fmla="*/ 961321 w 8394178"/>
              <a:gd name="connsiteY75" fmla="*/ 6857999 h 6857999"/>
              <a:gd name="connsiteX76" fmla="*/ 0 w 8394178"/>
              <a:gd name="connsiteY76" fmla="*/ 6857999 h 6857999"/>
              <a:gd name="connsiteX77" fmla="*/ 0 w 8394178"/>
              <a:gd name="connsiteY77" fmla="*/ 0 h 6857999"/>
              <a:gd name="connsiteX0" fmla="*/ 0 w 8394178"/>
              <a:gd name="connsiteY0" fmla="*/ 0 h 6857999"/>
              <a:gd name="connsiteX1" fmla="*/ 961321 w 8394178"/>
              <a:gd name="connsiteY1" fmla="*/ 0 h 6857999"/>
              <a:gd name="connsiteX2" fmla="*/ 8236175 w 8394178"/>
              <a:gd name="connsiteY2" fmla="*/ 2 h 6857999"/>
              <a:gd name="connsiteX3" fmla="*/ 8231178 w 8394178"/>
              <a:gd name="connsiteY3" fmla="*/ 14562 h 6857999"/>
              <a:gd name="connsiteX4" fmla="*/ 8234773 w 8394178"/>
              <a:gd name="connsiteY4" fmla="*/ 59077 h 6857999"/>
              <a:gd name="connsiteX5" fmla="*/ 8227623 w 8394178"/>
              <a:gd name="connsiteY5" fmla="*/ 107668 h 6857999"/>
              <a:gd name="connsiteX6" fmla="*/ 8246150 w 8394178"/>
              <a:gd name="connsiteY6" fmla="*/ 246136 h 6857999"/>
              <a:gd name="connsiteX7" fmla="*/ 8224308 w 8394178"/>
              <a:gd name="connsiteY7" fmla="*/ 372908 h 6857999"/>
              <a:gd name="connsiteX8" fmla="*/ 8221687 w 8394178"/>
              <a:gd name="connsiteY8" fmla="*/ 450607 h 6857999"/>
              <a:gd name="connsiteX9" fmla="*/ 8232987 w 8394178"/>
              <a:gd name="connsiteY9" fmla="*/ 812800 h 6857999"/>
              <a:gd name="connsiteX10" fmla="*/ 8241364 w 8394178"/>
              <a:gd name="connsiteY10" fmla="*/ 912727 h 6857999"/>
              <a:gd name="connsiteX11" fmla="*/ 8240165 w 8394178"/>
              <a:gd name="connsiteY11" fmla="*/ 989950 h 6857999"/>
              <a:gd name="connsiteX12" fmla="*/ 8243561 w 8394178"/>
              <a:gd name="connsiteY12" fmla="*/ 1141745 h 6857999"/>
              <a:gd name="connsiteX13" fmla="*/ 8256144 w 8394178"/>
              <a:gd name="connsiteY13" fmla="*/ 1265454 h 6857999"/>
              <a:gd name="connsiteX14" fmla="*/ 8281494 w 8394178"/>
              <a:gd name="connsiteY14" fmla="*/ 1385480 h 6857999"/>
              <a:gd name="connsiteX15" fmla="*/ 8297877 w 8394178"/>
              <a:gd name="connsiteY15" fmla="*/ 1458060 h 6857999"/>
              <a:gd name="connsiteX16" fmla="*/ 8315502 w 8394178"/>
              <a:gd name="connsiteY16" fmla="*/ 1513175 h 6857999"/>
              <a:gd name="connsiteX17" fmla="*/ 8342335 w 8394178"/>
              <a:gd name="connsiteY17" fmla="*/ 1570809 h 6857999"/>
              <a:gd name="connsiteX18" fmla="*/ 8324762 w 8394178"/>
              <a:gd name="connsiteY18" fmla="*/ 1632434 h 6857999"/>
              <a:gd name="connsiteX19" fmla="*/ 8319231 w 8394178"/>
              <a:gd name="connsiteY19" fmla="*/ 1742490 h 6857999"/>
              <a:gd name="connsiteX20" fmla="*/ 8343694 w 8394178"/>
              <a:gd name="connsiteY20" fmla="*/ 1812272 h 6857999"/>
              <a:gd name="connsiteX21" fmla="*/ 8379488 w 8394178"/>
              <a:gd name="connsiteY21" fmla="*/ 1856766 h 6857999"/>
              <a:gd name="connsiteX22" fmla="*/ 8385055 w 8394178"/>
              <a:gd name="connsiteY22" fmla="*/ 1923433 h 6857999"/>
              <a:gd name="connsiteX23" fmla="*/ 8386906 w 8394178"/>
              <a:gd name="connsiteY23" fmla="*/ 1972204 h 6857999"/>
              <a:gd name="connsiteX24" fmla="*/ 8386681 w 8394178"/>
              <a:gd name="connsiteY24" fmla="*/ 2066205 h 6857999"/>
              <a:gd name="connsiteX25" fmla="*/ 8380052 w 8394178"/>
              <a:gd name="connsiteY25" fmla="*/ 2227417 h 6857999"/>
              <a:gd name="connsiteX26" fmla="*/ 8374483 w 8394178"/>
              <a:gd name="connsiteY26" fmla="*/ 2510933 h 6857999"/>
              <a:gd name="connsiteX27" fmla="*/ 8375191 w 8394178"/>
              <a:gd name="connsiteY27" fmla="*/ 2741866 h 6857999"/>
              <a:gd name="connsiteX28" fmla="*/ 8384389 w 8394178"/>
              <a:gd name="connsiteY28" fmla="*/ 2864935 h 6857999"/>
              <a:gd name="connsiteX29" fmla="*/ 8391822 w 8394178"/>
              <a:gd name="connsiteY29" fmla="*/ 2950807 h 6857999"/>
              <a:gd name="connsiteX30" fmla="*/ 8378111 w 8394178"/>
              <a:gd name="connsiteY30" fmla="*/ 2978246 h 6857999"/>
              <a:gd name="connsiteX31" fmla="*/ 8375025 w 8394178"/>
              <a:gd name="connsiteY31" fmla="*/ 2995916 h 6857999"/>
              <a:gd name="connsiteX32" fmla="*/ 8366764 w 8394178"/>
              <a:gd name="connsiteY32" fmla="*/ 2998648 h 6857999"/>
              <a:gd name="connsiteX33" fmla="*/ 8356827 w 8394178"/>
              <a:gd name="connsiteY33" fmla="*/ 3023630 h 6857999"/>
              <a:gd name="connsiteX34" fmla="*/ 8348883 w 8394178"/>
              <a:gd name="connsiteY34" fmla="*/ 3096975 h 6857999"/>
              <a:gd name="connsiteX35" fmla="*/ 8331320 w 8394178"/>
              <a:gd name="connsiteY35" fmla="*/ 3216657 h 6857999"/>
              <a:gd name="connsiteX36" fmla="*/ 8334250 w 8394178"/>
              <a:gd name="connsiteY36" fmla="*/ 3310980 h 6857999"/>
              <a:gd name="connsiteX37" fmla="*/ 8323018 w 8394178"/>
              <a:gd name="connsiteY37" fmla="*/ 3344725 h 6857999"/>
              <a:gd name="connsiteX38" fmla="*/ 8312317 w 8394178"/>
              <a:gd name="connsiteY38" fmla="*/ 3393250 h 6857999"/>
              <a:gd name="connsiteX39" fmla="*/ 8299110 w 8394178"/>
              <a:gd name="connsiteY39" fmla="*/ 3514536 h 6857999"/>
              <a:gd name="connsiteX40" fmla="*/ 8279421 w 8394178"/>
              <a:gd name="connsiteY40" fmla="*/ 3686149 h 6857999"/>
              <a:gd name="connsiteX41" fmla="*/ 8273021 w 8394178"/>
              <a:gd name="connsiteY41" fmla="*/ 3692208 h 6857999"/>
              <a:gd name="connsiteX42" fmla="*/ 8260968 w 8394178"/>
              <a:gd name="connsiteY42" fmla="*/ 3776022 h 6857999"/>
              <a:gd name="connsiteX43" fmla="*/ 8209415 w 8394178"/>
              <a:gd name="connsiteY43" fmla="*/ 4060536 h 6857999"/>
              <a:gd name="connsiteX44" fmla="*/ 8203359 w 8394178"/>
              <a:gd name="connsiteY44" fmla="*/ 4222149 h 6857999"/>
              <a:gd name="connsiteX45" fmla="*/ 8197502 w 8394178"/>
              <a:gd name="connsiteY45" fmla="*/ 4364683 h 6857999"/>
              <a:gd name="connsiteX46" fmla="*/ 8189960 w 8394178"/>
              <a:gd name="connsiteY46" fmla="*/ 4462471 h 6857999"/>
              <a:gd name="connsiteX47" fmla="*/ 8157285 w 8394178"/>
              <a:gd name="connsiteY47" fmla="*/ 4526395 h 6857999"/>
              <a:gd name="connsiteX48" fmla="*/ 8127583 w 8394178"/>
              <a:gd name="connsiteY48" fmla="*/ 4649885 h 6857999"/>
              <a:gd name="connsiteX49" fmla="*/ 8086875 w 8394178"/>
              <a:gd name="connsiteY49" fmla="*/ 4799019 h 6857999"/>
              <a:gd name="connsiteX50" fmla="*/ 8071779 w 8394178"/>
              <a:gd name="connsiteY50" fmla="*/ 4849614 h 6857999"/>
              <a:gd name="connsiteX51" fmla="*/ 8046521 w 8394178"/>
              <a:gd name="connsiteY51" fmla="*/ 4919971 h 6857999"/>
              <a:gd name="connsiteX52" fmla="*/ 7999171 w 8394178"/>
              <a:gd name="connsiteY52" fmla="*/ 5010766 h 6857999"/>
              <a:gd name="connsiteX53" fmla="*/ 7974494 w 8394178"/>
              <a:gd name="connsiteY53" fmla="*/ 5088190 h 6857999"/>
              <a:gd name="connsiteX54" fmla="*/ 7960017 w 8394178"/>
              <a:gd name="connsiteY54" fmla="*/ 5143922 h 6857999"/>
              <a:gd name="connsiteX55" fmla="*/ 7940570 w 8394178"/>
              <a:gd name="connsiteY55" fmla="*/ 5284346 h 6857999"/>
              <a:gd name="connsiteX56" fmla="*/ 7923844 w 8394178"/>
              <a:gd name="connsiteY56" fmla="*/ 5390948 h 6857999"/>
              <a:gd name="connsiteX57" fmla="*/ 7905061 w 8394178"/>
              <a:gd name="connsiteY57" fmla="*/ 5470854 h 6857999"/>
              <a:gd name="connsiteX58" fmla="*/ 7900574 w 8394178"/>
              <a:gd name="connsiteY58" fmla="*/ 5529643 h 6857999"/>
              <a:gd name="connsiteX59" fmla="*/ 7889879 w 8394178"/>
              <a:gd name="connsiteY59" fmla="*/ 5597292 h 6857999"/>
              <a:gd name="connsiteX60" fmla="*/ 7881533 w 8394178"/>
              <a:gd name="connsiteY60" fmla="*/ 5608899 h 6857999"/>
              <a:gd name="connsiteX61" fmla="*/ 7866845 w 8394178"/>
              <a:gd name="connsiteY61" fmla="*/ 5684911 h 6857999"/>
              <a:gd name="connsiteX62" fmla="*/ 7866707 w 8394178"/>
              <a:gd name="connsiteY62" fmla="*/ 5755776 h 6857999"/>
              <a:gd name="connsiteX63" fmla="*/ 7858630 w 8394178"/>
              <a:gd name="connsiteY63" fmla="*/ 5889599 h 6857999"/>
              <a:gd name="connsiteX64" fmla="*/ 7862852 w 8394178"/>
              <a:gd name="connsiteY64" fmla="*/ 5989744 h 6857999"/>
              <a:gd name="connsiteX65" fmla="*/ 7834617 w 8394178"/>
              <a:gd name="connsiteY65" fmla="*/ 6084926 h 6857999"/>
              <a:gd name="connsiteX66" fmla="*/ 7830440 w 8394178"/>
              <a:gd name="connsiteY66" fmla="*/ 6346549 h 6857999"/>
              <a:gd name="connsiteX67" fmla="*/ 7828988 w 8394178"/>
              <a:gd name="connsiteY67" fmla="*/ 6527527 h 6857999"/>
              <a:gd name="connsiteX68" fmla="*/ 7833220 w 8394178"/>
              <a:gd name="connsiteY68" fmla="*/ 6627129 h 6857999"/>
              <a:gd name="connsiteX69" fmla="*/ 7833451 w 8394178"/>
              <a:gd name="connsiteY69" fmla="*/ 6694819 h 6857999"/>
              <a:gd name="connsiteX70" fmla="*/ 7859394 w 8394178"/>
              <a:gd name="connsiteY70" fmla="*/ 6765445 h 6857999"/>
              <a:gd name="connsiteX71" fmla="*/ 7866873 w 8394178"/>
              <a:gd name="connsiteY71" fmla="*/ 6844697 h 6857999"/>
              <a:gd name="connsiteX72" fmla="*/ 7868076 w 8394178"/>
              <a:gd name="connsiteY72" fmla="*/ 6857999 h 6857999"/>
              <a:gd name="connsiteX73" fmla="*/ 2920621 w 8394178"/>
              <a:gd name="connsiteY73" fmla="*/ 6857999 h 6857999"/>
              <a:gd name="connsiteX74" fmla="*/ 961321 w 8394178"/>
              <a:gd name="connsiteY74" fmla="*/ 6857999 h 6857999"/>
              <a:gd name="connsiteX75" fmla="*/ 0 w 8394178"/>
              <a:gd name="connsiteY75" fmla="*/ 6857999 h 6857999"/>
              <a:gd name="connsiteX76" fmla="*/ 0 w 8394178"/>
              <a:gd name="connsiteY76" fmla="*/ 0 h 6857999"/>
              <a:gd name="connsiteX0" fmla="*/ 0 w 8394178"/>
              <a:gd name="connsiteY0" fmla="*/ 0 h 6857999"/>
              <a:gd name="connsiteX1" fmla="*/ 8236175 w 8394178"/>
              <a:gd name="connsiteY1" fmla="*/ 2 h 6857999"/>
              <a:gd name="connsiteX2" fmla="*/ 8231178 w 8394178"/>
              <a:gd name="connsiteY2" fmla="*/ 14562 h 6857999"/>
              <a:gd name="connsiteX3" fmla="*/ 8234773 w 8394178"/>
              <a:gd name="connsiteY3" fmla="*/ 59077 h 6857999"/>
              <a:gd name="connsiteX4" fmla="*/ 8227623 w 8394178"/>
              <a:gd name="connsiteY4" fmla="*/ 107668 h 6857999"/>
              <a:gd name="connsiteX5" fmla="*/ 8246150 w 8394178"/>
              <a:gd name="connsiteY5" fmla="*/ 246136 h 6857999"/>
              <a:gd name="connsiteX6" fmla="*/ 8224308 w 8394178"/>
              <a:gd name="connsiteY6" fmla="*/ 372908 h 6857999"/>
              <a:gd name="connsiteX7" fmla="*/ 8221687 w 8394178"/>
              <a:gd name="connsiteY7" fmla="*/ 450607 h 6857999"/>
              <a:gd name="connsiteX8" fmla="*/ 8232987 w 8394178"/>
              <a:gd name="connsiteY8" fmla="*/ 812800 h 6857999"/>
              <a:gd name="connsiteX9" fmla="*/ 8241364 w 8394178"/>
              <a:gd name="connsiteY9" fmla="*/ 912727 h 6857999"/>
              <a:gd name="connsiteX10" fmla="*/ 8240165 w 8394178"/>
              <a:gd name="connsiteY10" fmla="*/ 989950 h 6857999"/>
              <a:gd name="connsiteX11" fmla="*/ 8243561 w 8394178"/>
              <a:gd name="connsiteY11" fmla="*/ 1141745 h 6857999"/>
              <a:gd name="connsiteX12" fmla="*/ 8256144 w 8394178"/>
              <a:gd name="connsiteY12" fmla="*/ 1265454 h 6857999"/>
              <a:gd name="connsiteX13" fmla="*/ 8281494 w 8394178"/>
              <a:gd name="connsiteY13" fmla="*/ 1385480 h 6857999"/>
              <a:gd name="connsiteX14" fmla="*/ 8297877 w 8394178"/>
              <a:gd name="connsiteY14" fmla="*/ 1458060 h 6857999"/>
              <a:gd name="connsiteX15" fmla="*/ 8315502 w 8394178"/>
              <a:gd name="connsiteY15" fmla="*/ 1513175 h 6857999"/>
              <a:gd name="connsiteX16" fmla="*/ 8342335 w 8394178"/>
              <a:gd name="connsiteY16" fmla="*/ 1570809 h 6857999"/>
              <a:gd name="connsiteX17" fmla="*/ 8324762 w 8394178"/>
              <a:gd name="connsiteY17" fmla="*/ 1632434 h 6857999"/>
              <a:gd name="connsiteX18" fmla="*/ 8319231 w 8394178"/>
              <a:gd name="connsiteY18" fmla="*/ 1742490 h 6857999"/>
              <a:gd name="connsiteX19" fmla="*/ 8343694 w 8394178"/>
              <a:gd name="connsiteY19" fmla="*/ 1812272 h 6857999"/>
              <a:gd name="connsiteX20" fmla="*/ 8379488 w 8394178"/>
              <a:gd name="connsiteY20" fmla="*/ 1856766 h 6857999"/>
              <a:gd name="connsiteX21" fmla="*/ 8385055 w 8394178"/>
              <a:gd name="connsiteY21" fmla="*/ 1923433 h 6857999"/>
              <a:gd name="connsiteX22" fmla="*/ 8386906 w 8394178"/>
              <a:gd name="connsiteY22" fmla="*/ 1972204 h 6857999"/>
              <a:gd name="connsiteX23" fmla="*/ 8386681 w 8394178"/>
              <a:gd name="connsiteY23" fmla="*/ 2066205 h 6857999"/>
              <a:gd name="connsiteX24" fmla="*/ 8380052 w 8394178"/>
              <a:gd name="connsiteY24" fmla="*/ 2227417 h 6857999"/>
              <a:gd name="connsiteX25" fmla="*/ 8374483 w 8394178"/>
              <a:gd name="connsiteY25" fmla="*/ 2510933 h 6857999"/>
              <a:gd name="connsiteX26" fmla="*/ 8375191 w 8394178"/>
              <a:gd name="connsiteY26" fmla="*/ 2741866 h 6857999"/>
              <a:gd name="connsiteX27" fmla="*/ 8384389 w 8394178"/>
              <a:gd name="connsiteY27" fmla="*/ 2864935 h 6857999"/>
              <a:gd name="connsiteX28" fmla="*/ 8391822 w 8394178"/>
              <a:gd name="connsiteY28" fmla="*/ 2950807 h 6857999"/>
              <a:gd name="connsiteX29" fmla="*/ 8378111 w 8394178"/>
              <a:gd name="connsiteY29" fmla="*/ 2978246 h 6857999"/>
              <a:gd name="connsiteX30" fmla="*/ 8375025 w 8394178"/>
              <a:gd name="connsiteY30" fmla="*/ 2995916 h 6857999"/>
              <a:gd name="connsiteX31" fmla="*/ 8366764 w 8394178"/>
              <a:gd name="connsiteY31" fmla="*/ 2998648 h 6857999"/>
              <a:gd name="connsiteX32" fmla="*/ 8356827 w 8394178"/>
              <a:gd name="connsiteY32" fmla="*/ 3023630 h 6857999"/>
              <a:gd name="connsiteX33" fmla="*/ 8348883 w 8394178"/>
              <a:gd name="connsiteY33" fmla="*/ 3096975 h 6857999"/>
              <a:gd name="connsiteX34" fmla="*/ 8331320 w 8394178"/>
              <a:gd name="connsiteY34" fmla="*/ 3216657 h 6857999"/>
              <a:gd name="connsiteX35" fmla="*/ 8334250 w 8394178"/>
              <a:gd name="connsiteY35" fmla="*/ 3310980 h 6857999"/>
              <a:gd name="connsiteX36" fmla="*/ 8323018 w 8394178"/>
              <a:gd name="connsiteY36" fmla="*/ 3344725 h 6857999"/>
              <a:gd name="connsiteX37" fmla="*/ 8312317 w 8394178"/>
              <a:gd name="connsiteY37" fmla="*/ 3393250 h 6857999"/>
              <a:gd name="connsiteX38" fmla="*/ 8299110 w 8394178"/>
              <a:gd name="connsiteY38" fmla="*/ 3514536 h 6857999"/>
              <a:gd name="connsiteX39" fmla="*/ 8279421 w 8394178"/>
              <a:gd name="connsiteY39" fmla="*/ 3686149 h 6857999"/>
              <a:gd name="connsiteX40" fmla="*/ 8273021 w 8394178"/>
              <a:gd name="connsiteY40" fmla="*/ 3692208 h 6857999"/>
              <a:gd name="connsiteX41" fmla="*/ 8260968 w 8394178"/>
              <a:gd name="connsiteY41" fmla="*/ 3776022 h 6857999"/>
              <a:gd name="connsiteX42" fmla="*/ 8209415 w 8394178"/>
              <a:gd name="connsiteY42" fmla="*/ 4060536 h 6857999"/>
              <a:gd name="connsiteX43" fmla="*/ 8203359 w 8394178"/>
              <a:gd name="connsiteY43" fmla="*/ 4222149 h 6857999"/>
              <a:gd name="connsiteX44" fmla="*/ 8197502 w 8394178"/>
              <a:gd name="connsiteY44" fmla="*/ 4364683 h 6857999"/>
              <a:gd name="connsiteX45" fmla="*/ 8189960 w 8394178"/>
              <a:gd name="connsiteY45" fmla="*/ 4462471 h 6857999"/>
              <a:gd name="connsiteX46" fmla="*/ 8157285 w 8394178"/>
              <a:gd name="connsiteY46" fmla="*/ 4526395 h 6857999"/>
              <a:gd name="connsiteX47" fmla="*/ 8127583 w 8394178"/>
              <a:gd name="connsiteY47" fmla="*/ 4649885 h 6857999"/>
              <a:gd name="connsiteX48" fmla="*/ 8086875 w 8394178"/>
              <a:gd name="connsiteY48" fmla="*/ 4799019 h 6857999"/>
              <a:gd name="connsiteX49" fmla="*/ 8071779 w 8394178"/>
              <a:gd name="connsiteY49" fmla="*/ 4849614 h 6857999"/>
              <a:gd name="connsiteX50" fmla="*/ 8046521 w 8394178"/>
              <a:gd name="connsiteY50" fmla="*/ 4919971 h 6857999"/>
              <a:gd name="connsiteX51" fmla="*/ 7999171 w 8394178"/>
              <a:gd name="connsiteY51" fmla="*/ 5010766 h 6857999"/>
              <a:gd name="connsiteX52" fmla="*/ 7974494 w 8394178"/>
              <a:gd name="connsiteY52" fmla="*/ 5088190 h 6857999"/>
              <a:gd name="connsiteX53" fmla="*/ 7960017 w 8394178"/>
              <a:gd name="connsiteY53" fmla="*/ 5143922 h 6857999"/>
              <a:gd name="connsiteX54" fmla="*/ 7940570 w 8394178"/>
              <a:gd name="connsiteY54" fmla="*/ 5284346 h 6857999"/>
              <a:gd name="connsiteX55" fmla="*/ 7923844 w 8394178"/>
              <a:gd name="connsiteY55" fmla="*/ 5390948 h 6857999"/>
              <a:gd name="connsiteX56" fmla="*/ 7905061 w 8394178"/>
              <a:gd name="connsiteY56" fmla="*/ 5470854 h 6857999"/>
              <a:gd name="connsiteX57" fmla="*/ 7900574 w 8394178"/>
              <a:gd name="connsiteY57" fmla="*/ 5529643 h 6857999"/>
              <a:gd name="connsiteX58" fmla="*/ 7889879 w 8394178"/>
              <a:gd name="connsiteY58" fmla="*/ 5597292 h 6857999"/>
              <a:gd name="connsiteX59" fmla="*/ 7881533 w 8394178"/>
              <a:gd name="connsiteY59" fmla="*/ 5608899 h 6857999"/>
              <a:gd name="connsiteX60" fmla="*/ 7866845 w 8394178"/>
              <a:gd name="connsiteY60" fmla="*/ 5684911 h 6857999"/>
              <a:gd name="connsiteX61" fmla="*/ 7866707 w 8394178"/>
              <a:gd name="connsiteY61" fmla="*/ 5755776 h 6857999"/>
              <a:gd name="connsiteX62" fmla="*/ 7858630 w 8394178"/>
              <a:gd name="connsiteY62" fmla="*/ 5889599 h 6857999"/>
              <a:gd name="connsiteX63" fmla="*/ 7862852 w 8394178"/>
              <a:gd name="connsiteY63" fmla="*/ 5989744 h 6857999"/>
              <a:gd name="connsiteX64" fmla="*/ 7834617 w 8394178"/>
              <a:gd name="connsiteY64" fmla="*/ 6084926 h 6857999"/>
              <a:gd name="connsiteX65" fmla="*/ 7830440 w 8394178"/>
              <a:gd name="connsiteY65" fmla="*/ 6346549 h 6857999"/>
              <a:gd name="connsiteX66" fmla="*/ 7828988 w 8394178"/>
              <a:gd name="connsiteY66" fmla="*/ 6527527 h 6857999"/>
              <a:gd name="connsiteX67" fmla="*/ 7833220 w 8394178"/>
              <a:gd name="connsiteY67" fmla="*/ 6627129 h 6857999"/>
              <a:gd name="connsiteX68" fmla="*/ 7833451 w 8394178"/>
              <a:gd name="connsiteY68" fmla="*/ 6694819 h 6857999"/>
              <a:gd name="connsiteX69" fmla="*/ 7859394 w 8394178"/>
              <a:gd name="connsiteY69" fmla="*/ 6765445 h 6857999"/>
              <a:gd name="connsiteX70" fmla="*/ 7866873 w 8394178"/>
              <a:gd name="connsiteY70" fmla="*/ 6844697 h 6857999"/>
              <a:gd name="connsiteX71" fmla="*/ 7868076 w 8394178"/>
              <a:gd name="connsiteY71" fmla="*/ 6857999 h 6857999"/>
              <a:gd name="connsiteX72" fmla="*/ 2920621 w 8394178"/>
              <a:gd name="connsiteY72" fmla="*/ 6857999 h 6857999"/>
              <a:gd name="connsiteX73" fmla="*/ 961321 w 8394178"/>
              <a:gd name="connsiteY73" fmla="*/ 6857999 h 6857999"/>
              <a:gd name="connsiteX74" fmla="*/ 0 w 8394178"/>
              <a:gd name="connsiteY74" fmla="*/ 6857999 h 6857999"/>
              <a:gd name="connsiteX75" fmla="*/ 0 w 8394178"/>
              <a:gd name="connsiteY75" fmla="*/ 0 h 6857999"/>
              <a:gd name="connsiteX0" fmla="*/ 0 w 8394178"/>
              <a:gd name="connsiteY0" fmla="*/ 0 h 6857999"/>
              <a:gd name="connsiteX1" fmla="*/ 8236175 w 8394178"/>
              <a:gd name="connsiteY1" fmla="*/ 2 h 6857999"/>
              <a:gd name="connsiteX2" fmla="*/ 8231178 w 8394178"/>
              <a:gd name="connsiteY2" fmla="*/ 14562 h 6857999"/>
              <a:gd name="connsiteX3" fmla="*/ 8234773 w 8394178"/>
              <a:gd name="connsiteY3" fmla="*/ 59077 h 6857999"/>
              <a:gd name="connsiteX4" fmla="*/ 8227623 w 8394178"/>
              <a:gd name="connsiteY4" fmla="*/ 107668 h 6857999"/>
              <a:gd name="connsiteX5" fmla="*/ 8246150 w 8394178"/>
              <a:gd name="connsiteY5" fmla="*/ 246136 h 6857999"/>
              <a:gd name="connsiteX6" fmla="*/ 8224308 w 8394178"/>
              <a:gd name="connsiteY6" fmla="*/ 372908 h 6857999"/>
              <a:gd name="connsiteX7" fmla="*/ 8221687 w 8394178"/>
              <a:gd name="connsiteY7" fmla="*/ 450607 h 6857999"/>
              <a:gd name="connsiteX8" fmla="*/ 8232987 w 8394178"/>
              <a:gd name="connsiteY8" fmla="*/ 812800 h 6857999"/>
              <a:gd name="connsiteX9" fmla="*/ 8241364 w 8394178"/>
              <a:gd name="connsiteY9" fmla="*/ 912727 h 6857999"/>
              <a:gd name="connsiteX10" fmla="*/ 8240165 w 8394178"/>
              <a:gd name="connsiteY10" fmla="*/ 989950 h 6857999"/>
              <a:gd name="connsiteX11" fmla="*/ 8243561 w 8394178"/>
              <a:gd name="connsiteY11" fmla="*/ 1141745 h 6857999"/>
              <a:gd name="connsiteX12" fmla="*/ 8256144 w 8394178"/>
              <a:gd name="connsiteY12" fmla="*/ 1265454 h 6857999"/>
              <a:gd name="connsiteX13" fmla="*/ 8281494 w 8394178"/>
              <a:gd name="connsiteY13" fmla="*/ 1385480 h 6857999"/>
              <a:gd name="connsiteX14" fmla="*/ 8297877 w 8394178"/>
              <a:gd name="connsiteY14" fmla="*/ 1458060 h 6857999"/>
              <a:gd name="connsiteX15" fmla="*/ 8315502 w 8394178"/>
              <a:gd name="connsiteY15" fmla="*/ 1513175 h 6857999"/>
              <a:gd name="connsiteX16" fmla="*/ 8342335 w 8394178"/>
              <a:gd name="connsiteY16" fmla="*/ 1570809 h 6857999"/>
              <a:gd name="connsiteX17" fmla="*/ 8324762 w 8394178"/>
              <a:gd name="connsiteY17" fmla="*/ 1632434 h 6857999"/>
              <a:gd name="connsiteX18" fmla="*/ 8319231 w 8394178"/>
              <a:gd name="connsiteY18" fmla="*/ 1742490 h 6857999"/>
              <a:gd name="connsiteX19" fmla="*/ 8343694 w 8394178"/>
              <a:gd name="connsiteY19" fmla="*/ 1812272 h 6857999"/>
              <a:gd name="connsiteX20" fmla="*/ 8379488 w 8394178"/>
              <a:gd name="connsiteY20" fmla="*/ 1856766 h 6857999"/>
              <a:gd name="connsiteX21" fmla="*/ 8385055 w 8394178"/>
              <a:gd name="connsiteY21" fmla="*/ 1923433 h 6857999"/>
              <a:gd name="connsiteX22" fmla="*/ 8386906 w 8394178"/>
              <a:gd name="connsiteY22" fmla="*/ 1972204 h 6857999"/>
              <a:gd name="connsiteX23" fmla="*/ 8386681 w 8394178"/>
              <a:gd name="connsiteY23" fmla="*/ 2066205 h 6857999"/>
              <a:gd name="connsiteX24" fmla="*/ 8380052 w 8394178"/>
              <a:gd name="connsiteY24" fmla="*/ 2227417 h 6857999"/>
              <a:gd name="connsiteX25" fmla="*/ 8374483 w 8394178"/>
              <a:gd name="connsiteY25" fmla="*/ 2510933 h 6857999"/>
              <a:gd name="connsiteX26" fmla="*/ 8375191 w 8394178"/>
              <a:gd name="connsiteY26" fmla="*/ 2741866 h 6857999"/>
              <a:gd name="connsiteX27" fmla="*/ 8384389 w 8394178"/>
              <a:gd name="connsiteY27" fmla="*/ 2864935 h 6857999"/>
              <a:gd name="connsiteX28" fmla="*/ 8391822 w 8394178"/>
              <a:gd name="connsiteY28" fmla="*/ 2950807 h 6857999"/>
              <a:gd name="connsiteX29" fmla="*/ 8378111 w 8394178"/>
              <a:gd name="connsiteY29" fmla="*/ 2978246 h 6857999"/>
              <a:gd name="connsiteX30" fmla="*/ 8375025 w 8394178"/>
              <a:gd name="connsiteY30" fmla="*/ 2995916 h 6857999"/>
              <a:gd name="connsiteX31" fmla="*/ 8366764 w 8394178"/>
              <a:gd name="connsiteY31" fmla="*/ 2998648 h 6857999"/>
              <a:gd name="connsiteX32" fmla="*/ 8356827 w 8394178"/>
              <a:gd name="connsiteY32" fmla="*/ 3023630 h 6857999"/>
              <a:gd name="connsiteX33" fmla="*/ 8348883 w 8394178"/>
              <a:gd name="connsiteY33" fmla="*/ 3096975 h 6857999"/>
              <a:gd name="connsiteX34" fmla="*/ 8331320 w 8394178"/>
              <a:gd name="connsiteY34" fmla="*/ 3216657 h 6857999"/>
              <a:gd name="connsiteX35" fmla="*/ 8334250 w 8394178"/>
              <a:gd name="connsiteY35" fmla="*/ 3310980 h 6857999"/>
              <a:gd name="connsiteX36" fmla="*/ 8323018 w 8394178"/>
              <a:gd name="connsiteY36" fmla="*/ 3344725 h 6857999"/>
              <a:gd name="connsiteX37" fmla="*/ 8312317 w 8394178"/>
              <a:gd name="connsiteY37" fmla="*/ 3393250 h 6857999"/>
              <a:gd name="connsiteX38" fmla="*/ 8299110 w 8394178"/>
              <a:gd name="connsiteY38" fmla="*/ 3514536 h 6857999"/>
              <a:gd name="connsiteX39" fmla="*/ 8279421 w 8394178"/>
              <a:gd name="connsiteY39" fmla="*/ 3686149 h 6857999"/>
              <a:gd name="connsiteX40" fmla="*/ 8273021 w 8394178"/>
              <a:gd name="connsiteY40" fmla="*/ 3692208 h 6857999"/>
              <a:gd name="connsiteX41" fmla="*/ 8260968 w 8394178"/>
              <a:gd name="connsiteY41" fmla="*/ 3776022 h 6857999"/>
              <a:gd name="connsiteX42" fmla="*/ 8209415 w 8394178"/>
              <a:gd name="connsiteY42" fmla="*/ 4060536 h 6857999"/>
              <a:gd name="connsiteX43" fmla="*/ 8203359 w 8394178"/>
              <a:gd name="connsiteY43" fmla="*/ 4222149 h 6857999"/>
              <a:gd name="connsiteX44" fmla="*/ 8197502 w 8394178"/>
              <a:gd name="connsiteY44" fmla="*/ 4364683 h 6857999"/>
              <a:gd name="connsiteX45" fmla="*/ 8189960 w 8394178"/>
              <a:gd name="connsiteY45" fmla="*/ 4462471 h 6857999"/>
              <a:gd name="connsiteX46" fmla="*/ 8157285 w 8394178"/>
              <a:gd name="connsiteY46" fmla="*/ 4526395 h 6857999"/>
              <a:gd name="connsiteX47" fmla="*/ 8127583 w 8394178"/>
              <a:gd name="connsiteY47" fmla="*/ 4649885 h 6857999"/>
              <a:gd name="connsiteX48" fmla="*/ 8086875 w 8394178"/>
              <a:gd name="connsiteY48" fmla="*/ 4799019 h 6857999"/>
              <a:gd name="connsiteX49" fmla="*/ 8071779 w 8394178"/>
              <a:gd name="connsiteY49" fmla="*/ 4849614 h 6857999"/>
              <a:gd name="connsiteX50" fmla="*/ 8046521 w 8394178"/>
              <a:gd name="connsiteY50" fmla="*/ 4919971 h 6857999"/>
              <a:gd name="connsiteX51" fmla="*/ 7999171 w 8394178"/>
              <a:gd name="connsiteY51" fmla="*/ 5010766 h 6857999"/>
              <a:gd name="connsiteX52" fmla="*/ 7974494 w 8394178"/>
              <a:gd name="connsiteY52" fmla="*/ 5088190 h 6857999"/>
              <a:gd name="connsiteX53" fmla="*/ 7960017 w 8394178"/>
              <a:gd name="connsiteY53" fmla="*/ 5143922 h 6857999"/>
              <a:gd name="connsiteX54" fmla="*/ 7940570 w 8394178"/>
              <a:gd name="connsiteY54" fmla="*/ 5284346 h 6857999"/>
              <a:gd name="connsiteX55" fmla="*/ 7923844 w 8394178"/>
              <a:gd name="connsiteY55" fmla="*/ 5390948 h 6857999"/>
              <a:gd name="connsiteX56" fmla="*/ 7905061 w 8394178"/>
              <a:gd name="connsiteY56" fmla="*/ 5470854 h 6857999"/>
              <a:gd name="connsiteX57" fmla="*/ 7900574 w 8394178"/>
              <a:gd name="connsiteY57" fmla="*/ 5529643 h 6857999"/>
              <a:gd name="connsiteX58" fmla="*/ 7889879 w 8394178"/>
              <a:gd name="connsiteY58" fmla="*/ 5597292 h 6857999"/>
              <a:gd name="connsiteX59" fmla="*/ 7881533 w 8394178"/>
              <a:gd name="connsiteY59" fmla="*/ 5608899 h 6857999"/>
              <a:gd name="connsiteX60" fmla="*/ 7866845 w 8394178"/>
              <a:gd name="connsiteY60" fmla="*/ 5684911 h 6857999"/>
              <a:gd name="connsiteX61" fmla="*/ 7866707 w 8394178"/>
              <a:gd name="connsiteY61" fmla="*/ 5755776 h 6857999"/>
              <a:gd name="connsiteX62" fmla="*/ 7858630 w 8394178"/>
              <a:gd name="connsiteY62" fmla="*/ 5889599 h 6857999"/>
              <a:gd name="connsiteX63" fmla="*/ 7862852 w 8394178"/>
              <a:gd name="connsiteY63" fmla="*/ 5989744 h 6857999"/>
              <a:gd name="connsiteX64" fmla="*/ 7834617 w 8394178"/>
              <a:gd name="connsiteY64" fmla="*/ 6084926 h 6857999"/>
              <a:gd name="connsiteX65" fmla="*/ 7830440 w 8394178"/>
              <a:gd name="connsiteY65" fmla="*/ 6346549 h 6857999"/>
              <a:gd name="connsiteX66" fmla="*/ 7828988 w 8394178"/>
              <a:gd name="connsiteY66" fmla="*/ 6527527 h 6857999"/>
              <a:gd name="connsiteX67" fmla="*/ 7833220 w 8394178"/>
              <a:gd name="connsiteY67" fmla="*/ 6627129 h 6857999"/>
              <a:gd name="connsiteX68" fmla="*/ 7833451 w 8394178"/>
              <a:gd name="connsiteY68" fmla="*/ 6694819 h 6857999"/>
              <a:gd name="connsiteX69" fmla="*/ 7859394 w 8394178"/>
              <a:gd name="connsiteY69" fmla="*/ 6765445 h 6857999"/>
              <a:gd name="connsiteX70" fmla="*/ 7866873 w 8394178"/>
              <a:gd name="connsiteY70" fmla="*/ 6844697 h 6857999"/>
              <a:gd name="connsiteX71" fmla="*/ 7868076 w 8394178"/>
              <a:gd name="connsiteY71" fmla="*/ 6857999 h 6857999"/>
              <a:gd name="connsiteX72" fmla="*/ 2920621 w 8394178"/>
              <a:gd name="connsiteY72" fmla="*/ 6857999 h 6857999"/>
              <a:gd name="connsiteX73" fmla="*/ 0 w 8394178"/>
              <a:gd name="connsiteY73" fmla="*/ 6857999 h 6857999"/>
              <a:gd name="connsiteX74" fmla="*/ 0 w 8394178"/>
              <a:gd name="connsiteY74" fmla="*/ 0 h 6857999"/>
              <a:gd name="connsiteX0" fmla="*/ 0 w 8394178"/>
              <a:gd name="connsiteY0" fmla="*/ 0 h 6857999"/>
              <a:gd name="connsiteX1" fmla="*/ 8236175 w 8394178"/>
              <a:gd name="connsiteY1" fmla="*/ 2 h 6857999"/>
              <a:gd name="connsiteX2" fmla="*/ 8231178 w 8394178"/>
              <a:gd name="connsiteY2" fmla="*/ 14562 h 6857999"/>
              <a:gd name="connsiteX3" fmla="*/ 8234773 w 8394178"/>
              <a:gd name="connsiteY3" fmla="*/ 59077 h 6857999"/>
              <a:gd name="connsiteX4" fmla="*/ 8227623 w 8394178"/>
              <a:gd name="connsiteY4" fmla="*/ 107668 h 6857999"/>
              <a:gd name="connsiteX5" fmla="*/ 8246150 w 8394178"/>
              <a:gd name="connsiteY5" fmla="*/ 246136 h 6857999"/>
              <a:gd name="connsiteX6" fmla="*/ 8224308 w 8394178"/>
              <a:gd name="connsiteY6" fmla="*/ 372908 h 6857999"/>
              <a:gd name="connsiteX7" fmla="*/ 8221687 w 8394178"/>
              <a:gd name="connsiteY7" fmla="*/ 450607 h 6857999"/>
              <a:gd name="connsiteX8" fmla="*/ 8232987 w 8394178"/>
              <a:gd name="connsiteY8" fmla="*/ 812800 h 6857999"/>
              <a:gd name="connsiteX9" fmla="*/ 8241364 w 8394178"/>
              <a:gd name="connsiteY9" fmla="*/ 912727 h 6857999"/>
              <a:gd name="connsiteX10" fmla="*/ 8240165 w 8394178"/>
              <a:gd name="connsiteY10" fmla="*/ 989950 h 6857999"/>
              <a:gd name="connsiteX11" fmla="*/ 8243561 w 8394178"/>
              <a:gd name="connsiteY11" fmla="*/ 1141745 h 6857999"/>
              <a:gd name="connsiteX12" fmla="*/ 8256144 w 8394178"/>
              <a:gd name="connsiteY12" fmla="*/ 1265454 h 6857999"/>
              <a:gd name="connsiteX13" fmla="*/ 8281494 w 8394178"/>
              <a:gd name="connsiteY13" fmla="*/ 1385480 h 6857999"/>
              <a:gd name="connsiteX14" fmla="*/ 8297877 w 8394178"/>
              <a:gd name="connsiteY14" fmla="*/ 1458060 h 6857999"/>
              <a:gd name="connsiteX15" fmla="*/ 8315502 w 8394178"/>
              <a:gd name="connsiteY15" fmla="*/ 1513175 h 6857999"/>
              <a:gd name="connsiteX16" fmla="*/ 8342335 w 8394178"/>
              <a:gd name="connsiteY16" fmla="*/ 1570809 h 6857999"/>
              <a:gd name="connsiteX17" fmla="*/ 8324762 w 8394178"/>
              <a:gd name="connsiteY17" fmla="*/ 1632434 h 6857999"/>
              <a:gd name="connsiteX18" fmla="*/ 8319231 w 8394178"/>
              <a:gd name="connsiteY18" fmla="*/ 1742490 h 6857999"/>
              <a:gd name="connsiteX19" fmla="*/ 8343694 w 8394178"/>
              <a:gd name="connsiteY19" fmla="*/ 1812272 h 6857999"/>
              <a:gd name="connsiteX20" fmla="*/ 8379488 w 8394178"/>
              <a:gd name="connsiteY20" fmla="*/ 1856766 h 6857999"/>
              <a:gd name="connsiteX21" fmla="*/ 8385055 w 8394178"/>
              <a:gd name="connsiteY21" fmla="*/ 1923433 h 6857999"/>
              <a:gd name="connsiteX22" fmla="*/ 8386906 w 8394178"/>
              <a:gd name="connsiteY22" fmla="*/ 1972204 h 6857999"/>
              <a:gd name="connsiteX23" fmla="*/ 8386681 w 8394178"/>
              <a:gd name="connsiteY23" fmla="*/ 2066205 h 6857999"/>
              <a:gd name="connsiteX24" fmla="*/ 8380052 w 8394178"/>
              <a:gd name="connsiteY24" fmla="*/ 2227417 h 6857999"/>
              <a:gd name="connsiteX25" fmla="*/ 8374483 w 8394178"/>
              <a:gd name="connsiteY25" fmla="*/ 2510933 h 6857999"/>
              <a:gd name="connsiteX26" fmla="*/ 8375191 w 8394178"/>
              <a:gd name="connsiteY26" fmla="*/ 2741866 h 6857999"/>
              <a:gd name="connsiteX27" fmla="*/ 8384389 w 8394178"/>
              <a:gd name="connsiteY27" fmla="*/ 2864935 h 6857999"/>
              <a:gd name="connsiteX28" fmla="*/ 8391822 w 8394178"/>
              <a:gd name="connsiteY28" fmla="*/ 2950807 h 6857999"/>
              <a:gd name="connsiteX29" fmla="*/ 8378111 w 8394178"/>
              <a:gd name="connsiteY29" fmla="*/ 2978246 h 6857999"/>
              <a:gd name="connsiteX30" fmla="*/ 8375025 w 8394178"/>
              <a:gd name="connsiteY30" fmla="*/ 2995916 h 6857999"/>
              <a:gd name="connsiteX31" fmla="*/ 8366764 w 8394178"/>
              <a:gd name="connsiteY31" fmla="*/ 2998648 h 6857999"/>
              <a:gd name="connsiteX32" fmla="*/ 8356827 w 8394178"/>
              <a:gd name="connsiteY32" fmla="*/ 3023630 h 6857999"/>
              <a:gd name="connsiteX33" fmla="*/ 8348883 w 8394178"/>
              <a:gd name="connsiteY33" fmla="*/ 3096975 h 6857999"/>
              <a:gd name="connsiteX34" fmla="*/ 8331320 w 8394178"/>
              <a:gd name="connsiteY34" fmla="*/ 3216657 h 6857999"/>
              <a:gd name="connsiteX35" fmla="*/ 8334250 w 8394178"/>
              <a:gd name="connsiteY35" fmla="*/ 3310980 h 6857999"/>
              <a:gd name="connsiteX36" fmla="*/ 8323018 w 8394178"/>
              <a:gd name="connsiteY36" fmla="*/ 3344725 h 6857999"/>
              <a:gd name="connsiteX37" fmla="*/ 8312317 w 8394178"/>
              <a:gd name="connsiteY37" fmla="*/ 3393250 h 6857999"/>
              <a:gd name="connsiteX38" fmla="*/ 8299110 w 8394178"/>
              <a:gd name="connsiteY38" fmla="*/ 3514536 h 6857999"/>
              <a:gd name="connsiteX39" fmla="*/ 8279421 w 8394178"/>
              <a:gd name="connsiteY39" fmla="*/ 3686149 h 6857999"/>
              <a:gd name="connsiteX40" fmla="*/ 8273021 w 8394178"/>
              <a:gd name="connsiteY40" fmla="*/ 3692208 h 6857999"/>
              <a:gd name="connsiteX41" fmla="*/ 8260968 w 8394178"/>
              <a:gd name="connsiteY41" fmla="*/ 3776022 h 6857999"/>
              <a:gd name="connsiteX42" fmla="*/ 8209415 w 8394178"/>
              <a:gd name="connsiteY42" fmla="*/ 4060536 h 6857999"/>
              <a:gd name="connsiteX43" fmla="*/ 8203359 w 8394178"/>
              <a:gd name="connsiteY43" fmla="*/ 4222149 h 6857999"/>
              <a:gd name="connsiteX44" fmla="*/ 8197502 w 8394178"/>
              <a:gd name="connsiteY44" fmla="*/ 4364683 h 6857999"/>
              <a:gd name="connsiteX45" fmla="*/ 8189960 w 8394178"/>
              <a:gd name="connsiteY45" fmla="*/ 4462471 h 6857999"/>
              <a:gd name="connsiteX46" fmla="*/ 8157285 w 8394178"/>
              <a:gd name="connsiteY46" fmla="*/ 4526395 h 6857999"/>
              <a:gd name="connsiteX47" fmla="*/ 8127583 w 8394178"/>
              <a:gd name="connsiteY47" fmla="*/ 4649885 h 6857999"/>
              <a:gd name="connsiteX48" fmla="*/ 8086875 w 8394178"/>
              <a:gd name="connsiteY48" fmla="*/ 4799019 h 6857999"/>
              <a:gd name="connsiteX49" fmla="*/ 8071779 w 8394178"/>
              <a:gd name="connsiteY49" fmla="*/ 4849614 h 6857999"/>
              <a:gd name="connsiteX50" fmla="*/ 8046521 w 8394178"/>
              <a:gd name="connsiteY50" fmla="*/ 4919971 h 6857999"/>
              <a:gd name="connsiteX51" fmla="*/ 7999171 w 8394178"/>
              <a:gd name="connsiteY51" fmla="*/ 5010766 h 6857999"/>
              <a:gd name="connsiteX52" fmla="*/ 7974494 w 8394178"/>
              <a:gd name="connsiteY52" fmla="*/ 5088190 h 6857999"/>
              <a:gd name="connsiteX53" fmla="*/ 7960017 w 8394178"/>
              <a:gd name="connsiteY53" fmla="*/ 5143922 h 6857999"/>
              <a:gd name="connsiteX54" fmla="*/ 7940570 w 8394178"/>
              <a:gd name="connsiteY54" fmla="*/ 5284346 h 6857999"/>
              <a:gd name="connsiteX55" fmla="*/ 7923844 w 8394178"/>
              <a:gd name="connsiteY55" fmla="*/ 5390948 h 6857999"/>
              <a:gd name="connsiteX56" fmla="*/ 7905061 w 8394178"/>
              <a:gd name="connsiteY56" fmla="*/ 5470854 h 6857999"/>
              <a:gd name="connsiteX57" fmla="*/ 7900574 w 8394178"/>
              <a:gd name="connsiteY57" fmla="*/ 5529643 h 6857999"/>
              <a:gd name="connsiteX58" fmla="*/ 7889879 w 8394178"/>
              <a:gd name="connsiteY58" fmla="*/ 5597292 h 6857999"/>
              <a:gd name="connsiteX59" fmla="*/ 7881533 w 8394178"/>
              <a:gd name="connsiteY59" fmla="*/ 5608899 h 6857999"/>
              <a:gd name="connsiteX60" fmla="*/ 7866845 w 8394178"/>
              <a:gd name="connsiteY60" fmla="*/ 5684911 h 6857999"/>
              <a:gd name="connsiteX61" fmla="*/ 7866707 w 8394178"/>
              <a:gd name="connsiteY61" fmla="*/ 5755776 h 6857999"/>
              <a:gd name="connsiteX62" fmla="*/ 7858630 w 8394178"/>
              <a:gd name="connsiteY62" fmla="*/ 5889599 h 6857999"/>
              <a:gd name="connsiteX63" fmla="*/ 7862852 w 8394178"/>
              <a:gd name="connsiteY63" fmla="*/ 5989744 h 6857999"/>
              <a:gd name="connsiteX64" fmla="*/ 7834617 w 8394178"/>
              <a:gd name="connsiteY64" fmla="*/ 6084926 h 6857999"/>
              <a:gd name="connsiteX65" fmla="*/ 7830440 w 8394178"/>
              <a:gd name="connsiteY65" fmla="*/ 6346549 h 6857999"/>
              <a:gd name="connsiteX66" fmla="*/ 7828988 w 8394178"/>
              <a:gd name="connsiteY66" fmla="*/ 6527527 h 6857999"/>
              <a:gd name="connsiteX67" fmla="*/ 7833220 w 8394178"/>
              <a:gd name="connsiteY67" fmla="*/ 6627129 h 6857999"/>
              <a:gd name="connsiteX68" fmla="*/ 7833451 w 8394178"/>
              <a:gd name="connsiteY68" fmla="*/ 6694819 h 6857999"/>
              <a:gd name="connsiteX69" fmla="*/ 7859394 w 8394178"/>
              <a:gd name="connsiteY69" fmla="*/ 6765445 h 6857999"/>
              <a:gd name="connsiteX70" fmla="*/ 7866873 w 8394178"/>
              <a:gd name="connsiteY70" fmla="*/ 6844697 h 6857999"/>
              <a:gd name="connsiteX71" fmla="*/ 7868076 w 8394178"/>
              <a:gd name="connsiteY71" fmla="*/ 6857999 h 6857999"/>
              <a:gd name="connsiteX72" fmla="*/ 0 w 8394178"/>
              <a:gd name="connsiteY72" fmla="*/ 6857999 h 6857999"/>
              <a:gd name="connsiteX73" fmla="*/ 0 w 8394178"/>
              <a:gd name="connsiteY73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8394178" h="6857999">
                <a:moveTo>
                  <a:pt x="0" y="0"/>
                </a:moveTo>
                <a:lnTo>
                  <a:pt x="8236175" y="2"/>
                </a:lnTo>
                <a:lnTo>
                  <a:pt x="8231178" y="14562"/>
                </a:lnTo>
                <a:lnTo>
                  <a:pt x="8234773" y="59077"/>
                </a:lnTo>
                <a:cubicBezTo>
                  <a:pt x="8235275" y="76949"/>
                  <a:pt x="8227121" y="89796"/>
                  <a:pt x="8227623" y="107668"/>
                </a:cubicBezTo>
                <a:cubicBezTo>
                  <a:pt x="8211139" y="138162"/>
                  <a:pt x="8246703" y="201929"/>
                  <a:pt x="8246150" y="246136"/>
                </a:cubicBezTo>
                <a:cubicBezTo>
                  <a:pt x="8245598" y="290343"/>
                  <a:pt x="8257389" y="364179"/>
                  <a:pt x="8224308" y="372908"/>
                </a:cubicBezTo>
                <a:cubicBezTo>
                  <a:pt x="8218864" y="431308"/>
                  <a:pt x="8228745" y="357606"/>
                  <a:pt x="8221687" y="450607"/>
                </a:cubicBezTo>
                <a:cubicBezTo>
                  <a:pt x="8253150" y="551950"/>
                  <a:pt x="8221677" y="787036"/>
                  <a:pt x="8232987" y="812800"/>
                </a:cubicBezTo>
                <a:cubicBezTo>
                  <a:pt x="8263719" y="860799"/>
                  <a:pt x="8226505" y="854953"/>
                  <a:pt x="8241364" y="912727"/>
                </a:cubicBezTo>
                <a:cubicBezTo>
                  <a:pt x="8249854" y="945986"/>
                  <a:pt x="8239798" y="951781"/>
                  <a:pt x="8240165" y="989950"/>
                </a:cubicBezTo>
                <a:cubicBezTo>
                  <a:pt x="8240531" y="1028120"/>
                  <a:pt x="8240898" y="1095828"/>
                  <a:pt x="8243561" y="1141745"/>
                </a:cubicBezTo>
                <a:cubicBezTo>
                  <a:pt x="8246223" y="1187662"/>
                  <a:pt x="8256010" y="1234783"/>
                  <a:pt x="8256144" y="1265454"/>
                </a:cubicBezTo>
                <a:cubicBezTo>
                  <a:pt x="8246450" y="1304052"/>
                  <a:pt x="8278372" y="1370755"/>
                  <a:pt x="8281494" y="1385480"/>
                </a:cubicBezTo>
                <a:cubicBezTo>
                  <a:pt x="8294281" y="1422714"/>
                  <a:pt x="8303397" y="1428103"/>
                  <a:pt x="8297877" y="1458060"/>
                </a:cubicBezTo>
                <a:cubicBezTo>
                  <a:pt x="8297983" y="1468057"/>
                  <a:pt x="8315397" y="1503177"/>
                  <a:pt x="8315502" y="1513175"/>
                </a:cubicBezTo>
                <a:lnTo>
                  <a:pt x="8342335" y="1570809"/>
                </a:lnTo>
                <a:cubicBezTo>
                  <a:pt x="8365894" y="1617136"/>
                  <a:pt x="8315600" y="1595486"/>
                  <a:pt x="8324762" y="1632434"/>
                </a:cubicBezTo>
                <a:cubicBezTo>
                  <a:pt x="8345804" y="1713683"/>
                  <a:pt x="8308403" y="1715203"/>
                  <a:pt x="8319231" y="1742490"/>
                </a:cubicBezTo>
                <a:cubicBezTo>
                  <a:pt x="8327385" y="1767736"/>
                  <a:pt x="8335540" y="1787026"/>
                  <a:pt x="8343694" y="1812272"/>
                </a:cubicBezTo>
                <a:cubicBezTo>
                  <a:pt x="8345710" y="1818102"/>
                  <a:pt x="8382841" y="1845254"/>
                  <a:pt x="8379488" y="1856766"/>
                </a:cubicBezTo>
                <a:lnTo>
                  <a:pt x="8385055" y="1923433"/>
                </a:lnTo>
                <a:lnTo>
                  <a:pt x="8386906" y="1972204"/>
                </a:lnTo>
                <a:cubicBezTo>
                  <a:pt x="8389102" y="1979569"/>
                  <a:pt x="8382464" y="2060117"/>
                  <a:pt x="8386681" y="2066205"/>
                </a:cubicBezTo>
                <a:cubicBezTo>
                  <a:pt x="8400709" y="2153571"/>
                  <a:pt x="8366045" y="2189849"/>
                  <a:pt x="8380052" y="2227417"/>
                </a:cubicBezTo>
                <a:cubicBezTo>
                  <a:pt x="8372543" y="2317591"/>
                  <a:pt x="8379811" y="2407644"/>
                  <a:pt x="8374483" y="2510933"/>
                </a:cubicBezTo>
                <a:cubicBezTo>
                  <a:pt x="8396772" y="2597916"/>
                  <a:pt x="8370232" y="2649734"/>
                  <a:pt x="8375191" y="2741866"/>
                </a:cubicBezTo>
                <a:cubicBezTo>
                  <a:pt x="8394024" y="2779815"/>
                  <a:pt x="8395428" y="2817058"/>
                  <a:pt x="8384389" y="2864935"/>
                </a:cubicBezTo>
                <a:cubicBezTo>
                  <a:pt x="8416004" y="2860552"/>
                  <a:pt x="8357917" y="2937673"/>
                  <a:pt x="8391822" y="2950807"/>
                </a:cubicBezTo>
                <a:lnTo>
                  <a:pt x="8378111" y="2978246"/>
                </a:lnTo>
                <a:lnTo>
                  <a:pt x="8375025" y="2995916"/>
                </a:lnTo>
                <a:lnTo>
                  <a:pt x="8366764" y="2998648"/>
                </a:lnTo>
                <a:lnTo>
                  <a:pt x="8356827" y="3023630"/>
                </a:lnTo>
                <a:cubicBezTo>
                  <a:pt x="8354245" y="3033333"/>
                  <a:pt x="8348477" y="3084375"/>
                  <a:pt x="8348883" y="3096975"/>
                </a:cubicBezTo>
                <a:cubicBezTo>
                  <a:pt x="8363039" y="3142205"/>
                  <a:pt x="8312062" y="3160433"/>
                  <a:pt x="8331320" y="3216657"/>
                </a:cubicBezTo>
                <a:cubicBezTo>
                  <a:pt x="8335649" y="3237178"/>
                  <a:pt x="8345170" y="3299737"/>
                  <a:pt x="8334250" y="3310980"/>
                </a:cubicBezTo>
                <a:cubicBezTo>
                  <a:pt x="8331414" y="3323902"/>
                  <a:pt x="8334413" y="3339340"/>
                  <a:pt x="8323018" y="3344725"/>
                </a:cubicBezTo>
                <a:cubicBezTo>
                  <a:pt x="8309183" y="3353908"/>
                  <a:pt x="8327822" y="3400659"/>
                  <a:pt x="8312317" y="3393250"/>
                </a:cubicBezTo>
                <a:cubicBezTo>
                  <a:pt x="8325036" y="3426421"/>
                  <a:pt x="8307258" y="3487753"/>
                  <a:pt x="8299110" y="3514536"/>
                </a:cubicBezTo>
                <a:cubicBezTo>
                  <a:pt x="8293627" y="3563353"/>
                  <a:pt x="8281866" y="3650327"/>
                  <a:pt x="8279421" y="3686149"/>
                </a:cubicBezTo>
                <a:cubicBezTo>
                  <a:pt x="8277133" y="3687657"/>
                  <a:pt x="8276096" y="3677229"/>
                  <a:pt x="8273021" y="3692208"/>
                </a:cubicBezTo>
                <a:cubicBezTo>
                  <a:pt x="8269945" y="3707187"/>
                  <a:pt x="8252471" y="3757479"/>
                  <a:pt x="8260968" y="3776022"/>
                </a:cubicBezTo>
                <a:cubicBezTo>
                  <a:pt x="8231046" y="3875691"/>
                  <a:pt x="8223343" y="4023237"/>
                  <a:pt x="8209415" y="4060536"/>
                </a:cubicBezTo>
                <a:cubicBezTo>
                  <a:pt x="8204523" y="4150698"/>
                  <a:pt x="8212636" y="4164564"/>
                  <a:pt x="8203359" y="4222149"/>
                </a:cubicBezTo>
                <a:cubicBezTo>
                  <a:pt x="8198769" y="4287917"/>
                  <a:pt x="8194167" y="4339232"/>
                  <a:pt x="8197502" y="4364683"/>
                </a:cubicBezTo>
                <a:lnTo>
                  <a:pt x="8189960" y="4462471"/>
                </a:lnTo>
                <a:cubicBezTo>
                  <a:pt x="8192241" y="4503329"/>
                  <a:pt x="8157418" y="4500454"/>
                  <a:pt x="8157285" y="4526395"/>
                </a:cubicBezTo>
                <a:cubicBezTo>
                  <a:pt x="8151441" y="4623008"/>
                  <a:pt x="8136733" y="4632050"/>
                  <a:pt x="8127583" y="4649885"/>
                </a:cubicBezTo>
                <a:cubicBezTo>
                  <a:pt x="8109657" y="4687979"/>
                  <a:pt x="8101631" y="4758928"/>
                  <a:pt x="8086875" y="4799019"/>
                </a:cubicBezTo>
                <a:cubicBezTo>
                  <a:pt x="8070221" y="4834076"/>
                  <a:pt x="8077158" y="4811645"/>
                  <a:pt x="8071779" y="4849614"/>
                </a:cubicBezTo>
                <a:cubicBezTo>
                  <a:pt x="8057300" y="4853334"/>
                  <a:pt x="8029516" y="4883089"/>
                  <a:pt x="8046521" y="4919971"/>
                </a:cubicBezTo>
                <a:lnTo>
                  <a:pt x="7999171" y="5010766"/>
                </a:lnTo>
                <a:cubicBezTo>
                  <a:pt x="7980458" y="4983259"/>
                  <a:pt x="7994018" y="5107656"/>
                  <a:pt x="7974494" y="5088190"/>
                </a:cubicBezTo>
                <a:cubicBezTo>
                  <a:pt x="7961479" y="5102008"/>
                  <a:pt x="7970341" y="5118851"/>
                  <a:pt x="7960017" y="5143922"/>
                </a:cubicBezTo>
                <a:cubicBezTo>
                  <a:pt x="7951381" y="5192745"/>
                  <a:pt x="7947519" y="5226225"/>
                  <a:pt x="7940570" y="5284346"/>
                </a:cubicBezTo>
                <a:cubicBezTo>
                  <a:pt x="7938188" y="5338386"/>
                  <a:pt x="7933705" y="5337325"/>
                  <a:pt x="7923844" y="5390948"/>
                </a:cubicBezTo>
                <a:cubicBezTo>
                  <a:pt x="7922596" y="5429655"/>
                  <a:pt x="7906054" y="5449508"/>
                  <a:pt x="7905061" y="5470854"/>
                </a:cubicBezTo>
                <a:cubicBezTo>
                  <a:pt x="7925924" y="5526328"/>
                  <a:pt x="7883497" y="5496377"/>
                  <a:pt x="7900574" y="5529643"/>
                </a:cubicBezTo>
                <a:cubicBezTo>
                  <a:pt x="7894813" y="5550879"/>
                  <a:pt x="7899366" y="5587444"/>
                  <a:pt x="7889879" y="5597292"/>
                </a:cubicBezTo>
                <a:lnTo>
                  <a:pt x="7881533" y="5608899"/>
                </a:lnTo>
                <a:cubicBezTo>
                  <a:pt x="7877694" y="5623501"/>
                  <a:pt x="7869316" y="5660431"/>
                  <a:pt x="7866845" y="5684911"/>
                </a:cubicBezTo>
                <a:cubicBezTo>
                  <a:pt x="7856004" y="5692608"/>
                  <a:pt x="7861304" y="5734344"/>
                  <a:pt x="7866707" y="5755776"/>
                </a:cubicBezTo>
                <a:cubicBezTo>
                  <a:pt x="7867905" y="5792777"/>
                  <a:pt x="7841786" y="5848613"/>
                  <a:pt x="7858630" y="5889599"/>
                </a:cubicBezTo>
                <a:cubicBezTo>
                  <a:pt x="7861076" y="5932097"/>
                  <a:pt x="7859359" y="5940901"/>
                  <a:pt x="7862852" y="5989744"/>
                </a:cubicBezTo>
                <a:cubicBezTo>
                  <a:pt x="7870213" y="6020787"/>
                  <a:pt x="7836478" y="6024963"/>
                  <a:pt x="7834617" y="6084926"/>
                </a:cubicBezTo>
                <a:cubicBezTo>
                  <a:pt x="7828898" y="6134231"/>
                  <a:pt x="7850648" y="6240432"/>
                  <a:pt x="7830440" y="6346549"/>
                </a:cubicBezTo>
                <a:cubicBezTo>
                  <a:pt x="7840187" y="6409741"/>
                  <a:pt x="7834403" y="6468689"/>
                  <a:pt x="7828988" y="6527527"/>
                </a:cubicBezTo>
                <a:cubicBezTo>
                  <a:pt x="7812745" y="6585667"/>
                  <a:pt x="7840670" y="6579284"/>
                  <a:pt x="7833220" y="6627129"/>
                </a:cubicBezTo>
                <a:cubicBezTo>
                  <a:pt x="7836598" y="6635153"/>
                  <a:pt x="7838259" y="6697665"/>
                  <a:pt x="7833451" y="6694819"/>
                </a:cubicBezTo>
                <a:cubicBezTo>
                  <a:pt x="7835476" y="6716947"/>
                  <a:pt x="7854551" y="6732844"/>
                  <a:pt x="7859394" y="6765445"/>
                </a:cubicBezTo>
                <a:cubicBezTo>
                  <a:pt x="7860760" y="6776325"/>
                  <a:pt x="7863817" y="6810511"/>
                  <a:pt x="7866873" y="6844697"/>
                </a:cubicBezTo>
                <a:lnTo>
                  <a:pt x="7868076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276AE-5F6F-41DD-B427-0D693AE0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6976" y="1045174"/>
            <a:ext cx="4661092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Sprints – Let’s Plan a Sprint (Goal and Timeframes) together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A2141-B76B-4CB1-A7DD-EA1A60A6A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0462" y="4174333"/>
            <a:ext cx="4454121" cy="113684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you plan (or review) your sprint planning together for your own project</a:t>
            </a:r>
          </a:p>
        </p:txBody>
      </p:sp>
      <p:pic>
        <p:nvPicPr>
          <p:cNvPr id="7" name="Graphic 6" descr="Crawl">
            <a:extLst>
              <a:ext uri="{FF2B5EF4-FFF2-40B4-BE49-F238E27FC236}">
                <a16:creationId xmlns:a16="http://schemas.microsoft.com/office/drawing/2014/main" id="{64D9AB3B-C810-61FB-54D0-75413A223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387" y="1635593"/>
            <a:ext cx="3647438" cy="364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2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9584E-FF48-5BB5-FBBF-F4B25A10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Techniques (not comprehensive)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946928A-E479-CADB-76D1-A48C51FAE05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13781985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B19CCBF-7418-D2B7-75FD-FDCEA79995D5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590713993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E365C5B-2CAC-ECFD-1DA5-39BC0504A1C6}"/>
              </a:ext>
            </a:extLst>
          </p:cNvPr>
          <p:cNvSpPr/>
          <p:nvPr/>
        </p:nvSpPr>
        <p:spPr>
          <a:xfrm>
            <a:off x="2633892" y="1355818"/>
            <a:ext cx="63991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It’s a Goldilocks Thing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3794F8-C97C-80D8-36C7-F30A9B2C9BF6}"/>
                  </a:ext>
                </a:extLst>
              </p14:cNvPr>
              <p14:cNvContentPartPr/>
              <p14:nvPr/>
            </p14:nvContentPartPr>
            <p14:xfrm>
              <a:off x="6104790" y="3447375"/>
              <a:ext cx="1744200" cy="2315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3794F8-C97C-80D8-36C7-F30A9B2C9BF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86790" y="3339375"/>
                <a:ext cx="1779840" cy="25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09E3ABF-FE91-1C87-42D7-9AD7B38DA078}"/>
                  </a:ext>
                </a:extLst>
              </p14:cNvPr>
              <p14:cNvContentPartPr/>
              <p14:nvPr/>
            </p14:nvContentPartPr>
            <p14:xfrm>
              <a:off x="9353070" y="3237855"/>
              <a:ext cx="2286720" cy="2391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09E3ABF-FE91-1C87-42D7-9AD7B38DA07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35430" y="3129855"/>
                <a:ext cx="2322360" cy="260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10C3F13-5F0D-1B3E-A2BA-0525C572DE52}"/>
                  </a:ext>
                </a:extLst>
              </p14:cNvPr>
              <p14:cNvContentPartPr/>
              <p14:nvPr/>
            </p14:nvContentPartPr>
            <p14:xfrm>
              <a:off x="5943150" y="3409575"/>
              <a:ext cx="1953360" cy="2372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10C3F13-5F0D-1B3E-A2BA-0525C572DE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25510" y="3301935"/>
                <a:ext cx="1989000" cy="258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821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4558-10DE-D3A6-C4C8-B509578E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Planning in real-life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38E50-6984-C15E-2F30-5AE64B726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We typically use 3-week sprints</a:t>
            </a:r>
            <a:r>
              <a:rPr lang="en-US" b="0" i="1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but with one mobile medical app </a:t>
            </a:r>
            <a:r>
              <a:rPr lang="en-US" b="0" i="1" u="sng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was a new concept and only had high-level requirements</a:t>
            </a:r>
            <a:r>
              <a:rPr lang="en-US" b="0" i="1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444444"/>
                </a:solidFill>
                <a:latin typeface="Roboto" panose="02000000000000000000" pitchFamily="2" charset="0"/>
              </a:rPr>
              <a:t>So w</a:t>
            </a:r>
            <a:r>
              <a:rPr lang="en-US" b="1" i="1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e implemented the ideas in 2-week sprints</a:t>
            </a:r>
            <a:r>
              <a:rPr lang="en-US" b="0" i="1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which allowed for changing and tweaking requirements from sprint to sprint. The </a:t>
            </a:r>
            <a:r>
              <a:rPr lang="en-US" b="1" i="1" u="sng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opportunity for frequent feedback was instrumental </a:t>
            </a:r>
            <a:r>
              <a:rPr lang="en-US" b="0" i="1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in determining the final shape of the product. 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We really were working in a </a:t>
            </a:r>
            <a:r>
              <a:rPr lang="en-US" b="1" i="1" u="sng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combined development/prototyping mode rather than in pure product development fashion</a:t>
            </a:r>
            <a:r>
              <a:rPr lang="en-US" b="0" i="1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because process was not addressed until the dust had settled on requirements.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2513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CF843ADC-C0D7-2253-B4D3-022C8F8C03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24" r="13865" b="-1"/>
          <a:stretch/>
        </p:blipFill>
        <p:spPr>
          <a:xfrm>
            <a:off x="7968222" y="10"/>
            <a:ext cx="4223778" cy="6857990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BDC6ED-881C-19D4-641D-5D4E864D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31188" cy="1322887"/>
          </a:xfrm>
        </p:spPr>
        <p:txBody>
          <a:bodyPr>
            <a:normAutofit/>
          </a:bodyPr>
          <a:lstStyle/>
          <a:p>
            <a:r>
              <a:rPr lang="en-US" dirty="0"/>
              <a:t>Sprint Planning in real-life (in order):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A583C-E68E-17F3-AD00-A0F56C7DA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5" y="2194102"/>
            <a:ext cx="6516216" cy="390858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000"/>
              <a:t>The client pre-determines Sprints (period)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/>
              <a:t>Automation tools provide similar timeframes based on earlier projects (Yay Math!).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/>
              <a:t>Experts provide estimations (using same techniques) based on experience.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000" i="1"/>
              <a:t>This is not always Senior Devs. I haven’t built a frontend website or mobile app in a bit, so I’d defer to a junior peer who has.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/>
              <a:t>Dev Team determines timeframes as a whole</a:t>
            </a:r>
          </a:p>
        </p:txBody>
      </p:sp>
    </p:spTree>
    <p:extLst>
      <p:ext uri="{BB962C8B-B14F-4D97-AF65-F5344CB8AC3E}">
        <p14:creationId xmlns:p14="http://schemas.microsoft.com/office/powerpoint/2010/main" val="422225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 20 Business Portfolio Management Templates To Chart Out A Strategy -  The SlideTeam Blog">
            <a:extLst>
              <a:ext uri="{FF2B5EF4-FFF2-40B4-BE49-F238E27FC236}">
                <a16:creationId xmlns:a16="http://schemas.microsoft.com/office/drawing/2014/main" id="{D25931A5-0821-413E-B14B-B37F328CF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5" y="18875"/>
            <a:ext cx="11694253" cy="485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912AA-2685-D06B-BC24-CBC74E23D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066" y="4983061"/>
            <a:ext cx="10210520" cy="158102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Big Projects: make a </a:t>
            </a:r>
            <a:r>
              <a:rPr lang="en-US" sz="2000" b="1" u="sng" dirty="0"/>
              <a:t>Portfolio</a:t>
            </a:r>
            <a:r>
              <a:rPr lang="en-US" sz="2000" dirty="0"/>
              <a:t> then split into small projects</a:t>
            </a:r>
          </a:p>
          <a:p>
            <a:pPr lvl="1"/>
            <a:r>
              <a:rPr lang="en-US" sz="1600" dirty="0"/>
              <a:t>Once all items in the Portfolio are done = Big Project Done</a:t>
            </a:r>
          </a:p>
          <a:p>
            <a:pPr lvl="1"/>
            <a:r>
              <a:rPr lang="en-US" sz="1600" dirty="0"/>
              <a:t>Requires both individual project Teams (with standard Agile) and a (small) team tracking the whole portfolio</a:t>
            </a:r>
          </a:p>
          <a:p>
            <a:pPr lvl="2"/>
            <a:r>
              <a:rPr lang="en-US" sz="1200" dirty="0"/>
              <a:t>They handle Portfolio and Demand Management</a:t>
            </a:r>
          </a:p>
          <a:p>
            <a:pPr lvl="3"/>
            <a:r>
              <a:rPr lang="en-US" sz="1000" dirty="0"/>
              <a:t>Make a </a:t>
            </a:r>
            <a:r>
              <a:rPr lang="en-US" sz="1000" b="1" u="sng"/>
              <a:t>Portfolio Backlog:</a:t>
            </a:r>
            <a:r>
              <a:rPr lang="en-US" sz="1000"/>
              <a:t> </a:t>
            </a:r>
            <a:r>
              <a:rPr lang="en-US" sz="1000" dirty="0"/>
              <a:t>which is used to make a project backlog which is used to make sprint backlogs</a:t>
            </a:r>
          </a:p>
          <a:p>
            <a:pPr lvl="2"/>
            <a:r>
              <a:rPr lang="en-US" sz="1200" dirty="0"/>
              <a:t>Idea is Dev Teams just have normal Sprints</a:t>
            </a:r>
          </a:p>
          <a:p>
            <a:pPr lvl="3"/>
            <a:r>
              <a:rPr lang="en-US" sz="1000" b="1" u="sng" dirty="0"/>
              <a:t>It’s Abstraction!</a:t>
            </a:r>
          </a:p>
        </p:txBody>
      </p:sp>
    </p:spTree>
    <p:extLst>
      <p:ext uri="{BB962C8B-B14F-4D97-AF65-F5344CB8AC3E}">
        <p14:creationId xmlns:p14="http://schemas.microsoft.com/office/powerpoint/2010/main" val="3823654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0D7DA-7E5D-0DEC-F83C-03D5BF09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>
            <a:normAutofit/>
          </a:bodyPr>
          <a:lstStyle/>
          <a:p>
            <a:r>
              <a:rPr lang="en-US" dirty="0"/>
              <a:t>So let’s complete a bit of our Sprint</a:t>
            </a:r>
          </a:p>
        </p:txBody>
      </p:sp>
      <p:pic>
        <p:nvPicPr>
          <p:cNvPr id="5" name="Picture 4" descr="Worm's eye view of the feet of a person running on the road">
            <a:extLst>
              <a:ext uri="{FF2B5EF4-FFF2-40B4-BE49-F238E27FC236}">
                <a16:creationId xmlns:a16="http://schemas.microsoft.com/office/drawing/2014/main" id="{C8DFCF72-7019-6449-5A57-58953F143B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44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912AA-2685-D06B-BC24-CBC74E23D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140013" cy="3908586"/>
          </a:xfrm>
        </p:spPr>
        <p:txBody>
          <a:bodyPr>
            <a:normAutofit/>
          </a:bodyPr>
          <a:lstStyle/>
          <a:p>
            <a:r>
              <a:rPr lang="en-US" sz="2000" dirty="0"/>
              <a:t>Ensure you can login to </a:t>
            </a:r>
            <a:r>
              <a:rPr lang="en-US" sz="2000" dirty="0" err="1"/>
              <a:t>Github</a:t>
            </a:r>
            <a:endParaRPr lang="en-US" sz="2000" dirty="0"/>
          </a:p>
          <a:p>
            <a:r>
              <a:rPr lang="en-US" sz="2000" dirty="0"/>
              <a:t>Wednesday we will perform a few edits and/or pull and push a repository together and see how that fits within the Sprint </a:t>
            </a:r>
          </a:p>
          <a:p>
            <a:pPr lvl="1"/>
            <a:r>
              <a:rPr lang="en-US" sz="1600" dirty="0"/>
              <a:t>using retrospective &amp; Sprint Review</a:t>
            </a:r>
          </a:p>
        </p:txBody>
      </p:sp>
    </p:spTree>
    <p:extLst>
      <p:ext uri="{BB962C8B-B14F-4D97-AF65-F5344CB8AC3E}">
        <p14:creationId xmlns:p14="http://schemas.microsoft.com/office/powerpoint/2010/main" val="3805394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663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Office Theme</vt:lpstr>
      <vt:lpstr>Sprints</vt:lpstr>
      <vt:lpstr>Sprint Planning starts with Project Planning</vt:lpstr>
      <vt:lpstr>Universal Sprint planning questions – 1 hour for every week of sprint (so 3 wks = 3 hours max)</vt:lpstr>
      <vt:lpstr>Sprints – Let’s Plan a Sprint (Goal and Timeframes) together</vt:lpstr>
      <vt:lpstr>Estimation Techniques (not comprehensive)</vt:lpstr>
      <vt:lpstr>Sprint Planning in real-life</vt:lpstr>
      <vt:lpstr>Sprint Planning in real-life (in order):</vt:lpstr>
      <vt:lpstr>PowerPoint Presentation</vt:lpstr>
      <vt:lpstr>So let’s complete a bit of our Sprint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Methodologies and Sprints</dc:title>
  <dc:creator>Greenwell, Josiah</dc:creator>
  <cp:lastModifiedBy>Greenwell, Josiah</cp:lastModifiedBy>
  <cp:revision>20</cp:revision>
  <dcterms:created xsi:type="dcterms:W3CDTF">2022-09-26T16:47:28Z</dcterms:created>
  <dcterms:modified xsi:type="dcterms:W3CDTF">2022-10-10T16:31:27Z</dcterms:modified>
</cp:coreProperties>
</file>