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5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  <a:solidFill>
          <a:schemeClr val="tx1"/>
        </a:solidFill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  <a:solidFill>
          <a:srgbClr val="002060"/>
        </a:solidFill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  <a:solidFill>
          <a:srgbClr val="00B050"/>
        </a:solidFill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nds.nih.gov/health-information/patient-caregiver-education/brain-basics-life-and-death-neuron#:~:text=Neuron-,The%20Architecture%20of%20the%20Neuron,Neurons%20are%20information%20messeng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s.2020.00494/full#:~:text=.%2C%202013).-,Applications%20of%20Nanotechnology%20in%20CNS%20Disorders,%2C%20HD%2C%20and%20brain%20tumor" TargetMode="External"/><Relationship Id="rId2" Type="http://schemas.openxmlformats.org/officeDocument/2006/relationships/hyperlink" Target="https://www.ninds.nih.gov/health-information/patient-caregiver-education/brain-basics-life-and-death-neur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en_us/insights/analytics/data-mining.html#:~:text=Data%20mining%20is%20the%20process,relationships%2C%20reduce%20risks%20and%20more" TargetMode="External"/><Relationship Id="rId2" Type="http://schemas.openxmlformats.org/officeDocument/2006/relationships/hyperlink" Target="https://www.psychologicalscience.org/observer/quantum-lea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eroberts/cs201/projects/2010-11/DownloadingConsciousness/" TargetMode="External"/><Relationship Id="rId2" Type="http://schemas.openxmlformats.org/officeDocument/2006/relationships/hyperlink" Target="https://www.likeablestem.com/single-post/2020/06/20/humanly-inhuman-transferring-consciousness-to-a-synthetic-bod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ppocampome.org/php/index.php" TargetMode="External"/><Relationship Id="rId4" Type="http://schemas.openxmlformats.org/officeDocument/2006/relationships/hyperlink" Target="https://www.ncbi.nlm.nih.gov/pmc/articles/PMC4629441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QuamB</a:t>
            </a:r>
            <a:r>
              <a:rPr lang="en-US" dirty="0"/>
              <a:t>  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extraction of mind.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5" name="Graphic 4" descr="Aperture with solid fill">
            <a:extLst>
              <a:ext uri="{FF2B5EF4-FFF2-40B4-BE49-F238E27FC236}">
                <a16:creationId xmlns:a16="http://schemas.microsoft.com/office/drawing/2014/main" id="{CB728806-BC66-E193-8F5C-C45F9F4BD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9460" y="3130991"/>
            <a:ext cx="729426" cy="72942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7883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952-7DF6-00A8-E3AA-088073F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EB25-8CF5-93DC-3894-5EB8146C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https://www.ninds.nih.gov/health-information/patient-caregiver-education/brain-basics-life-and-death-neuron#:~:text=Neuron-,The%20Architecture%20of%20the%20Neuron,Neurons%20are%20information%20messengers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9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8CB7-9258-771A-F6C0-8F78FF8A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9DC4-C961-7270-9F91-76EAA813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Live and Death </a:t>
            </a:r>
          </a:p>
          <a:p>
            <a:r>
              <a:rPr lang="en-US" dirty="0">
                <a:hlinkClick r:id="rId2"/>
              </a:rPr>
              <a:t>https://www.ninds.nih.gov/health-information/patient-caregiver-education/brain-basics-life-and-death-neuron</a:t>
            </a:r>
            <a:endParaRPr lang="en-US" dirty="0"/>
          </a:p>
          <a:p>
            <a:r>
              <a:rPr lang="en-US" b="1" dirty="0"/>
              <a:t>Nanotechnology Applications</a:t>
            </a:r>
          </a:p>
          <a:p>
            <a:r>
              <a:rPr lang="en-US" dirty="0">
                <a:hlinkClick r:id="rId3"/>
              </a:rPr>
              <a:t>https://www.frontiersin.org/articles/10.3389/fnins.2020.00494/full#:~:text=.%2C%202013).-,Applications%20of%20Nanotechnology%20in%20CNS%20Disorders,%2C%20HD%2C%20and%20brain%20tumor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D6F1-1F08-149F-AEED-0CA475B2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F687-0C97-C2ED-14C9-48FAFE5D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Quantum Computing Human Cognition</a:t>
            </a:r>
          </a:p>
          <a:p>
            <a:r>
              <a:rPr lang="en-US" dirty="0">
                <a:hlinkClick r:id="rId2"/>
              </a:rPr>
              <a:t>https://www.psychologicalscience.org/observer/quantum-leap</a:t>
            </a:r>
            <a:endParaRPr lang="en-US" dirty="0"/>
          </a:p>
          <a:p>
            <a:r>
              <a:rPr lang="en-US" b="1" dirty="0"/>
              <a:t>Data Mining</a:t>
            </a:r>
          </a:p>
          <a:p>
            <a:r>
              <a:rPr lang="en-US" dirty="0">
                <a:hlinkClick r:id="rId3"/>
              </a:rPr>
              <a:t>https://www.sas.com/en_us/insights/analytics/data-mining.html#:~:text=Data%20mining%20is%20the%20process,relationships%2C%20reduce%20risks%20and%20more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6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D766-A4A9-1A07-15D5-73B3757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15B1-29A2-7444-1B4C-0A00E79B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Transfer Consciousness (Mind Uploading)</a:t>
            </a:r>
          </a:p>
          <a:p>
            <a:r>
              <a:rPr lang="en-US" dirty="0">
                <a:hlinkClick r:id="rId2"/>
              </a:rPr>
              <a:t>https://www.likeablestem.com/single-post/2020/06/20/humanly-inhuman-transferring-consciousness-to-a-synthetic-body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https://cs.stanford.edu/people/eroberts/cs201/projects/2010-11/DownloadingConsciousness/</a:t>
            </a:r>
            <a:endParaRPr lang="en-US" dirty="0"/>
          </a:p>
          <a:p>
            <a:r>
              <a:rPr lang="en-US" b="1" dirty="0"/>
              <a:t>Hippocampus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https://www.ncbi.nlm.nih.gov/pmc/articles/PMC4629441/</a:t>
            </a:r>
            <a:endParaRPr lang="en-US" dirty="0"/>
          </a:p>
          <a:p>
            <a:r>
              <a:rPr lang="en-US" dirty="0">
                <a:hlinkClick r:id="rId5"/>
              </a:rPr>
              <a:t>https://hippocampome.org/php/index.php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51E6-11CF-264B-18AC-0C9CD47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458C-34B4-2BDD-D994-A2549E93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Identify Brain Cells Condition (Active/Inactive)</a:t>
            </a:r>
          </a:p>
          <a:p>
            <a:r>
              <a:rPr lang="en-US" b="1" dirty="0"/>
              <a:t>- </a:t>
            </a:r>
            <a:r>
              <a:rPr lang="en-US" dirty="0"/>
              <a:t>Accurate image</a:t>
            </a:r>
          </a:p>
          <a:p>
            <a:r>
              <a:rPr lang="en-US" b="1" dirty="0"/>
              <a:t>- </a:t>
            </a:r>
            <a:r>
              <a:rPr lang="en-US" dirty="0"/>
              <a:t>Precision of state </a:t>
            </a:r>
          </a:p>
          <a:p>
            <a:r>
              <a:rPr lang="en-US" b="1" dirty="0"/>
              <a:t>- </a:t>
            </a:r>
            <a:r>
              <a:rPr lang="en-US" dirty="0"/>
              <a:t>Predict future changes and </a:t>
            </a:r>
            <a:r>
              <a:rPr lang="en-US" dirty="0" err="1"/>
              <a:t>frequenc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7400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{2B174B5A-6A29-48E9-83AB-1F7D7837CAE3}tf11437505_win32</Template>
  <TotalTime>1734</TotalTime>
  <Words>310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Georgia Pro Cond Light</vt:lpstr>
      <vt:lpstr>Speak Pro</vt:lpstr>
      <vt:lpstr>RetrospectVTI</vt:lpstr>
      <vt:lpstr>QuamB   x</vt:lpstr>
      <vt:lpstr>Title Lorem Ipsum </vt:lpstr>
      <vt:lpstr>The Architecture of the Neuron</vt:lpstr>
      <vt:lpstr>Reading Material</vt:lpstr>
      <vt:lpstr>Reading Material</vt:lpstr>
      <vt:lpstr>Reading Material</vt:lpstr>
      <vt:lpstr>1st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QuamB   x</dc:title>
  <dc:creator>Kelvin Agramonte</dc:creator>
  <cp:lastModifiedBy>Kelvin Agramonte</cp:lastModifiedBy>
  <cp:revision>2</cp:revision>
  <dcterms:created xsi:type="dcterms:W3CDTF">2022-09-12T15:49:47Z</dcterms:created>
  <dcterms:modified xsi:type="dcterms:W3CDTF">2022-09-13T20:47:58Z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