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AEB-5F69-4E73-80BC-8E76DABB1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17851-8D79-4A3B-8380-BEC10AB50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EBAC-F003-4DF9-AA92-BF036EE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DC3A-1594-4B34-8DCF-1F512354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1174-3BFE-45C0-AB5D-0DD087BF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9CC2-F858-4980-8EF0-94F4FDF4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C9EE2-73ED-4F69-A6EF-5A84EFED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15B3-4D78-4B57-8985-FC9BF12C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6729-8CCA-4C47-8DB4-BEDFE94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C01F-55DE-47D5-BBE0-2460B1FE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B1C84-F791-4CE3-849A-D48ED443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CF57-0CA6-447A-A1CE-4B0CAFF88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AD66-11D2-42E5-86E2-9098BDCD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5775E-4F36-454C-9353-447342DF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D138-E48E-4DAC-9D62-E834EABE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2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DDAF-8049-423D-8BA1-365B9EF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9131-2A40-4A0C-BFEF-ECB9CE25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BF88-97DD-463E-AA22-ABF55A09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16A-5EEF-4EF8-B275-EC1A6230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73EE-694B-41E9-A513-5547E05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A9E-F1F7-4B58-B011-969B2BDD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A7FF-2655-4E1A-9844-C53D81CA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FF79-B84D-4882-AC00-EEE17132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1808-D5F4-485E-8A6F-10BDB5BD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587FC-8DB1-4DF6-BE20-DD2DF12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2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E2AB-C83D-4ED9-9014-086E729F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EFEA-C9A9-4D98-8C32-1D745EE7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D6A6-FB7D-4496-9350-90C26D271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D7D11-B057-4765-B2B4-DC38C6BB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D3B63-217D-4787-8881-C654C92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38B3-A5A4-4DC1-AE7F-E786FB5F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D3F6-6DDC-46C8-996C-4D628263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A6D65-DCE4-4B12-86E7-700B9C66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E562-169B-4048-B486-85AFAF3F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6C0F3-AD12-4062-A4D9-21A9E5A8E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6B81A-1CEC-4F46-BAA0-CBF892704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2268C-7499-499B-94F4-10C9763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421F6-2642-4CD8-A947-929258BD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12675-D455-4601-BB6D-D0422A3A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4432-28FD-45F4-AA8F-78C2A858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2C306-FF63-4C4F-97A0-94E016E8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31C5-6C03-4F52-8FEA-8FF96963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ED81-0F6E-469C-B965-12B4342F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0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C910-D15F-4E7C-93F2-49D390F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A8944-8A07-4B5F-9028-C21264D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D6359-6862-4B19-B794-73CCE57C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ABC5-CA50-408F-B8AC-3284275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74A-A0AC-4D59-A43E-D15FF09CE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496BE-CA28-4A71-B2AF-646B2D37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3EE9-3C69-4E04-B438-65574ABA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A8819-F9C9-42A5-BD1D-85F8EEEF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1520B-F9BD-48A8-8DA2-AE3AF0CD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47D-79CE-4D77-B67A-98E46DD9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72C3-22A4-4CFA-8E26-98AA0265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9EAF7-E6B9-421B-A2C2-677569D0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5CC0-3801-4120-8431-99EB7CC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A30A-F671-48CF-AA8A-C5B9B6AF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F4D7-E25F-428C-9E97-BE7C4C92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717A7-6DE0-49E8-8AF6-37DB116C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11D6-4982-4389-A900-FCD07CEE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D0FA-C9DA-4284-AE8E-202A3E1C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721E0-7F45-4258-8679-F689376AD8F5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6C2F-916D-4453-86CE-4900EB57E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008E-A5A5-4CA0-ADE1-B210473D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B13D-23E2-4CB4-89DF-0F94637F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F757B-7AAE-43D1-B3CA-2D7B86DC80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5362" r="25266" b="29662"/>
          <a:stretch/>
        </p:blipFill>
        <p:spPr>
          <a:xfrm>
            <a:off x="348137" y="722242"/>
            <a:ext cx="2341462" cy="2584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E2EBD-C0C3-4CB2-AC59-11AC41EADB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3" t="33236" r="26296" b="29082"/>
          <a:stretch/>
        </p:blipFill>
        <p:spPr>
          <a:xfrm>
            <a:off x="9780105" y="722243"/>
            <a:ext cx="2080591" cy="2584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C4145-3DDF-47D8-B04C-D409F5A337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5" t="38067" r="12384" b="40097"/>
          <a:stretch/>
        </p:blipFill>
        <p:spPr>
          <a:xfrm>
            <a:off x="2696816" y="722242"/>
            <a:ext cx="7089323" cy="25841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EF5D4F2-B8D4-4DAD-9B5F-B6ECC5F40098}"/>
              </a:ext>
            </a:extLst>
          </p:cNvPr>
          <p:cNvGrpSpPr/>
          <p:nvPr/>
        </p:nvGrpSpPr>
        <p:grpSpPr>
          <a:xfrm>
            <a:off x="325494" y="3894554"/>
            <a:ext cx="11535202" cy="2745226"/>
            <a:chOff x="325494" y="3894554"/>
            <a:chExt cx="11535202" cy="2745226"/>
          </a:xfrm>
        </p:grpSpPr>
        <p:pic>
          <p:nvPicPr>
            <p:cNvPr id="10" name="Picture 9" descr="https://lh6.googleusercontent.com/LZQUPtJJjhyp6k_q-lYATendaSOfKRTsn8QuKgYa-k6umCQNJMXUNCjSXdbtXowRC_m-oebSLwOAgA-lM9tM26DycD5Znnl-Kbw7ZDc4_s1liG-oKXhpHZRXpXXnxZnV7Rk3zBzg9us">
              <a:extLst>
                <a:ext uri="{FF2B5EF4-FFF2-40B4-BE49-F238E27FC236}">
                  <a16:creationId xmlns:a16="http://schemas.microsoft.com/office/drawing/2014/main" id="{19409D64-703A-45AE-86E0-F398579A25F7}"/>
                </a:ext>
              </a:extLst>
            </p:cNvPr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4" t="15087" r="32361" b="23615"/>
            <a:stretch/>
          </p:blipFill>
          <p:spPr bwMode="auto">
            <a:xfrm>
              <a:off x="325494" y="3909986"/>
              <a:ext cx="3191904" cy="272979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 descr="https://lh5.googleusercontent.com/5Et9gq-CbVtIy13nWtvHgnMp_e9Sr9Liq0xnvtcRHnYDPsLmqBdj3pF9Ya4vN54tRW2-KVplH7SR6usDCjzMQmO_1PKHsU5GeXlMHAynn0sB0zGtcwKiaHXVVFUUiKX_Y6pS4XyQ0QI">
              <a:extLst>
                <a:ext uri="{FF2B5EF4-FFF2-40B4-BE49-F238E27FC236}">
                  <a16:creationId xmlns:a16="http://schemas.microsoft.com/office/drawing/2014/main" id="{256DE309-E12E-4843-AEA1-1A7FBEB4808D}"/>
                </a:ext>
              </a:extLst>
            </p:cNvPr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3" t="31609" r="11804" b="34481"/>
            <a:stretch/>
          </p:blipFill>
          <p:spPr bwMode="auto">
            <a:xfrm>
              <a:off x="4570292" y="3909987"/>
              <a:ext cx="3342370" cy="272979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https://lh4.googleusercontent.com/8gJKauPDkoDctt4-7j7YKMgh4aWVzHPKq2Rxdxm6jVCK8t8F1WE3jUhiQ8YqTY2Q5Jti1iPeZz1BKLTB5IkwW8uHHdSuP6u7zDKjfoEa_SOf2FdPrW7YBCmBcu8YyMO0cs44LQhYaaQ">
              <a:extLst>
                <a:ext uri="{FF2B5EF4-FFF2-40B4-BE49-F238E27FC236}">
                  <a16:creationId xmlns:a16="http://schemas.microsoft.com/office/drawing/2014/main" id="{C25E0DE3-E5CA-478F-A0E7-E72F7E53EB18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34291" r="20658" b="40993"/>
            <a:stretch/>
          </p:blipFill>
          <p:spPr bwMode="auto">
            <a:xfrm>
              <a:off x="8690226" y="3894554"/>
              <a:ext cx="3170470" cy="274522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0AFA7EF0-3292-474D-A6F5-ED2307600DB3}"/>
                </a:ext>
              </a:extLst>
            </p:cNvPr>
            <p:cNvSpPr/>
            <p:nvPr/>
          </p:nvSpPr>
          <p:spPr>
            <a:xfrm>
              <a:off x="3792728" y="4956313"/>
              <a:ext cx="648905" cy="648905"/>
            </a:xfrm>
            <a:prstGeom prst="plus">
              <a:avLst>
                <a:gd name="adj" fmla="val 37044"/>
              </a:avLst>
            </a:prstGeom>
            <a:solidFill>
              <a:schemeClr val="bg1"/>
            </a:solidFill>
            <a:ln>
              <a:solidFill>
                <a:srgbClr val="17A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88E87D-1292-4C36-A4CE-21D7DDAA6891}"/>
                </a:ext>
              </a:extLst>
            </p:cNvPr>
            <p:cNvSpPr/>
            <p:nvPr/>
          </p:nvSpPr>
          <p:spPr>
            <a:xfrm>
              <a:off x="8083826" y="5009322"/>
              <a:ext cx="503583" cy="159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A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671ACC-A3A5-40CB-B35C-1C5F7BD06D56}"/>
                </a:ext>
              </a:extLst>
            </p:cNvPr>
            <p:cNvSpPr/>
            <p:nvPr/>
          </p:nvSpPr>
          <p:spPr>
            <a:xfrm>
              <a:off x="8083826" y="5267167"/>
              <a:ext cx="503583" cy="1590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7A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72B3CF-813F-4F77-A762-0ED0A16E79D6}"/>
              </a:ext>
            </a:extLst>
          </p:cNvPr>
          <p:cNvGrpSpPr/>
          <p:nvPr/>
        </p:nvGrpSpPr>
        <p:grpSpPr>
          <a:xfrm>
            <a:off x="325494" y="722239"/>
            <a:ext cx="11512559" cy="2584175"/>
            <a:chOff x="325494" y="722239"/>
            <a:chExt cx="11512559" cy="25841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731FAE5-B34A-4184-AE03-4A135FC93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0" t="35362" r="25266" b="29662"/>
            <a:stretch/>
          </p:blipFill>
          <p:spPr>
            <a:xfrm>
              <a:off x="325494" y="722239"/>
              <a:ext cx="2341462" cy="258417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0701595-974F-49D7-9FD9-8803FBCC5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53" t="33236" r="26296" b="29082"/>
            <a:stretch/>
          </p:blipFill>
          <p:spPr>
            <a:xfrm>
              <a:off x="9757462" y="722240"/>
              <a:ext cx="2080591" cy="258417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EE479CB-0584-43CD-8C75-FC842A626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t="38067" r="12384" b="40097"/>
            <a:stretch/>
          </p:blipFill>
          <p:spPr>
            <a:xfrm>
              <a:off x="2674173" y="722239"/>
              <a:ext cx="7089323" cy="2584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291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Chow</dc:creator>
  <cp:lastModifiedBy>Kelvin Chow</cp:lastModifiedBy>
  <cp:revision>4</cp:revision>
  <dcterms:created xsi:type="dcterms:W3CDTF">2018-11-08T21:25:56Z</dcterms:created>
  <dcterms:modified xsi:type="dcterms:W3CDTF">2018-11-13T19:00:46Z</dcterms:modified>
</cp:coreProperties>
</file>