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1" r:id="rId7"/>
    <p:sldId id="262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3"/>
    <p:restoredTop sz="76080"/>
  </p:normalViewPr>
  <p:slideViewPr>
    <p:cSldViewPr snapToGrid="0" snapToObjects="1" showGuides="1">
      <p:cViewPr varScale="1">
        <p:scale>
          <a:sx n="72" d="100"/>
          <a:sy n="72" d="100"/>
        </p:scale>
        <p:origin x="872" y="208"/>
      </p:cViewPr>
      <p:guideLst>
        <p:guide orient="horz" pos="1166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3B40D-454A-DE47-A384-603A3CBA7083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38C26-2C4C-3141-BFEF-116DD0DF7F3A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最新消息：亞總最新消息（標籤分類：亞總會務、亞總最新消息、會員國資訊，</a:t>
            </a:r>
            <a:r>
              <a:rPr kumimoji="1" lang="zh-TW" altLang="en-US" baseline="0" dirty="0" smtClean="0"/>
              <a:t> </a:t>
            </a:r>
            <a:r>
              <a:rPr kumimoji="1" lang="en-US" altLang="zh-TW" dirty="0" smtClean="0"/>
              <a:t>ex.</a:t>
            </a:r>
            <a:r>
              <a:rPr kumimoji="1" lang="zh-TW" altLang="en-US" dirty="0" smtClean="0"/>
              <a:t>放置活動相片＋文字敘述）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會議記錄：歷屆會議記錄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其他資料：</a:t>
            </a:r>
            <a:r>
              <a:rPr kumimoji="1" lang="en-US" altLang="zh-TW" dirty="0" smtClean="0"/>
              <a:t>ex.</a:t>
            </a:r>
            <a:r>
              <a:rPr kumimoji="1" lang="zh-TW" altLang="en-US" dirty="0" smtClean="0"/>
              <a:t>白皮書（？）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商會分佈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各國總會：亞洲地圖（標示會員國）＋</a:t>
            </a:r>
            <a:r>
              <a:rPr kumimoji="1" lang="en-US" altLang="zh-TW" dirty="0" smtClean="0"/>
              <a:t>17</a:t>
            </a:r>
            <a:r>
              <a:rPr kumimoji="1" lang="zh-TW" altLang="en-US" dirty="0" smtClean="0"/>
              <a:t>個會員國（可外連網址）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商會分佈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各國分會：亞洲地圖＋各國分會（可外連網址）</a:t>
            </a:r>
            <a:endParaRPr kumimoji="1"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/>
              <a:t>商情資訊：放連結（不需要更新的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相關連結）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友情連結：放連結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ex.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外交部、世總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聯絡我們：亞總聯絡資訊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含地圖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、台北辦公室聯絡資訊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含地圖 </a:t>
            </a:r>
            <a:r>
              <a:rPr kumimoji="1" lang="en-US" altLang="zh-TW" dirty="0" smtClean="0"/>
              <a:t>)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38C26-2C4C-3141-BFEF-116DD0DF7F3A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最新消息：亞總最新消息（標籤分類：亞總會務、亞總最新消息、會員國資訊，</a:t>
            </a:r>
            <a:r>
              <a:rPr kumimoji="1" lang="zh-TW" altLang="en-US" baseline="0" dirty="0" smtClean="0"/>
              <a:t> </a:t>
            </a:r>
            <a:r>
              <a:rPr kumimoji="1" lang="en-US" altLang="zh-TW" dirty="0" smtClean="0"/>
              <a:t>ex.</a:t>
            </a:r>
            <a:r>
              <a:rPr kumimoji="1" lang="zh-TW" altLang="en-US" dirty="0" smtClean="0"/>
              <a:t>放置活動相片＋文字敘述）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會議記錄：歷屆會議記錄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其他資料：</a:t>
            </a:r>
            <a:r>
              <a:rPr kumimoji="1" lang="en-US" altLang="zh-TW" dirty="0" smtClean="0"/>
              <a:t>ex.</a:t>
            </a:r>
            <a:r>
              <a:rPr kumimoji="1" lang="zh-TW" altLang="en-US" dirty="0" smtClean="0"/>
              <a:t>白皮書（？）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商會分佈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各國總會：亞洲地圖（標示會員國）＋</a:t>
            </a:r>
            <a:r>
              <a:rPr kumimoji="1" lang="en-US" altLang="zh-TW" dirty="0" smtClean="0"/>
              <a:t>17</a:t>
            </a:r>
            <a:r>
              <a:rPr kumimoji="1" lang="zh-TW" altLang="en-US" dirty="0" smtClean="0"/>
              <a:t>個會員國（可外連網址）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商會分佈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各國分會：亞洲地圖＋各國分會（可外連網址）</a:t>
            </a:r>
            <a:endParaRPr kumimoji="1"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/>
              <a:t>商情資訊：放連結（不需要更新的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相關連結）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友情連結：放連結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ex.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外交部、世總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聯絡我們：亞總聯絡資訊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含地圖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、台北辦公室聯絡資訊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含地圖 </a:t>
            </a:r>
            <a:r>
              <a:rPr kumimoji="1" lang="en-US" altLang="zh-TW" dirty="0" smtClean="0"/>
              <a:t>)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38C26-2C4C-3141-BFEF-116DD0DF7F3A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最新消息：亞總最新消息（標籤分類：亞總會務、亞總最新消息、會員國資訊，</a:t>
            </a:r>
            <a:r>
              <a:rPr kumimoji="1" lang="zh-TW" altLang="en-US" baseline="0" dirty="0" smtClean="0"/>
              <a:t> </a:t>
            </a:r>
            <a:r>
              <a:rPr kumimoji="1" lang="en-US" altLang="zh-TW" dirty="0" smtClean="0"/>
              <a:t>ex.</a:t>
            </a:r>
            <a:r>
              <a:rPr kumimoji="1" lang="zh-TW" altLang="en-US" dirty="0" smtClean="0"/>
              <a:t>放置活動相片＋文字敘述）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會議記錄：歷屆會議記錄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其他資料：</a:t>
            </a:r>
            <a:r>
              <a:rPr kumimoji="1" lang="en-US" altLang="zh-TW" dirty="0" smtClean="0"/>
              <a:t>ex.</a:t>
            </a:r>
            <a:r>
              <a:rPr kumimoji="1" lang="zh-TW" altLang="en-US" dirty="0" smtClean="0"/>
              <a:t>白皮書（？）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商會分佈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各國總會：亞洲地圖（標示會員國）＋</a:t>
            </a:r>
            <a:r>
              <a:rPr kumimoji="1" lang="en-US" altLang="zh-TW" dirty="0" smtClean="0"/>
              <a:t>17</a:t>
            </a:r>
            <a:r>
              <a:rPr kumimoji="1" lang="zh-TW" altLang="en-US" dirty="0" smtClean="0"/>
              <a:t>個會員國（可外連網址）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商會分佈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各國分會：亞洲地圖＋各國分會（可外連網址）</a:t>
            </a:r>
            <a:endParaRPr kumimoji="1"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/>
              <a:t>商情資訊：放連結（不需要更新的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相關連結）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友情連結：放連結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ex.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外交部、世總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聯絡我們：亞總聯絡資訊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含地圖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、台北辦公室聯絡資訊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含地圖 </a:t>
            </a:r>
            <a:r>
              <a:rPr kumimoji="1" lang="en-US" altLang="zh-TW" dirty="0" smtClean="0"/>
              <a:t>)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38C26-2C4C-3141-BFEF-116DD0DF7F3A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38C26-2C4C-3141-BFEF-116DD0DF7F3A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stcc24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亞總網站修改建議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mtClean="0"/>
              <a:t>2020/17/08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亞總網站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目前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sitemap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9570" y="3270009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總會首頁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65943" y="3268034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關於本會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97186" y="3260148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本會信息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03631" y="3253076"/>
            <a:ext cx="1650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台灣光華雜誌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63078" y="3260148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各國通訊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25556" y="3268034"/>
            <a:ext cx="8858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留言區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81438" y="3260148"/>
            <a:ext cx="1109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本會活動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34828" y="3253076"/>
            <a:ext cx="9006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行事曆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63708" y="4055743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總會章程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63708" y="4628538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聯絡商會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5" name="直線接點 14"/>
          <p:cNvCxnSpPr>
            <a:stCxn id="5" idx="2"/>
            <a:endCxn id="12" idx="0"/>
          </p:cNvCxnSpPr>
          <p:nvPr/>
        </p:nvCxnSpPr>
        <p:spPr>
          <a:xfrm flipH="1">
            <a:off x="2418344" y="3637366"/>
            <a:ext cx="2235" cy="41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16875" y="4066474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總會信息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16875" y="4639269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分會信息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3871511" y="3648097"/>
            <a:ext cx="2235" cy="41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770042" y="4064327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各國總會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0042" y="4637122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各國商會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5324678" y="3645950"/>
            <a:ext cx="2235" cy="41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313194" y="2067840"/>
            <a:ext cx="6626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首頁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4" name="肘形接點 23"/>
          <p:cNvCxnSpPr/>
          <p:nvPr/>
        </p:nvCxnSpPr>
        <p:spPr>
          <a:xfrm rot="5400000" flipH="1" flipV="1">
            <a:off x="5661217" y="-1567779"/>
            <a:ext cx="252299" cy="93663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470527" y="3000778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2" idx="2"/>
          </p:cNvCxnSpPr>
          <p:nvPr/>
        </p:nvCxnSpPr>
        <p:spPr>
          <a:xfrm>
            <a:off x="5644496" y="2437172"/>
            <a:ext cx="0" cy="54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233714" y="5909006"/>
            <a:ext cx="6299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63708" y="59090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：首頁畫面</a:t>
            </a:r>
            <a:endParaRPr kumimoji="1" lang="zh-TW" altLang="en-US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6256" y="1633379"/>
            <a:ext cx="1976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1"/>
              </a:rPr>
              <a:t>http://astcc24.net/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6880" y="190500"/>
            <a:ext cx="10515600" cy="1325563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亞總網站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建議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sitemap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8885" y="2286394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總會首頁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85883" y="2294579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關於本會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82836" y="2286693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會務資訊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94955" y="2279650"/>
            <a:ext cx="105791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JhengHei" charset="-120"/>
                <a:ea typeface="宋体" charset="0"/>
                <a:cs typeface="Microsoft JhengHei" charset="-120"/>
              </a:rPr>
              <a:t>行事曆</a:t>
            </a:r>
            <a:endParaRPr kumimoji="1" lang="zh-CN" altLang="en-US" dirty="0">
              <a:latin typeface="Microsoft JhengHei" charset="-120"/>
              <a:ea typeface="宋体" charset="0"/>
              <a:cs typeface="Microsoft JhengHei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20128" y="2286693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商會分佈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13664" y="2275529"/>
            <a:ext cx="11865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友情連結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13088" y="2279073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商情資訊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83648" y="2802253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總會章程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68935" y="3954085"/>
            <a:ext cx="14063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總會組織圖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5" name="直線接點 14"/>
          <p:cNvCxnSpPr>
            <a:stCxn id="5" idx="2"/>
            <a:endCxn id="12" idx="0"/>
          </p:cNvCxnSpPr>
          <p:nvPr/>
        </p:nvCxnSpPr>
        <p:spPr>
          <a:xfrm flipH="1">
            <a:off x="1938614" y="2651211"/>
            <a:ext cx="1905" cy="13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802525" y="2812984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最新消息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802525" y="3385779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會議記錄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8" name="直線接點 17"/>
          <p:cNvCxnSpPr>
            <a:endCxn id="16" idx="0"/>
          </p:cNvCxnSpPr>
          <p:nvPr/>
        </p:nvCxnSpPr>
        <p:spPr>
          <a:xfrm flipH="1">
            <a:off x="3357245" y="2621280"/>
            <a:ext cx="1905" cy="17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027092" y="2810837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各國總會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027092" y="3383632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各國分會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4581525" y="2623820"/>
            <a:ext cx="0" cy="17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091704" y="1325525"/>
            <a:ext cx="6626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首頁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4" name="肘形接點 23"/>
          <p:cNvCxnSpPr/>
          <p:nvPr/>
        </p:nvCxnSpPr>
        <p:spPr>
          <a:xfrm flipV="1">
            <a:off x="838200" y="2008505"/>
            <a:ext cx="10951210" cy="6985"/>
          </a:xfrm>
          <a:prstGeom prst="bentConnector3">
            <a:avLst>
              <a:gd name="adj1" fmla="val 50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1789422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422390" y="1694815"/>
            <a:ext cx="0" cy="31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407259" y="3391105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成立沿革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817039" y="3954085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其他資料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5730" y="2272030"/>
            <a:ext cx="1858645" cy="365760"/>
          </a:xfrm>
          <a:prstGeom prst="rect">
            <a:avLst/>
          </a:prstGeom>
          <a:solidFill>
            <a:schemeClr val="accent4"/>
          </a:solidFill>
          <a:ln w="12700" cmpd="sng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p>
            <a:r>
              <a:rPr kumimoji="1" lang="zh-CN" altLang="zh-TW" dirty="0">
                <a:latin typeface="Microsoft JhengHei" charset="-120"/>
                <a:ea typeface="宋体" charset="0"/>
                <a:cs typeface="Microsoft JhengHei" charset="-120"/>
              </a:rPr>
              <a:t>商機交流委員會</a:t>
            </a:r>
            <a:endParaRPr kumimoji="1" lang="zh-CN" altLang="zh-TW" dirty="0">
              <a:latin typeface="Microsoft JhengHei" charset="-120"/>
              <a:ea typeface="宋体" charset="0"/>
              <a:cs typeface="Microsoft JhengHei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952643" y="2275811"/>
            <a:ext cx="116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聯絡我們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838212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359797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873127" y="201589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929142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581537" y="2019068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200277" y="201589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9882517" y="200827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8408047" y="201589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9039225" y="2813050"/>
            <a:ext cx="1824990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PMingLiU" charset="0"/>
                <a:cs typeface="Microsoft JhengHei" charset="-120"/>
              </a:rPr>
              <a:t>訊息公告</a:t>
            </a:r>
            <a:endParaRPr kumimoji="1" lang="zh-TW" altLang="en-US" dirty="0">
              <a:latin typeface="Microsoft JhengHei" charset="-120"/>
              <a:ea typeface="PMingLiU" charset="0"/>
              <a:cs typeface="Microsoft JhengHei" charset="-120"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9882505" y="2632710"/>
            <a:ext cx="0" cy="17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9042400" y="3416300"/>
            <a:ext cx="1824990" cy="38671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各國商機通報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9904730" y="3199765"/>
            <a:ext cx="0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20" idx="0"/>
          </p:cNvCxnSpPr>
          <p:nvPr/>
        </p:nvCxnSpPr>
        <p:spPr>
          <a:xfrm flipH="1">
            <a:off x="4582160" y="3164205"/>
            <a:ext cx="6350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3359785" y="3199765"/>
            <a:ext cx="6350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1940560" y="3199765"/>
            <a:ext cx="6350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8988425" y="3999230"/>
            <a:ext cx="3081655" cy="2834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TW" altLang="en-US" b="1">
                <a:solidFill>
                  <a:schemeClr val="accent1"/>
                </a:solidFill>
              </a:rPr>
              <a:t>行業類</a:t>
            </a:r>
            <a:endParaRPr lang="zh-TW" altLang="en-US" b="1">
              <a:solidFill>
                <a:schemeClr val="accent1"/>
              </a:solidFill>
            </a:endParaRPr>
          </a:p>
          <a:p>
            <a:r>
              <a:rPr lang="en-US" altLang="zh-TW"/>
              <a:t>- </a:t>
            </a:r>
            <a:r>
              <a:rPr lang="zh-TW" altLang="en-US"/>
              <a:t>印刷與包裝</a:t>
            </a:r>
            <a:endParaRPr lang="zh-TW" altLang="en-US"/>
          </a:p>
          <a:p>
            <a:r>
              <a:rPr lang="en-US" altLang="zh-TW"/>
              <a:t>- 塑膠、橡膠加工製品及化工</a:t>
            </a:r>
            <a:endParaRPr lang="en-US" altLang="zh-TW"/>
          </a:p>
          <a:p>
            <a:r>
              <a:rPr lang="en-US" altLang="zh-TW"/>
              <a:t>- 建築工程與環保</a:t>
            </a:r>
            <a:endParaRPr lang="en-US" altLang="zh-TW"/>
          </a:p>
          <a:p>
            <a:r>
              <a:rPr lang="en-US" altLang="zh-TW"/>
              <a:t>- 教育</a:t>
            </a:r>
            <a:endParaRPr lang="en-US" altLang="zh-TW"/>
          </a:p>
          <a:p>
            <a:r>
              <a:rPr lang="en-US" altLang="zh-TW"/>
              <a:t>- 服務業與其他</a:t>
            </a:r>
            <a:endParaRPr lang="en-US" altLang="zh-TW"/>
          </a:p>
          <a:p>
            <a:r>
              <a:rPr lang="en-US" altLang="zh-TW"/>
              <a:t>- 機械與五金</a:t>
            </a:r>
            <a:endParaRPr lang="en-US" altLang="zh-TW"/>
          </a:p>
          <a:p>
            <a:r>
              <a:rPr lang="en-US" altLang="zh-TW"/>
              <a:t>- 汽機車與腳踏車</a:t>
            </a:r>
            <a:endParaRPr lang="en-US" altLang="zh-TW"/>
          </a:p>
          <a:p>
            <a:r>
              <a:rPr lang="en-US" altLang="zh-TW"/>
              <a:t>- 海空貨運運輸與報關</a:t>
            </a:r>
            <a:endParaRPr lang="en-US" altLang="zh-TW"/>
          </a:p>
          <a:p>
            <a:r>
              <a:rPr lang="en-US" altLang="zh-TW"/>
              <a:t>..................</a:t>
            </a:r>
            <a:endParaRPr lang="en-US" altLang="zh-TW"/>
          </a:p>
        </p:txBody>
      </p:sp>
      <p:cxnSp>
        <p:nvCxnSpPr>
          <p:cNvPr id="47" name="直線接點 46"/>
          <p:cNvCxnSpPr/>
          <p:nvPr/>
        </p:nvCxnSpPr>
        <p:spPr>
          <a:xfrm>
            <a:off x="9882505" y="3797935"/>
            <a:ext cx="0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6880" y="190500"/>
            <a:ext cx="10515600" cy="1325563"/>
          </a:xfrm>
        </p:spPr>
        <p:txBody>
          <a:bodyPr/>
          <a:lstStyle/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08-2020 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亞總網站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新增</a:t>
            </a:r>
            <a:endParaRPr kumimoji="1" lang="zh-TW" altLang="en-US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8885" y="2286394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總會首頁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436134" y="1331875"/>
            <a:ext cx="6626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首頁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4" name="肘形接點 23"/>
          <p:cNvCxnSpPr/>
          <p:nvPr/>
        </p:nvCxnSpPr>
        <p:spPr>
          <a:xfrm flipV="1">
            <a:off x="838200" y="2008505"/>
            <a:ext cx="11202670" cy="6985"/>
          </a:xfrm>
          <a:prstGeom prst="bentConnector3">
            <a:avLst>
              <a:gd name="adj1" fmla="val 50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2008497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907155" y="1694815"/>
            <a:ext cx="0" cy="31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249670" y="2272030"/>
            <a:ext cx="1858645" cy="365760"/>
          </a:xfrm>
          <a:prstGeom prst="rect">
            <a:avLst/>
          </a:prstGeom>
          <a:solidFill>
            <a:schemeClr val="accent4"/>
          </a:solidFill>
          <a:ln w="12700" cmpd="sng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p>
            <a:r>
              <a:rPr kumimoji="1" lang="zh-CN" altLang="zh-TW" dirty="0">
                <a:latin typeface="Microsoft JhengHei" charset="-120"/>
                <a:ea typeface="宋体" charset="0"/>
                <a:cs typeface="Microsoft JhengHei" charset="-120"/>
              </a:rPr>
              <a:t>商機交流委員會</a:t>
            </a:r>
            <a:endParaRPr kumimoji="1" lang="zh-CN" altLang="zh-TW" dirty="0">
              <a:latin typeface="Microsoft JhengHei" charset="-120"/>
              <a:ea typeface="宋体" charset="0"/>
              <a:cs typeface="Microsoft JhengHei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023128" y="2275811"/>
            <a:ext cx="1166138" cy="38671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人才招聘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838212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685042" y="201589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7116457" y="200827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273165" y="2813050"/>
            <a:ext cx="1824990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PMingLiU" charset="0"/>
                <a:cs typeface="Microsoft JhengHei" charset="-120"/>
              </a:rPr>
              <a:t>即時訊息</a:t>
            </a:r>
            <a:endParaRPr kumimoji="1" lang="zh-TW" altLang="en-US" dirty="0">
              <a:latin typeface="Microsoft JhengHei" charset="-120"/>
              <a:ea typeface="PMingLiU" charset="0"/>
              <a:cs typeface="Microsoft JhengHei" charset="-120"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7116445" y="2632710"/>
            <a:ext cx="0" cy="17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276340" y="3416300"/>
            <a:ext cx="1824990" cy="38671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各國商機通報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7138670" y="3199765"/>
            <a:ext cx="0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6222365" y="3999230"/>
            <a:ext cx="3081655" cy="2834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TW" altLang="en-US" b="1">
                <a:solidFill>
                  <a:schemeClr val="accent1"/>
                </a:solidFill>
              </a:rPr>
              <a:t>行業類</a:t>
            </a:r>
            <a:endParaRPr lang="zh-TW" altLang="en-US" b="1">
              <a:solidFill>
                <a:schemeClr val="accent1"/>
              </a:solidFill>
            </a:endParaRPr>
          </a:p>
          <a:p>
            <a:r>
              <a:rPr lang="en-US" altLang="zh-TW"/>
              <a:t>- </a:t>
            </a:r>
            <a:r>
              <a:rPr lang="zh-TW" altLang="en-US"/>
              <a:t>印刷與包裝</a:t>
            </a:r>
            <a:endParaRPr lang="zh-TW" altLang="en-US"/>
          </a:p>
          <a:p>
            <a:r>
              <a:rPr lang="en-US" altLang="zh-TW"/>
              <a:t>- 塑膠、橡膠加工製品及化工</a:t>
            </a:r>
            <a:endParaRPr lang="en-US" altLang="zh-TW"/>
          </a:p>
          <a:p>
            <a:r>
              <a:rPr lang="en-US" altLang="zh-TW"/>
              <a:t>- 建築工程與環保</a:t>
            </a:r>
            <a:endParaRPr lang="en-US" altLang="zh-TW"/>
          </a:p>
          <a:p>
            <a:r>
              <a:rPr lang="en-US" altLang="zh-TW"/>
              <a:t>- 教育</a:t>
            </a:r>
            <a:endParaRPr lang="en-US" altLang="zh-TW"/>
          </a:p>
          <a:p>
            <a:r>
              <a:rPr lang="en-US" altLang="zh-TW"/>
              <a:t>- 服務業與其他</a:t>
            </a:r>
            <a:endParaRPr lang="en-US" altLang="zh-TW"/>
          </a:p>
          <a:p>
            <a:r>
              <a:rPr lang="en-US" altLang="zh-TW"/>
              <a:t>- 機械與五金</a:t>
            </a:r>
            <a:endParaRPr lang="en-US" altLang="zh-TW"/>
          </a:p>
          <a:p>
            <a:r>
              <a:rPr lang="en-US" altLang="zh-TW"/>
              <a:t>- 汽機車與腳踏車</a:t>
            </a:r>
            <a:endParaRPr lang="en-US" altLang="zh-TW"/>
          </a:p>
          <a:p>
            <a:r>
              <a:rPr lang="en-US" altLang="zh-TW"/>
              <a:t>- 海空貨運運輸與報關</a:t>
            </a:r>
            <a:endParaRPr lang="en-US" altLang="zh-TW"/>
          </a:p>
          <a:p>
            <a:r>
              <a:rPr lang="en-US" altLang="zh-TW"/>
              <a:t>..................</a:t>
            </a:r>
            <a:endParaRPr lang="en-US" altLang="zh-TW"/>
          </a:p>
        </p:txBody>
      </p:sp>
      <p:cxnSp>
        <p:nvCxnSpPr>
          <p:cNvPr id="47" name="直線接點 46"/>
          <p:cNvCxnSpPr/>
          <p:nvPr/>
        </p:nvCxnSpPr>
        <p:spPr>
          <a:xfrm>
            <a:off x="7116445" y="3797935"/>
            <a:ext cx="0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098290" y="3114675"/>
            <a:ext cx="1556385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PMingLiU" charset="0"/>
                <a:cs typeface="Microsoft JhengHei" charset="-120"/>
              </a:rPr>
              <a:t>各國當地法規</a:t>
            </a:r>
            <a:endParaRPr kumimoji="1" lang="zh-TW" altLang="en-US" dirty="0">
              <a:latin typeface="Microsoft JhengHei" charset="-120"/>
              <a:ea typeface="PMingLiU" charset="0"/>
              <a:cs typeface="Microsoft JhengHei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098290" y="3662045"/>
            <a:ext cx="1556385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PMingLiU" charset="0"/>
                <a:cs typeface="Microsoft JhengHei" charset="-120"/>
              </a:rPr>
              <a:t>台灣政府協助</a:t>
            </a:r>
            <a:endParaRPr kumimoji="1" lang="zh-TW" altLang="en-US" dirty="0">
              <a:latin typeface="Microsoft JhengHei" charset="-120"/>
              <a:ea typeface="PMingLiU" charset="0"/>
              <a:cs typeface="Microsoft JhengHei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084955" y="4177665"/>
            <a:ext cx="1556385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PMingLiU" charset="0"/>
                <a:cs typeface="Microsoft JhengHei" charset="-120"/>
              </a:rPr>
              <a:t>下載專區</a:t>
            </a:r>
            <a:endParaRPr kumimoji="1" lang="zh-TW" altLang="en-US" dirty="0">
              <a:latin typeface="Microsoft JhengHei" charset="-120"/>
              <a:ea typeface="PMingLiU" charset="0"/>
              <a:cs typeface="Microsoft JhengHei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074160" y="4674235"/>
            <a:ext cx="1556385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PMingLiU" charset="0"/>
                <a:cs typeface="Microsoft JhengHei" charset="-120"/>
              </a:rPr>
              <a:t>台灣新知</a:t>
            </a:r>
            <a:endParaRPr kumimoji="1" lang="zh-TW" altLang="en-US" dirty="0">
              <a:latin typeface="Microsoft JhengHei" charset="-120"/>
              <a:ea typeface="PMingLiU" charset="0"/>
              <a:cs typeface="Microsoft JhengHei" charset="-120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2298077" y="201589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549400" y="3103880"/>
            <a:ext cx="1556385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PMingLiU" charset="0"/>
                <a:cs typeface="Microsoft JhengHei" charset="-120"/>
              </a:rPr>
              <a:t>健康新知</a:t>
            </a:r>
            <a:endParaRPr kumimoji="1" lang="zh-TW" altLang="en-US" dirty="0">
              <a:latin typeface="Microsoft JhengHei" charset="-120"/>
              <a:ea typeface="PMingLiU" charset="0"/>
              <a:cs typeface="Microsoft JhengHei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549400" y="3651250"/>
            <a:ext cx="1556385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PMingLiU" charset="0"/>
                <a:cs typeface="Microsoft JhengHei" charset="-120"/>
              </a:rPr>
              <a:t>各國健康資訊</a:t>
            </a:r>
            <a:endParaRPr kumimoji="1" lang="zh-TW" altLang="en-US" dirty="0">
              <a:latin typeface="Microsoft JhengHei" charset="-120"/>
              <a:ea typeface="PMingLiU" charset="0"/>
              <a:cs typeface="Microsoft JhengHei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568450" y="2275840"/>
            <a:ext cx="1557655" cy="38671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健康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資訊</a:t>
            </a:r>
            <a:endParaRPr kumimoji="1" lang="zh-TW" altLang="en-US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072890" y="2275840"/>
            <a:ext cx="1557655" cy="661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友情連結改為各國資訊</a:t>
            </a:r>
            <a:endParaRPr kumimoji="1" lang="zh-TW" altLang="en-US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545590" y="4177665"/>
            <a:ext cx="2072640" cy="1463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TW" altLang="en-US" b="1">
                <a:solidFill>
                  <a:schemeClr val="accent1"/>
                </a:solidFill>
              </a:rPr>
              <a:t>列出國家</a:t>
            </a:r>
            <a:endParaRPr lang="zh-TW" altLang="en-US" b="1">
              <a:solidFill>
                <a:schemeClr val="accent1"/>
              </a:solidFill>
            </a:endParaRPr>
          </a:p>
          <a:p>
            <a:r>
              <a:rPr lang="en-US" altLang="zh-TW"/>
              <a:t> - </a:t>
            </a:r>
            <a:r>
              <a:rPr lang="zh-TW" altLang="en-US"/>
              <a:t>日本</a:t>
            </a:r>
            <a:endParaRPr lang="zh-TW" altLang="en-US"/>
          </a:p>
          <a:p>
            <a:r>
              <a:rPr lang="en-US" altLang="zh-TW"/>
              <a:t> - </a:t>
            </a:r>
            <a:r>
              <a:rPr lang="zh-TW" altLang="en-US"/>
              <a:t>越南</a:t>
            </a:r>
            <a:endParaRPr lang="zh-TW" altLang="en-US"/>
          </a:p>
          <a:p>
            <a:r>
              <a:rPr lang="en-US" altLang="zh-TW"/>
              <a:t> - </a:t>
            </a:r>
            <a:r>
              <a:rPr lang="zh-TW" altLang="en-US"/>
              <a:t>香港</a:t>
            </a:r>
            <a:endParaRPr lang="zh-TW" altLang="en-US"/>
          </a:p>
          <a:p>
            <a:r>
              <a:rPr lang="en-US" altLang="zh-TW"/>
              <a:t>..................</a:t>
            </a:r>
            <a:endParaRPr lang="en-US" altLang="zh-TW"/>
          </a:p>
        </p:txBody>
      </p:sp>
      <p:sp>
        <p:nvSpPr>
          <p:cNvPr id="59" name="文字方塊 58"/>
          <p:cNvSpPr txBox="1"/>
          <p:nvPr/>
        </p:nvSpPr>
        <p:spPr>
          <a:xfrm>
            <a:off x="9532620" y="5039995"/>
            <a:ext cx="2072640" cy="1463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TW" altLang="en-US" b="1">
                <a:solidFill>
                  <a:schemeClr val="accent1"/>
                </a:solidFill>
              </a:rPr>
              <a:t>公司資訊</a:t>
            </a:r>
            <a:endParaRPr lang="zh-TW" altLang="en-US" b="1">
              <a:solidFill>
                <a:schemeClr val="accent1"/>
              </a:solidFill>
            </a:endParaRPr>
          </a:p>
          <a:p>
            <a:r>
              <a:rPr lang="en-US" altLang="zh-TW"/>
              <a:t> - </a:t>
            </a:r>
            <a:r>
              <a:rPr lang="zh-TW" altLang="en-US"/>
              <a:t>公司名稱</a:t>
            </a:r>
            <a:endParaRPr lang="zh-TW" altLang="en-US"/>
          </a:p>
          <a:p>
            <a:r>
              <a:rPr lang="en-US" altLang="zh-TW"/>
              <a:t> - </a:t>
            </a:r>
            <a:r>
              <a:rPr lang="zh-TW" altLang="en-US"/>
              <a:t>地址</a:t>
            </a:r>
            <a:r>
              <a:rPr lang="en-US" altLang="zh-TW"/>
              <a:t>, </a:t>
            </a:r>
            <a:r>
              <a:rPr lang="zh-TW" altLang="en-US"/>
              <a:t>電話</a:t>
            </a:r>
            <a:r>
              <a:rPr lang="en-US" altLang="zh-TW"/>
              <a:t>, </a:t>
            </a:r>
            <a:r>
              <a:rPr lang="zh-TW" altLang="en-US"/>
              <a:t>電郵</a:t>
            </a:r>
            <a:r>
              <a:rPr lang="en-US" altLang="zh-TW"/>
              <a:t>,</a:t>
            </a:r>
            <a:endParaRPr lang="en-US" altLang="zh-TW"/>
          </a:p>
          <a:p>
            <a:r>
              <a:rPr lang="en-US" altLang="zh-TW"/>
              <a:t> - </a:t>
            </a:r>
            <a:r>
              <a:rPr lang="zh-TW" altLang="en-US"/>
              <a:t>主要產品</a:t>
            </a:r>
            <a:endParaRPr lang="zh-TW" altLang="en-US"/>
          </a:p>
          <a:p>
            <a:r>
              <a:rPr lang="en-US" altLang="zh-TW"/>
              <a:t> - </a:t>
            </a:r>
            <a:r>
              <a:rPr lang="zh-TW" altLang="en-US"/>
              <a:t>聯絡人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6880" y="190500"/>
            <a:ext cx="10515600" cy="1325563"/>
          </a:xfrm>
        </p:spPr>
        <p:txBody>
          <a:bodyPr/>
          <a:lstStyle/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08-2020 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亞總網站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會員登入</a:t>
            </a:r>
            <a:endParaRPr kumimoji="1" lang="zh-TW" altLang="en-US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8590" y="2286635"/>
            <a:ext cx="1588770" cy="38671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會員基本資料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496820" y="1331595"/>
            <a:ext cx="1246505" cy="38671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會員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登入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4" name="肘形接點 23"/>
          <p:cNvCxnSpPr/>
          <p:nvPr/>
        </p:nvCxnSpPr>
        <p:spPr>
          <a:xfrm>
            <a:off x="838200" y="2027555"/>
            <a:ext cx="430720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967990" y="1694815"/>
            <a:ext cx="0" cy="31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553113" y="2294861"/>
            <a:ext cx="1166138" cy="38671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人才招聘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838212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145417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2967367" y="2026688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021840" y="2275840"/>
            <a:ext cx="2038350" cy="38671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最近一次出席記錄</a:t>
            </a:r>
            <a:endParaRPr kumimoji="1" lang="zh-TW" altLang="en-US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96665" y="1329055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會員登入只應用給理監事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793750"/>
            <a:ext cx="10515600" cy="5383530"/>
          </a:xfrm>
        </p:spPr>
        <p:txBody>
          <a:bodyPr>
            <a:normAutofit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會務資訊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最新消息：亞總最新消息（標籤分類：亞總會務、亞總最新消息、會員國資訊， 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ex.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放置活動相片＋文字敘述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會務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資訊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會議記錄：歷屆會議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記錄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會務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資訊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其他資料：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ex.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白皮書（？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商會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分佈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各國總會：亞洲地圖（標示會員國）＋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17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個會員國（可外連網址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商會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分佈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各國分會：亞洲地圖＋各國分會（可外連網址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商情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資訊：放連結（不需要更新的相關連結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友情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連結：放連結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ex.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外交部、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世總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聯絡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我們：亞總聯絡資訊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含地圖 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、台北辦公室聯絡資訊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含地圖 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endParaRPr lang="zh-TW" altLang="zh-TW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kumimoji="1" lang="zh-CN" altLang="zh-TW" sz="2400" dirty="0">
                <a:latin typeface="Microsoft JhengHei" charset="-120"/>
                <a:ea typeface="宋体" charset="0"/>
                <a:cs typeface="Microsoft JhengHei" charset="-120"/>
                <a:sym typeface="+mn-ea"/>
              </a:rPr>
              <a:t>商機交流委員會 </a:t>
            </a:r>
            <a:r>
              <a:rPr kumimoji="1" lang="en-US" altLang="zh-CN" sz="2400" dirty="0">
                <a:latin typeface="Microsoft JhengHei" charset="-120"/>
                <a:ea typeface="宋体" charset="0"/>
                <a:cs typeface="Microsoft JhengHei" charset="-120"/>
                <a:sym typeface="+mn-ea"/>
              </a:rPr>
              <a:t>: </a:t>
            </a:r>
            <a:r>
              <a:rPr kumimoji="1" lang="zh-TW" altLang="en-US" sz="2400" dirty="0"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訊息公告</a:t>
            </a:r>
            <a:r>
              <a:rPr kumimoji="1" lang="en-US" altLang="zh-TW" sz="2400" dirty="0"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, 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各國商機通報</a:t>
            </a:r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, 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訊息會安行業分類顯示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  <a:sym typeface="+mn-ea"/>
            </a:endParaRPr>
          </a:p>
          <a:p>
            <a:pPr marL="514350" lvl="0" indent="-514350">
              <a:buFont typeface="+mj-lt"/>
              <a:buAutoNum type="arabicPeriod"/>
            </a:pPr>
            <a:endParaRPr kumimoji="1" lang="en-US" altLang="zh-TW" sz="2400" dirty="0">
              <a:latin typeface="Microsoft JhengHei" charset="-120"/>
              <a:ea typeface="PMingLiU" charset="0"/>
              <a:cs typeface="Microsoft JhengHei" charset="-120"/>
              <a:sym typeface="+mn-ea"/>
            </a:endParaRPr>
          </a:p>
          <a:p>
            <a:pPr marL="514350" lvl="0" indent="-514350">
              <a:buFont typeface="+mj-lt"/>
              <a:buAutoNum type="arabicPeriod"/>
            </a:pPr>
            <a:endParaRPr kumimoji="1" lang="en-US" altLang="zh-CN" sz="2400" dirty="0">
              <a:latin typeface="Microsoft JhengHei" charset="-120"/>
              <a:ea typeface="宋体" charset="0"/>
              <a:cs typeface="Microsoft JhengHei" charset="-120"/>
              <a:sym typeface="+mn-ea"/>
            </a:endParaRPr>
          </a:p>
          <a:p>
            <a:pPr marL="514350" lvl="0" indent="-514350">
              <a:buFont typeface="+mj-lt"/>
              <a:buAutoNum type="arabicPeriod"/>
            </a:pPr>
            <a:endParaRPr kumimoji="1" lang="en-US" altLang="zh-TW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Presentation</Application>
  <PresentationFormat>寬螢幕</PresentationFormat>
  <Paragraphs>171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佈景主題</vt:lpstr>
      <vt:lpstr>亞總網站修改建議</vt:lpstr>
      <vt:lpstr>亞總網站-目前sitemap</vt:lpstr>
      <vt:lpstr>亞總網站-建議 sitemap</vt:lpstr>
      <vt:lpstr>08-2020 亞總網站-建議</vt:lpstr>
      <vt:lpstr>08-2020 亞總網站-新增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web</cp:lastModifiedBy>
  <cp:revision>20</cp:revision>
  <dcterms:created xsi:type="dcterms:W3CDTF">2019-08-14T03:19:00Z</dcterms:created>
  <dcterms:modified xsi:type="dcterms:W3CDTF">2020-08-31T04:32:26Z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1028-10.8.0.5615</vt:lpwstr>
  </property>
</Properties>
</file>