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88FF1-2C18-4A0E-91AD-C74148E4C1C5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0AFB9F-9A76-4833-BBFA-BFD914C38B6B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 descr="astc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35" y="57150"/>
            <a:ext cx="4965065" cy="663765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861685" y="287655"/>
            <a:ext cx="618363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 sz="2400" b="1">
                <a:solidFill>
                  <a:schemeClr val="accent5"/>
                </a:solidFill>
              </a:rPr>
              <a:t>亞洲台灣商會聯合總會</a:t>
            </a:r>
            <a:r>
              <a:rPr lang="en-US" altLang="zh-TW" sz="2400" b="1">
                <a:solidFill>
                  <a:schemeClr val="accent5"/>
                </a:solidFill>
              </a:rPr>
              <a:t>, </a:t>
            </a:r>
            <a:r>
              <a:rPr lang="zh-TW" altLang="en-US" sz="2400" b="1">
                <a:solidFill>
                  <a:schemeClr val="accent5"/>
                </a:solidFill>
              </a:rPr>
              <a:t>網站更新介面和功能</a:t>
            </a:r>
            <a:endParaRPr lang="zh-TW" altLang="en-US" sz="2400" b="1">
              <a:solidFill>
                <a:schemeClr val="accent5"/>
              </a:solidFill>
            </a:endParaRPr>
          </a:p>
        </p:txBody>
      </p:sp>
      <p:sp>
        <p:nvSpPr>
          <p:cNvPr id="5" name="矩形圖說文字 4"/>
          <p:cNvSpPr/>
          <p:nvPr/>
        </p:nvSpPr>
        <p:spPr>
          <a:xfrm>
            <a:off x="6257290" y="1104900"/>
            <a:ext cx="1249045" cy="661035"/>
          </a:xfrm>
          <a:prstGeom prst="wedgeRectCallout">
            <a:avLst>
              <a:gd name="adj1" fmla="val -119801"/>
              <a:gd name="adj2" fmla="val 1561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會員登人</a:t>
            </a:r>
            <a:endParaRPr lang="zh-TW" altLang="en-US"/>
          </a:p>
        </p:txBody>
      </p:sp>
      <p:sp>
        <p:nvSpPr>
          <p:cNvPr id="6" name="矩形圖說文字 5"/>
          <p:cNvSpPr/>
          <p:nvPr/>
        </p:nvSpPr>
        <p:spPr>
          <a:xfrm>
            <a:off x="6690360" y="2581910"/>
            <a:ext cx="1862455" cy="611505"/>
          </a:xfrm>
          <a:prstGeom prst="wedgeRectCallout">
            <a:avLst>
              <a:gd name="adj1" fmla="val -303263"/>
              <a:gd name="adj2" fmla="val -769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各國總會</a:t>
            </a:r>
            <a:r>
              <a:rPr lang="zh-TW" altLang="en-US"/>
              <a:t>輪播</a:t>
            </a:r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6396355" y="3549015"/>
            <a:ext cx="1874520" cy="611505"/>
          </a:xfrm>
          <a:prstGeom prst="wedgeRectCallout">
            <a:avLst>
              <a:gd name="adj1" fmla="val -117852"/>
              <a:gd name="adj2" fmla="val 6640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歷屆總</a:t>
            </a:r>
            <a:r>
              <a:rPr lang="zh-TW" altLang="en-US"/>
              <a:t>會長</a:t>
            </a:r>
            <a:r>
              <a:rPr lang="zh-TW" altLang="en-US"/>
              <a:t>輪播</a:t>
            </a:r>
            <a:endParaRPr lang="zh-TW" altLang="en-US"/>
          </a:p>
        </p:txBody>
      </p:sp>
      <p:sp>
        <p:nvSpPr>
          <p:cNvPr id="8" name="矩形圖說文字 7"/>
          <p:cNvSpPr/>
          <p:nvPr/>
        </p:nvSpPr>
        <p:spPr>
          <a:xfrm>
            <a:off x="6042660" y="5874385"/>
            <a:ext cx="2126615" cy="611505"/>
          </a:xfrm>
          <a:prstGeom prst="wedgeRectCallout">
            <a:avLst>
              <a:gd name="adj1" fmla="val -219035"/>
              <a:gd name="adj2" fmla="val -23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TW"/>
              <a:t>GOOOLE MAPS </a:t>
            </a:r>
            <a:r>
              <a:rPr lang="zh-TW" altLang="en-US"/>
              <a:t>定位</a:t>
            </a:r>
            <a:endParaRPr lang="zh-TW" altLang="en-US"/>
          </a:p>
        </p:txBody>
      </p:sp>
      <p:sp>
        <p:nvSpPr>
          <p:cNvPr id="9" name="矩形圖說文字 8"/>
          <p:cNvSpPr/>
          <p:nvPr/>
        </p:nvSpPr>
        <p:spPr>
          <a:xfrm>
            <a:off x="6036945" y="5112385"/>
            <a:ext cx="1899285" cy="611505"/>
          </a:xfrm>
          <a:prstGeom prst="wedgeRectCallout">
            <a:avLst>
              <a:gd name="adj1" fmla="val -218438"/>
              <a:gd name="adj2" fmla="val -1182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商會活動回顧</a:t>
            </a:r>
            <a:endParaRPr lang="zh-TW" altLang="en-US"/>
          </a:p>
        </p:txBody>
      </p:sp>
      <p:sp>
        <p:nvSpPr>
          <p:cNvPr id="10" name="矩形圖說文字 9"/>
          <p:cNvSpPr/>
          <p:nvPr/>
        </p:nvSpPr>
        <p:spPr>
          <a:xfrm>
            <a:off x="6019165" y="4336415"/>
            <a:ext cx="1874520" cy="611505"/>
          </a:xfrm>
          <a:prstGeom prst="wedgeRectCallout">
            <a:avLst>
              <a:gd name="adj1" fmla="val -151151"/>
              <a:gd name="adj2" fmla="val -11625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各資訊和信息</a:t>
            </a:r>
            <a:endParaRPr lang="zh-TW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圖片 2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7375" y="1186815"/>
            <a:ext cx="3858260" cy="2658110"/>
          </a:xfrm>
          <a:prstGeom prst="rect">
            <a:avLst/>
          </a:prstGeom>
        </p:spPr>
      </p:pic>
      <p:sp>
        <p:nvSpPr>
          <p:cNvPr id="5" name="矩形圖說文字 4"/>
          <p:cNvSpPr/>
          <p:nvPr/>
        </p:nvSpPr>
        <p:spPr>
          <a:xfrm>
            <a:off x="6316980" y="1069340"/>
            <a:ext cx="1249045" cy="661035"/>
          </a:xfrm>
          <a:prstGeom prst="wedgeRectCallout">
            <a:avLst>
              <a:gd name="adj1" fmla="val -228495"/>
              <a:gd name="adj2" fmla="val 12166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會員登人</a:t>
            </a:r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5560695" y="2413000"/>
            <a:ext cx="2590165" cy="14655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TW" altLang="en-US"/>
              <a:t>登入後 </a:t>
            </a:r>
            <a:r>
              <a:rPr lang="en-US" altLang="zh-TW"/>
              <a:t>:</a:t>
            </a:r>
            <a:endParaRPr lang="en-US" altLang="zh-TW"/>
          </a:p>
          <a:p>
            <a:endParaRPr lang="en-US" altLang="zh-TW"/>
          </a:p>
          <a:p>
            <a:r>
              <a:rPr lang="en-US" altLang="zh-TW"/>
              <a:t>- </a:t>
            </a:r>
            <a:r>
              <a:rPr lang="zh-TW" altLang="en-US"/>
              <a:t>會員基本資料</a:t>
            </a:r>
            <a:r>
              <a:rPr lang="en-US" altLang="zh-TW"/>
              <a:t>,</a:t>
            </a:r>
            <a:endParaRPr lang="en-US" altLang="zh-TW"/>
          </a:p>
          <a:p>
            <a:r>
              <a:rPr lang="en-US" altLang="zh-TW"/>
              <a:t>- </a:t>
            </a:r>
            <a:r>
              <a:rPr lang="zh-TW" altLang="en-US"/>
              <a:t>最近一報到系統的</a:t>
            </a:r>
            <a:r>
              <a:rPr lang="zh-TW" altLang="en-US"/>
              <a:t>出席</a:t>
            </a:r>
            <a:endParaRPr lang="zh-TW" altLang="en-US"/>
          </a:p>
          <a:p>
            <a:r>
              <a:rPr lang="en-US" altLang="zh-TW"/>
              <a:t>- </a:t>
            </a:r>
            <a:r>
              <a:rPr lang="zh-TW" altLang="en-US"/>
              <a:t>可在人才招牌發佈</a:t>
            </a:r>
            <a:endParaRPr lang="zh-TW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 descr="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35" y="3723005"/>
            <a:ext cx="11934825" cy="1639570"/>
          </a:xfrm>
          <a:prstGeom prst="rect">
            <a:avLst/>
          </a:prstGeom>
        </p:spPr>
      </p:pic>
      <p:pic>
        <p:nvPicPr>
          <p:cNvPr id="3" name="圖片 2" descr="13"/>
          <p:cNvPicPr>
            <a:picLocks noChangeAspect="1"/>
          </p:cNvPicPr>
          <p:nvPr/>
        </p:nvPicPr>
        <p:blipFill>
          <a:blip r:embed="rId2"/>
          <a:srcRect t="15370"/>
          <a:stretch>
            <a:fillRect/>
          </a:stretch>
        </p:blipFill>
        <p:spPr>
          <a:xfrm>
            <a:off x="106045" y="1574800"/>
            <a:ext cx="11797665" cy="1628140"/>
          </a:xfrm>
          <a:prstGeom prst="rect">
            <a:avLst/>
          </a:prstGeom>
        </p:spPr>
      </p:pic>
      <p:sp>
        <p:nvSpPr>
          <p:cNvPr id="4" name="文字方塊 3"/>
          <p:cNvSpPr txBox="1"/>
          <p:nvPr/>
        </p:nvSpPr>
        <p:spPr>
          <a:xfrm>
            <a:off x="3603625" y="575310"/>
            <a:ext cx="3645535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TW" altLang="en-US"/>
              <a:t>導行會顯示</a:t>
            </a:r>
            <a:r>
              <a:rPr lang="zh-TW" altLang="en-US"/>
              <a:t>新資訊的網頁</a:t>
            </a:r>
            <a:endParaRPr lang="zh-TW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圖片 1" descr="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931545"/>
            <a:ext cx="8268335" cy="4536440"/>
          </a:xfrm>
          <a:prstGeom prst="rect">
            <a:avLst/>
          </a:prstGeom>
        </p:spPr>
      </p:pic>
      <p:sp>
        <p:nvSpPr>
          <p:cNvPr id="6" name="矩形圖說文字 5"/>
          <p:cNvSpPr/>
          <p:nvPr/>
        </p:nvSpPr>
        <p:spPr>
          <a:xfrm>
            <a:off x="7219315" y="179070"/>
            <a:ext cx="1862455" cy="611505"/>
          </a:xfrm>
          <a:prstGeom prst="wedgeRectCallout">
            <a:avLst>
              <a:gd name="adj1" fmla="val -68479"/>
              <a:gd name="adj2" fmla="val 219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各國總會輪播</a:t>
            </a:r>
            <a:endParaRPr lang="zh-TW" altLang="en-US"/>
          </a:p>
        </p:txBody>
      </p:sp>
      <p:sp>
        <p:nvSpPr>
          <p:cNvPr id="5" name="矩形圖說文字 4"/>
          <p:cNvSpPr/>
          <p:nvPr/>
        </p:nvSpPr>
        <p:spPr>
          <a:xfrm>
            <a:off x="223520" y="2731770"/>
            <a:ext cx="1862455" cy="611505"/>
          </a:xfrm>
          <a:prstGeom prst="wedgeRectCallout">
            <a:avLst>
              <a:gd name="adj1" fmla="val 76593"/>
              <a:gd name="adj2" fmla="val 1372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商會活動回顧</a:t>
            </a:r>
            <a:endParaRPr lang="zh-TW" altLang="en-US"/>
          </a:p>
        </p:txBody>
      </p:sp>
      <p:sp>
        <p:nvSpPr>
          <p:cNvPr id="7" name="矩形圖說文字 6"/>
          <p:cNvSpPr/>
          <p:nvPr/>
        </p:nvSpPr>
        <p:spPr>
          <a:xfrm>
            <a:off x="10284460" y="2390140"/>
            <a:ext cx="1862455" cy="803275"/>
          </a:xfrm>
          <a:prstGeom prst="wedgeRectCallout">
            <a:avLst>
              <a:gd name="adj1" fmla="val -100801"/>
              <a:gd name="adj2" fmla="val 1292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TW" altLang="en-US"/>
              <a:t>其他信息</a:t>
            </a:r>
            <a:endParaRPr lang="zh-TW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131</Words>
  <Application>WPS Presentation</Application>
  <PresentationFormat>宽屏</PresentationFormat>
  <Paragraphs>30</Paragraphs>
  <Slides>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5" baseType="lpstr"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web</dc:creator>
  <cp:lastModifiedBy>web</cp:lastModifiedBy>
  <cp:revision>5</cp:revision>
  <dcterms:created xsi:type="dcterms:W3CDTF">2020-12-04T08:31:00Z</dcterms:created>
  <dcterms:modified xsi:type="dcterms:W3CDTF">2020-12-04T09:50:41Z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1028-10.8.0.5615</vt:lpwstr>
  </property>
</Properties>
</file>