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/>
    <p:restoredTop sz="76080"/>
  </p:normalViewPr>
  <p:slideViewPr>
    <p:cSldViewPr snapToGrid="0" snapToObjects="1" showGuides="1">
      <p:cViewPr varScale="1">
        <p:scale>
          <a:sx n="72" d="100"/>
          <a:sy n="72" d="100"/>
        </p:scale>
        <p:origin x="872" y="208"/>
      </p:cViewPr>
      <p:guideLst>
        <p:guide orient="horz" pos="124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3B40D-454A-DE47-A384-603A3CBA7083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標題 2049"/>
          <p:cNvSpPr/>
          <p:nvPr>
            <p:ph type="ctrTitle"/>
          </p:nvPr>
        </p:nvSpPr>
        <p:spPr>
          <a:xfrm>
            <a:off x="914400" y="1454150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b="1" kern="1200">
                <a:solidFill>
                  <a:schemeClr val="bg1"/>
                </a:solidFill>
                <a:latin typeface="Arial Black" pitchFamily="2" charset="0"/>
              </a:defRPr>
            </a:lvl1pPr>
          </a:lstStyle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2051" name="副標題 2050"/>
          <p:cNvSpPr/>
          <p:nvPr>
            <p:ph type="subTitle" idx="1"/>
          </p:nvPr>
        </p:nvSpPr>
        <p:spPr>
          <a:xfrm>
            <a:off x="1828800" y="3284538"/>
            <a:ext cx="85344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  <a:latin typeface="Arial Rounded MT Bold" pitchFamily="2" charset="0"/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 Rounded MT Bold" pitchFamily="2" charset="0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 Rounded MT Bold" pitchFamily="2" charset="0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 Rounded MT Bold" pitchFamily="2" charset="0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 Rounded MT Bold" pitchFamily="2" charset="0"/>
              </a:defRPr>
            </a:lvl5pPr>
          </a:lstStyle>
          <a:p>
            <a:pPr lvl="0"/>
            <a:r>
              <a:rPr lang="zh-CN" altLang="en-US"/>
              <a:t>按一下以編輯母片副標題樣式</a:t>
            </a:r>
            <a:endParaRPr lang="zh-CN" altLang="en-US"/>
          </a:p>
        </p:txBody>
      </p:sp>
      <p:sp>
        <p:nvSpPr>
          <p:cNvPr id="2052" name="日期版面配置區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2053" name="頁尾版面配置區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kumimoji="1" lang="zh-TW" altLang="en-US"/>
          </a:p>
        </p:txBody>
      </p:sp>
      <p:sp>
        <p:nvSpPr>
          <p:cNvPr id="2054" name="投影片編號版面配置區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7013" y="188913"/>
            <a:ext cx="2835804" cy="59372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343019" cy="59372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2832100" y="188913"/>
            <a:ext cx="9120717" cy="6397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27" name="文字版面配置區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按一下以編輯母片文字樣式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TW" altLang="en-US"/>
          </a:p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stcc24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8250" y="1122680"/>
            <a:ext cx="10144125" cy="307276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2021年總會e化新版網頁</a:t>
            </a:r>
            <a:b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及架構功能報告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29265" y="6543675"/>
            <a:ext cx="2010410" cy="360680"/>
          </a:xfrm>
        </p:spPr>
        <p:txBody>
          <a:bodyPr>
            <a:normAutofit fontScale="50000"/>
          </a:bodyPr>
          <a:lstStyle/>
          <a:p>
            <a:r>
              <a:rPr kumimoji="1" lang="en-US" altLang="zh-TW" smtClean="0"/>
              <a:t>2020/11/25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530" y="386080"/>
            <a:ext cx="10515600" cy="247650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越總網站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目前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sitemap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2088" y="1572584"/>
            <a:ext cx="110927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關於本會</a:t>
            </a:r>
            <a:endParaRPr kumimoji="1" lang="zh-TW" altLang="en-US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11236" y="1584960"/>
            <a:ext cx="1109272" cy="36893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本會信息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576560" y="1538605"/>
            <a:ext cx="1593215" cy="38671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台灣光華雜誌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4343" y="1578668"/>
            <a:ext cx="1109272" cy="38671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特約廠商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80601" y="1595444"/>
            <a:ext cx="88587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留言區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80683" y="1581208"/>
            <a:ext cx="110927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本會活動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55818" y="1572866"/>
            <a:ext cx="90065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行事曆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9853" y="2056763"/>
            <a:ext cx="110927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總會章程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9853" y="3006748"/>
            <a:ext cx="110927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788629" y="1942551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411240" y="2053590"/>
            <a:ext cx="1109272" cy="368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11240" y="2522220"/>
            <a:ext cx="1109272" cy="368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分會信息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98066" y="265589"/>
            <a:ext cx="165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1"/>
              </a:rPr>
              <a:t>http://ctcvn.vn/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84105" y="782714"/>
            <a:ext cx="1109272" cy="3867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kumimoji="1" lang="zh-TW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總會首</a:t>
            </a:r>
            <a:r>
              <a:rPr kumimoji="1" lang="zh-TW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頁</a:t>
            </a:r>
            <a:endParaRPr kumimoji="1" lang="zh-TW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780415" y="1328420"/>
            <a:ext cx="10658475" cy="50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0415" y="1328420"/>
            <a:ext cx="0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31123" y="2527958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歷屆會長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786089" y="2420706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808949" y="2900766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6" idx="0"/>
          </p:cNvCxnSpPr>
          <p:nvPr/>
        </p:nvCxnSpPr>
        <p:spPr>
          <a:xfrm>
            <a:off x="1952625" y="1339850"/>
            <a:ext cx="3810" cy="245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1969094" y="1950720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1971634" y="2419350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136890" y="1539240"/>
            <a:ext cx="1247775" cy="66103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緊急醫療    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平台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8736965" y="1340485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729158" y="2069789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越南財經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26288" y="2545713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軟體服務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26288" y="3015638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醫        療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2" name="直線接點 41"/>
          <p:cNvCxnSpPr>
            <a:stCxn id="39" idx="2"/>
            <a:endCxn id="40" idx="0"/>
          </p:cNvCxnSpPr>
          <p:nvPr/>
        </p:nvCxnSpPr>
        <p:spPr>
          <a:xfrm flipH="1">
            <a:off x="5271729" y="2456901"/>
            <a:ext cx="2540" cy="889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738988" y="3485538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特約餐廳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282524" y="2919181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5305384" y="3387811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5284429" y="1957156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721843" y="3980838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越南釆風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5276174" y="3874856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370955" y="135763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3138170" y="1343025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196080" y="134620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287010" y="133858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1438890" y="131445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415145" y="1538605"/>
            <a:ext cx="1132840" cy="66103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人才招幕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平台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9984105" y="134620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222723" y="2365398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求        才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232248" y="2860063"/>
            <a:ext cx="1109272" cy="386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求        職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64" name="直線接點 63"/>
          <p:cNvCxnSpPr>
            <a:endCxn id="62" idx="0"/>
          </p:cNvCxnSpPr>
          <p:nvPr/>
        </p:nvCxnSpPr>
        <p:spPr>
          <a:xfrm flipH="1">
            <a:off x="9777730" y="2209800"/>
            <a:ext cx="13970" cy="1555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9780229" y="2750271"/>
            <a:ext cx="2540" cy="106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457835" y="3402330"/>
            <a:ext cx="0" cy="346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67995" y="3383280"/>
            <a:ext cx="2197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胡志明分會 (ctcvnhcmc.vn)</a:t>
            </a:r>
            <a:endParaRPr lang="en-US" altLang="zh-TW" sz="1400"/>
          </a:p>
        </p:txBody>
      </p:sp>
      <p:sp>
        <p:nvSpPr>
          <p:cNvPr id="18" name="文字方塊 17"/>
          <p:cNvSpPr txBox="1"/>
          <p:nvPr/>
        </p:nvSpPr>
        <p:spPr>
          <a:xfrm>
            <a:off x="469265" y="3636010"/>
            <a:ext cx="167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平陽分會 (btbvn.vn)</a:t>
            </a:r>
            <a:endParaRPr lang="en-US" altLang="zh-TW" sz="1400"/>
          </a:p>
        </p:txBody>
      </p:sp>
      <p:sp>
        <p:nvSpPr>
          <p:cNvPr id="19" name="文字方塊 18"/>
          <p:cNvSpPr txBox="1"/>
          <p:nvPr/>
        </p:nvSpPr>
        <p:spPr>
          <a:xfrm>
            <a:off x="457835" y="3887470"/>
            <a:ext cx="2155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zh-TW" sz="1400"/>
              <a:t>同奈</a:t>
            </a:r>
            <a:r>
              <a:rPr lang="en-US" altLang="zh-TW" sz="1400"/>
              <a:t>分會 (dongnaitw.com)</a:t>
            </a:r>
            <a:endParaRPr lang="en-US" altLang="zh-TW" sz="1400"/>
          </a:p>
        </p:txBody>
      </p:sp>
      <p:sp>
        <p:nvSpPr>
          <p:cNvPr id="20" name="文字方塊 19"/>
          <p:cNvSpPr txBox="1"/>
          <p:nvPr/>
        </p:nvSpPr>
        <p:spPr>
          <a:xfrm>
            <a:off x="469265" y="4127500"/>
            <a:ext cx="2307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北寧分會 (www.ctcvnbn.org)</a:t>
            </a:r>
            <a:endParaRPr lang="en-US" altLang="zh-TW" sz="1400"/>
          </a:p>
        </p:txBody>
      </p:sp>
      <p:sp>
        <p:nvSpPr>
          <p:cNvPr id="21" name="文字方塊 20"/>
          <p:cNvSpPr txBox="1"/>
          <p:nvPr/>
        </p:nvSpPr>
        <p:spPr>
          <a:xfrm>
            <a:off x="469265" y="4367530"/>
            <a:ext cx="2307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 sz="1400"/>
              <a:t>海防</a:t>
            </a:r>
            <a:r>
              <a:rPr lang="en-US" altLang="zh-TW" sz="1400"/>
              <a:t>分會 (www.ctcvnhp.org)</a:t>
            </a:r>
            <a:endParaRPr lang="en-US" altLang="zh-TW" sz="1400"/>
          </a:p>
        </p:txBody>
      </p:sp>
      <p:sp>
        <p:nvSpPr>
          <p:cNvPr id="22" name="文字方塊 21"/>
          <p:cNvSpPr txBox="1"/>
          <p:nvPr/>
        </p:nvSpPr>
        <p:spPr>
          <a:xfrm>
            <a:off x="469265" y="461899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zh-TW" sz="1400"/>
              <a:t>河內</a:t>
            </a:r>
            <a:r>
              <a:rPr lang="en-US" altLang="zh-TW" sz="1400"/>
              <a:t>分會 ()</a:t>
            </a:r>
            <a:endParaRPr lang="en-US" altLang="zh-TW" sz="1400"/>
          </a:p>
        </p:txBody>
      </p:sp>
      <p:sp>
        <p:nvSpPr>
          <p:cNvPr id="24" name="文字方塊 23"/>
          <p:cNvSpPr txBox="1"/>
          <p:nvPr/>
        </p:nvSpPr>
        <p:spPr>
          <a:xfrm>
            <a:off x="469265" y="485902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 sz="1400"/>
              <a:t>太平</a:t>
            </a:r>
            <a:r>
              <a:rPr lang="en-US" altLang="zh-TW" sz="1400"/>
              <a:t>分會 ()</a:t>
            </a:r>
            <a:endParaRPr lang="en-US" altLang="zh-TW" sz="1400"/>
          </a:p>
        </p:txBody>
      </p:sp>
      <p:sp>
        <p:nvSpPr>
          <p:cNvPr id="25" name="文字方塊 24"/>
          <p:cNvSpPr txBox="1"/>
          <p:nvPr/>
        </p:nvSpPr>
        <p:spPr>
          <a:xfrm>
            <a:off x="469265" y="511048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峴港分會 ()</a:t>
            </a:r>
            <a:endParaRPr lang="en-US" altLang="zh-TW" sz="1400"/>
          </a:p>
        </p:txBody>
      </p:sp>
      <p:sp>
        <p:nvSpPr>
          <p:cNvPr id="28" name="文字方塊 27"/>
          <p:cNvSpPr txBox="1"/>
          <p:nvPr/>
        </p:nvSpPr>
        <p:spPr>
          <a:xfrm>
            <a:off x="480695" y="536194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林同分會 ()</a:t>
            </a:r>
            <a:endParaRPr lang="en-US" altLang="zh-TW" sz="1400"/>
          </a:p>
        </p:txBody>
      </p:sp>
      <p:sp>
        <p:nvSpPr>
          <p:cNvPr id="37" name="文字方塊 36"/>
          <p:cNvSpPr txBox="1"/>
          <p:nvPr/>
        </p:nvSpPr>
        <p:spPr>
          <a:xfrm>
            <a:off x="480695" y="584200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西寧分會 ()</a:t>
            </a:r>
            <a:endParaRPr lang="en-US" altLang="zh-TW" sz="1400"/>
          </a:p>
        </p:txBody>
      </p:sp>
      <p:sp>
        <p:nvSpPr>
          <p:cNvPr id="51" name="文字方塊 50"/>
          <p:cNvSpPr txBox="1"/>
          <p:nvPr/>
        </p:nvSpPr>
        <p:spPr>
          <a:xfrm>
            <a:off x="480695" y="5597525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河靜分會 ()</a:t>
            </a:r>
            <a:endParaRPr lang="en-US" altLang="zh-TW" sz="1400"/>
          </a:p>
        </p:txBody>
      </p:sp>
      <p:sp>
        <p:nvSpPr>
          <p:cNvPr id="52" name="文字方塊 51"/>
          <p:cNvSpPr txBox="1"/>
          <p:nvPr/>
        </p:nvSpPr>
        <p:spPr>
          <a:xfrm>
            <a:off x="469265" y="610489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新順分會 ()</a:t>
            </a:r>
            <a:endParaRPr lang="en-US" altLang="zh-TW" sz="1400"/>
          </a:p>
        </p:txBody>
      </p:sp>
      <p:sp>
        <p:nvSpPr>
          <p:cNvPr id="53" name="文字方塊 52"/>
          <p:cNvSpPr txBox="1"/>
          <p:nvPr/>
        </p:nvSpPr>
        <p:spPr>
          <a:xfrm>
            <a:off x="481965" y="632333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/>
              <a:t>頭頓分會 ()</a:t>
            </a:r>
            <a:endParaRPr lang="en-US" altLang="zh-TW" sz="1400"/>
          </a:p>
        </p:txBody>
      </p:sp>
      <p:sp>
        <p:nvSpPr>
          <p:cNvPr id="54" name="文字方塊 53"/>
          <p:cNvSpPr txBox="1"/>
          <p:nvPr/>
        </p:nvSpPr>
        <p:spPr>
          <a:xfrm>
            <a:off x="470535" y="6563360"/>
            <a:ext cx="1042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400">
                <a:sym typeface="+mn-ea"/>
              </a:rPr>
              <a:t>隆安</a:t>
            </a:r>
            <a:r>
              <a:rPr lang="en-US" altLang="zh-TW" sz="1400"/>
              <a:t>分會 ()</a:t>
            </a:r>
            <a:endParaRPr lang="en-US" altLang="zh-TW" sz="1400"/>
          </a:p>
        </p:txBody>
      </p:sp>
      <p:sp>
        <p:nvSpPr>
          <p:cNvPr id="66" name="文字方塊 65"/>
          <p:cNvSpPr txBox="1"/>
          <p:nvPr/>
        </p:nvSpPr>
        <p:spPr>
          <a:xfrm>
            <a:off x="8736965" y="3544570"/>
            <a:ext cx="2018030" cy="661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求職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有</a:t>
            </a:r>
            <a:r>
              <a:rPr lang="zh-TW" altLang="en-US"/>
              <a:t>串接胡志明市科技大學</a:t>
            </a:r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8976360" y="3233420"/>
            <a:ext cx="222250" cy="2870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718935" y="2545715"/>
            <a:ext cx="201803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TW" altLang="en-US"/>
              <a:t>串接胡志明市商會</a:t>
            </a:r>
            <a:endParaRPr lang="zh-TW" altLang="en-US"/>
          </a:p>
          <a:p>
            <a:r>
              <a:rPr lang="zh-TW" altLang="en-US"/>
              <a:t>緊急醫療平台</a:t>
            </a:r>
            <a:r>
              <a:rPr lang="en-US" altLang="zh-TW"/>
              <a:t>( vietnamsos.net)</a:t>
            </a:r>
            <a:endParaRPr lang="en-US" altLang="zh-TW"/>
          </a:p>
        </p:txBody>
      </p:sp>
      <p:cxnSp>
        <p:nvCxnSpPr>
          <p:cNvPr id="47" name="直線單箭頭接點 46"/>
          <p:cNvCxnSpPr>
            <a:stCxn id="36" idx="2"/>
            <a:endCxn id="29" idx="0"/>
          </p:cNvCxnSpPr>
          <p:nvPr/>
        </p:nvCxnSpPr>
        <p:spPr>
          <a:xfrm flipH="1">
            <a:off x="7727950" y="2200275"/>
            <a:ext cx="1033145" cy="345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875145" y="1578610"/>
            <a:ext cx="1179830" cy="38671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歷屆會長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7497445" y="1357630"/>
            <a:ext cx="0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內容版面配置區 3" descr="newsty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1660" y="35560"/>
            <a:ext cx="4682490" cy="6703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75335" y="1259840"/>
            <a:ext cx="10515600" cy="5650230"/>
          </a:xfrm>
        </p:spPr>
        <p:txBody>
          <a:bodyPr anchor="ctr" anchorCtr="0">
            <a:normAutofit lnSpcReduction="1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會員登入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可發佈公司招聘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查看求職者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報到系統 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總會開會時可掃二維條碼作報到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匯出 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excel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出席記錄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投票系統 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總會選舉可看到投票結果</a:t>
            </a:r>
            <a:endParaRPr lang="zh-TW" altLang="en-US" sz="2400" dirty="0" smtClean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友情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連結：超連到其他有關的網站</a:t>
            </a:r>
            <a:endParaRPr lang="zh-TW" altLang="zh-TW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企業廣告欄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.</a:t>
            </a: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TW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各分會介紹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: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有網站連接打開該分會的網站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,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若還沒有網站就有一頁介紹該分會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 .</a:t>
            </a: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0" lvl="0" indent="0">
              <a:lnSpc>
                <a:spcPct val="120000"/>
              </a:lnSpc>
              <a:buFont typeface="+mj-lt"/>
              <a:buNone/>
            </a:pP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0" lvl="0" indent="0">
              <a:lnSpc>
                <a:spcPct val="120000"/>
              </a:lnSpc>
              <a:buFont typeface="+mj-lt"/>
              <a:buNone/>
            </a:pP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-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越總網站新介面和功能在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12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月底完成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.</a:t>
            </a:r>
            <a:endParaRPr kumimoji="1" lang="en-US" altLang="zh-TW" sz="2400" b="1" dirty="0">
              <a:solidFill>
                <a:schemeClr val="tx1"/>
              </a:solidFill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0" lvl="0" indent="0">
              <a:buFont typeface="+mj-lt"/>
              <a:buNone/>
            </a:pP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-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目前網站新增一些網頁和功能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, 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所以空間也要增加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,  </a:t>
            </a:r>
            <a:endParaRPr kumimoji="1" lang="en-US" altLang="zh-TW" sz="2400" b="1" dirty="0">
              <a:solidFill>
                <a:schemeClr val="tx1"/>
              </a:solidFill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0" lvl="0" indent="0">
              <a:buFont typeface="+mj-lt"/>
              <a:buNone/>
            </a:pP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-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每個分會的空間是預計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100BM,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目前只有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9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個分會還沒有網站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,</a:t>
            </a:r>
            <a:r>
              <a:rPr kumimoji="1" lang="zh-TW" altLang="en-US" sz="2400" b="1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增加空間是</a:t>
            </a:r>
            <a:r>
              <a:rPr kumimoji="1" lang="en-US" altLang="zh-TW" sz="2400" b="1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1G</a:t>
            </a:r>
            <a:endParaRPr kumimoji="1" lang="en-US" altLang="zh-TW" sz="2400" b="1" dirty="0">
              <a:solidFill>
                <a:schemeClr val="tx1"/>
              </a:solidFill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0" lvl="0" indent="0">
              <a:buFont typeface="+mj-lt"/>
              <a:buNone/>
            </a:pP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-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增加空間費用 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1G/</a:t>
            </a:r>
            <a:r>
              <a:rPr kumimoji="1" lang="zh-TW" altLang="en-US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年 </a:t>
            </a:r>
            <a:r>
              <a:rPr kumimoji="1" lang="en-US" altLang="zh-TW" sz="2400" b="1" dirty="0">
                <a:solidFill>
                  <a:schemeClr val="tx1"/>
                </a:solidFill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700.000vnd</a:t>
            </a:r>
            <a:endParaRPr kumimoji="1" lang="en-US" altLang="zh-TW" sz="2400" b="1" dirty="0">
              <a:solidFill>
                <a:schemeClr val="tx1"/>
              </a:solidFill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0" lvl="0" indent="0">
              <a:buFont typeface="+mj-lt"/>
              <a:buNone/>
            </a:pPr>
            <a:endParaRPr kumimoji="1" lang="en-US" altLang="zh-CN" sz="2400" dirty="0">
              <a:latin typeface="Microsoft JhengHei" charset="-120"/>
              <a:ea typeface="宋体" charset="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72965" y="245745"/>
            <a:ext cx="1779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  他  功  能</a:t>
            </a:r>
            <a:endParaRPr lang="zh-TW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友好合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寬螢幕</PresentationFormat>
  <Paragraphs>104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友好合作</vt:lpstr>
      <vt:lpstr>2021年總會e化新版網頁 及架構功能報告</vt:lpstr>
      <vt:lpstr>越總網站-目前sitemap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web</cp:lastModifiedBy>
  <cp:revision>32</cp:revision>
  <dcterms:created xsi:type="dcterms:W3CDTF">2019-08-14T03:19:00Z</dcterms:created>
  <dcterms:modified xsi:type="dcterms:W3CDTF">2020-11-26T02:18:31Z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1028-10.8.0.5615</vt:lpwstr>
  </property>
</Properties>
</file>