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slideLayouts/slideLayout38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715" r:id="rId2"/>
    <p:sldMasterId id="2147483717" r:id="rId3"/>
    <p:sldMasterId id="2147483730" r:id="rId4"/>
    <p:sldMasterId id="2147483732" r:id="rId5"/>
    <p:sldMasterId id="2147483744" r:id="rId6"/>
  </p:sldMasterIdLst>
  <p:sldIdLst>
    <p:sldId id="258" r:id="rId7"/>
  </p:sldIdLst>
  <p:sldSz cx="7264400" cy="10396538"/>
  <p:notesSz cx="6807200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74">
          <p15:clr>
            <a:srgbClr val="A4A3A4"/>
          </p15:clr>
        </p15:guide>
        <p15:guide id="2" pos="2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EDB9"/>
    <a:srgbClr val="FF9966"/>
    <a:srgbClr val="FF3300"/>
    <a:srgbClr val="FFCC00"/>
    <a:srgbClr val="FF9999"/>
    <a:srgbClr val="009999"/>
    <a:srgbClr val="CC66FF"/>
    <a:srgbClr val="FFCCFF"/>
    <a:srgbClr val="CCECFF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3971" autoAdjust="0"/>
    <p:restoredTop sz="94660"/>
  </p:normalViewPr>
  <p:slideViewPr>
    <p:cSldViewPr snapToGrid="0">
      <p:cViewPr>
        <p:scale>
          <a:sx n="80" d="100"/>
          <a:sy n="80" d="100"/>
        </p:scale>
        <p:origin x="2034" y="-1134"/>
      </p:cViewPr>
      <p:guideLst>
        <p:guide orient="horz" pos="3274"/>
        <p:guide pos="2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144" y="2887928"/>
            <a:ext cx="6102853" cy="230957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42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0143" y="6586882"/>
            <a:ext cx="6102853" cy="69987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3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6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89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52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15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79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42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05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8278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02684" y="2139875"/>
            <a:ext cx="6659033" cy="1696939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73486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02684" y="2139875"/>
            <a:ext cx="6659033" cy="1696939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9457963"/>
            <a:ext cx="7264401" cy="938576"/>
          </a:xfrm>
          <a:solidFill>
            <a:srgbClr val="FFFF99"/>
          </a:solidFill>
        </p:spPr>
        <p:txBody>
          <a:bodyPr lIns="152394" tIns="76197" rIns="152394" bIns="76197" anchor="b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2127403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7769" y="985086"/>
            <a:ext cx="5595437" cy="230957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2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7559" y="6586882"/>
            <a:ext cx="5595437" cy="69987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3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6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89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52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15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79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42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05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73628" y="3571403"/>
            <a:ext cx="6109368" cy="2099613"/>
          </a:xfrm>
        </p:spPr>
        <p:txBody>
          <a:bodyPr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7944" b="1" i="1" u="none" strike="noStrike" kern="1200" cap="none" spc="-510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71780378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73838" y="2887927"/>
            <a:ext cx="6387880" cy="167488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5143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144" y="2887928"/>
            <a:ext cx="6102853" cy="230957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42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0143" y="6586882"/>
            <a:ext cx="6102853" cy="69987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3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6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89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52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15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79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42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05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7714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7769" y="985086"/>
            <a:ext cx="5595437" cy="230957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2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7559" y="6586882"/>
            <a:ext cx="5595437" cy="69987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3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6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89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52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15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79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42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05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73628" y="3571403"/>
            <a:ext cx="6109368" cy="2099613"/>
          </a:xfrm>
        </p:spPr>
        <p:txBody>
          <a:bodyPr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7944" b="1" i="1" u="none" strike="noStrike" kern="1200" cap="none" spc="-510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5692298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2684" y="2139873"/>
            <a:ext cx="6659033" cy="169693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3892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84" y="2141879"/>
            <a:ext cx="6659033" cy="169693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60850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2683" y="2139875"/>
            <a:ext cx="3268980" cy="1692002"/>
          </a:xfrm>
        </p:spPr>
        <p:txBody>
          <a:bodyPr/>
          <a:lstStyle>
            <a:lvl1pPr marL="270077" indent="-270077">
              <a:lnSpc>
                <a:spcPct val="90000"/>
              </a:lnSpc>
              <a:defRPr sz="2224"/>
            </a:lvl1pPr>
            <a:lvl2pPr marL="534900" indent="-258517">
              <a:lnSpc>
                <a:spcPct val="90000"/>
              </a:lnSpc>
              <a:defRPr sz="1907"/>
            </a:lvl2pPr>
            <a:lvl3pPr marL="757687" indent="-229092">
              <a:lnSpc>
                <a:spcPct val="90000"/>
              </a:lnSpc>
              <a:defRPr sz="1589"/>
            </a:lvl3pPr>
            <a:lvl4pPr marL="975220" indent="-217533">
              <a:lnSpc>
                <a:spcPct val="90000"/>
              </a:lnSpc>
              <a:defRPr sz="1430"/>
            </a:lvl4pPr>
            <a:lvl5pPr marL="1204312" indent="-222787">
              <a:lnSpc>
                <a:spcPct val="90000"/>
              </a:lnSpc>
              <a:defRPr sz="1430"/>
            </a:lvl5pPr>
            <a:lvl6pPr>
              <a:defRPr sz="1430"/>
            </a:lvl6pPr>
            <a:lvl7pPr>
              <a:defRPr sz="1430"/>
            </a:lvl7pPr>
            <a:lvl8pPr>
              <a:defRPr sz="1430"/>
            </a:lvl8pPr>
            <a:lvl9pPr>
              <a:defRPr sz="143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2737" y="2139875"/>
            <a:ext cx="3268980" cy="1692002"/>
          </a:xfrm>
        </p:spPr>
        <p:txBody>
          <a:bodyPr/>
          <a:lstStyle>
            <a:lvl1pPr marL="276383" indent="-276383">
              <a:lnSpc>
                <a:spcPct val="90000"/>
              </a:lnSpc>
              <a:defRPr sz="2224"/>
            </a:lvl1pPr>
            <a:lvl2pPr marL="534900" indent="-270077">
              <a:lnSpc>
                <a:spcPct val="90000"/>
              </a:lnSpc>
              <a:defRPr sz="1907"/>
            </a:lvl2pPr>
            <a:lvl3pPr marL="763992" indent="-240652">
              <a:lnSpc>
                <a:spcPct val="90000"/>
              </a:lnSpc>
              <a:defRPr sz="1589"/>
            </a:lvl3pPr>
            <a:lvl4pPr marL="975220" indent="-211228">
              <a:lnSpc>
                <a:spcPct val="90000"/>
              </a:lnSpc>
              <a:defRPr sz="1430"/>
            </a:lvl4pPr>
            <a:lvl5pPr marL="1204312" indent="-217533">
              <a:lnSpc>
                <a:spcPct val="90000"/>
              </a:lnSpc>
              <a:defRPr sz="1430"/>
            </a:lvl5pPr>
            <a:lvl6pPr>
              <a:defRPr sz="1430"/>
            </a:lvl6pPr>
            <a:lvl7pPr>
              <a:defRPr sz="1430"/>
            </a:lvl7pPr>
            <a:lvl8pPr>
              <a:defRPr sz="1430"/>
            </a:lvl8pPr>
            <a:lvl9pPr>
              <a:defRPr sz="143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4060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683" y="2914671"/>
            <a:ext cx="3268980" cy="275012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986" b="1"/>
            </a:lvl1pPr>
            <a:lvl2pPr marL="363185" indent="0">
              <a:buNone/>
              <a:defRPr sz="1589" b="1"/>
            </a:lvl2pPr>
            <a:lvl3pPr marL="726370" indent="0">
              <a:buNone/>
              <a:defRPr sz="1430" b="1"/>
            </a:lvl3pPr>
            <a:lvl4pPr marL="1089555" indent="0">
              <a:buNone/>
              <a:defRPr sz="1271" b="1"/>
            </a:lvl4pPr>
            <a:lvl5pPr marL="1452741" indent="0">
              <a:buNone/>
              <a:defRPr sz="1271" b="1"/>
            </a:lvl5pPr>
            <a:lvl6pPr marL="1815926" indent="0">
              <a:buNone/>
              <a:defRPr sz="1271" b="1"/>
            </a:lvl6pPr>
            <a:lvl7pPr marL="2179111" indent="0">
              <a:buNone/>
              <a:defRPr sz="1271" b="1"/>
            </a:lvl7pPr>
            <a:lvl8pPr marL="2542296" indent="0">
              <a:buNone/>
              <a:defRPr sz="1271" b="1"/>
            </a:lvl8pPr>
            <a:lvl9pPr marL="2905481" indent="0">
              <a:buNone/>
              <a:defRPr sz="127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683" y="3297050"/>
            <a:ext cx="3268980" cy="1221232"/>
          </a:xfrm>
        </p:spPr>
        <p:txBody>
          <a:bodyPr/>
          <a:lstStyle>
            <a:lvl1pPr marL="223838" indent="-223838">
              <a:defRPr sz="1827"/>
            </a:lvl1pPr>
            <a:lvl2pPr marL="446626" indent="-211228">
              <a:defRPr sz="1589"/>
            </a:lvl2pPr>
            <a:lvl3pPr marL="646294" indent="-193363">
              <a:defRPr sz="1430"/>
            </a:lvl3pPr>
            <a:lvl4pPr marL="834401" indent="-181803">
              <a:defRPr sz="1350"/>
            </a:lvl4pPr>
            <a:lvl5pPr marL="1016204" indent="-163938">
              <a:defRPr sz="1350"/>
            </a:lvl5pPr>
            <a:lvl6pPr>
              <a:defRPr sz="1271"/>
            </a:lvl6pPr>
            <a:lvl7pPr>
              <a:defRPr sz="1271"/>
            </a:lvl7pPr>
            <a:lvl8pPr>
              <a:defRPr sz="1271"/>
            </a:lvl8pPr>
            <a:lvl9pPr>
              <a:defRPr sz="1271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90974" y="2914671"/>
            <a:ext cx="3270743" cy="275012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986" b="1"/>
            </a:lvl1pPr>
            <a:lvl2pPr marL="363185" indent="0">
              <a:buNone/>
              <a:defRPr sz="1589" b="1"/>
            </a:lvl2pPr>
            <a:lvl3pPr marL="726370" indent="0">
              <a:buNone/>
              <a:defRPr sz="1430" b="1"/>
            </a:lvl3pPr>
            <a:lvl4pPr marL="1089555" indent="0">
              <a:buNone/>
              <a:defRPr sz="1271" b="1"/>
            </a:lvl4pPr>
            <a:lvl5pPr marL="1452741" indent="0">
              <a:buNone/>
              <a:defRPr sz="1271" b="1"/>
            </a:lvl5pPr>
            <a:lvl6pPr marL="1815926" indent="0">
              <a:buNone/>
              <a:defRPr sz="1271" b="1"/>
            </a:lvl6pPr>
            <a:lvl7pPr marL="2179111" indent="0">
              <a:buNone/>
              <a:defRPr sz="1271" b="1"/>
            </a:lvl7pPr>
            <a:lvl8pPr marL="2542296" indent="0">
              <a:buNone/>
              <a:defRPr sz="1271" b="1"/>
            </a:lvl8pPr>
            <a:lvl9pPr marL="2905481" indent="0">
              <a:buNone/>
              <a:defRPr sz="127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90215" y="3297050"/>
            <a:ext cx="3271502" cy="1221232"/>
          </a:xfrm>
        </p:spPr>
        <p:txBody>
          <a:bodyPr/>
          <a:lstStyle>
            <a:lvl1pPr marL="235397" indent="-235397">
              <a:defRPr sz="1827"/>
            </a:lvl1pPr>
            <a:lvl2pPr marL="452931" indent="-217533">
              <a:defRPr sz="1589"/>
            </a:lvl2pPr>
            <a:lvl3pPr marL="652599" indent="-194414">
              <a:defRPr sz="1430"/>
            </a:lvl3pPr>
            <a:lvl4pPr marL="834401" indent="-188108">
              <a:defRPr sz="1350"/>
            </a:lvl4pPr>
            <a:lvl5pPr marL="1016204" indent="-175498">
              <a:defRPr sz="1350"/>
            </a:lvl5pPr>
            <a:lvl6pPr>
              <a:defRPr sz="1271"/>
            </a:lvl6pPr>
            <a:lvl7pPr>
              <a:defRPr sz="1271"/>
            </a:lvl7pPr>
            <a:lvl8pPr>
              <a:defRPr sz="1271"/>
            </a:lvl8pPr>
            <a:lvl9pPr>
              <a:defRPr sz="1271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4166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7769" y="985086"/>
            <a:ext cx="5595437" cy="230957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2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7559" y="6586882"/>
            <a:ext cx="5595437" cy="69987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3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6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89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52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15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79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42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05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73628" y="3571403"/>
            <a:ext cx="6109368" cy="2099613"/>
          </a:xfrm>
        </p:spPr>
        <p:txBody>
          <a:bodyPr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7944" b="1" i="1" u="none" strike="noStrike" kern="1200" cap="none" spc="-510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92874401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6363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527191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748301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02684" y="2139875"/>
            <a:ext cx="6659033" cy="1696939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3748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02684" y="2139875"/>
            <a:ext cx="6659033" cy="1696939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9457963"/>
            <a:ext cx="7264401" cy="938576"/>
          </a:xfrm>
          <a:solidFill>
            <a:srgbClr val="FFFF99"/>
          </a:solidFill>
        </p:spPr>
        <p:txBody>
          <a:bodyPr lIns="152394" tIns="76197" rIns="152394" bIns="76197" anchor="b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0831177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7769" y="985086"/>
            <a:ext cx="5595437" cy="230957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2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7559" y="6586882"/>
            <a:ext cx="5595437" cy="69987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3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6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89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52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15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79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42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05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73628" y="3571403"/>
            <a:ext cx="6109368" cy="2099613"/>
          </a:xfrm>
        </p:spPr>
        <p:txBody>
          <a:bodyPr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7944" b="1" i="1" u="none" strike="noStrike" kern="1200" cap="none" spc="-510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9518984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73838" y="2887927"/>
            <a:ext cx="6387880" cy="167488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3677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144" y="3118962"/>
            <a:ext cx="6102853" cy="230957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42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0143" y="6586882"/>
            <a:ext cx="6102853" cy="69987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3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6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89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52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15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79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42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05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28786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/>
          <p:nvPr/>
        </p:nvSpPr>
        <p:spPr bwMode="auto">
          <a:xfrm>
            <a:off x="0" y="8663783"/>
            <a:ext cx="7264400" cy="173035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  <a:alpha val="30000"/>
                </a:schemeClr>
              </a:gs>
              <a:gs pos="100000">
                <a:schemeClr val="accent5">
                  <a:lumMod val="50000"/>
                </a:schemeClr>
              </a:gs>
            </a:gsLst>
          </a:gra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bevelT w="0" h="0"/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72641" tIns="36320" rIns="72641" bIns="36320" anchor="ctr"/>
          <a:lstStyle/>
          <a:p>
            <a:pPr algn="ctr" defTabSz="726160">
              <a:defRPr/>
            </a:pPr>
            <a:endParaRPr lang="en-US" sz="1827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143" y="2153913"/>
            <a:ext cx="6381574" cy="230957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2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0143" y="5082753"/>
            <a:ext cx="5595437" cy="69987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3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6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89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52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15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79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42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05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52348" y="7046542"/>
            <a:ext cx="6109368" cy="1626866"/>
          </a:xfrm>
          <a:effectLst>
            <a:reflection blurRad="6350" stA="52000" endA="300" endPos="35000" dir="5400000" sy="-100000" algn="bl" rotWithShape="0"/>
          </a:effectLst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7944" b="1" i="1" u="none" strike="noStrike" kern="1200" cap="none" spc="-510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2615040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2684" y="2139873"/>
            <a:ext cx="6659033" cy="169693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94288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2684" y="2139873"/>
            <a:ext cx="6659033" cy="169693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26252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84" y="2141879"/>
            <a:ext cx="6659033" cy="169693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6168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2683" y="2139875"/>
            <a:ext cx="3268980" cy="1692002"/>
          </a:xfrm>
        </p:spPr>
        <p:txBody>
          <a:bodyPr/>
          <a:lstStyle>
            <a:lvl1pPr marL="270077" indent="-270077">
              <a:lnSpc>
                <a:spcPct val="90000"/>
              </a:lnSpc>
              <a:defRPr sz="2224"/>
            </a:lvl1pPr>
            <a:lvl2pPr marL="534900" indent="-258517">
              <a:lnSpc>
                <a:spcPct val="90000"/>
              </a:lnSpc>
              <a:defRPr sz="1907"/>
            </a:lvl2pPr>
            <a:lvl3pPr marL="757687" indent="-229092">
              <a:lnSpc>
                <a:spcPct val="90000"/>
              </a:lnSpc>
              <a:defRPr sz="1589"/>
            </a:lvl3pPr>
            <a:lvl4pPr marL="975220" indent="-217533">
              <a:lnSpc>
                <a:spcPct val="90000"/>
              </a:lnSpc>
              <a:defRPr sz="1430"/>
            </a:lvl4pPr>
            <a:lvl5pPr marL="1204312" indent="-222787">
              <a:lnSpc>
                <a:spcPct val="90000"/>
              </a:lnSpc>
              <a:defRPr sz="1430"/>
            </a:lvl5pPr>
            <a:lvl6pPr>
              <a:defRPr sz="1430"/>
            </a:lvl6pPr>
            <a:lvl7pPr>
              <a:defRPr sz="1430"/>
            </a:lvl7pPr>
            <a:lvl8pPr>
              <a:defRPr sz="1430"/>
            </a:lvl8pPr>
            <a:lvl9pPr>
              <a:defRPr sz="143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2737" y="2139875"/>
            <a:ext cx="3268980" cy="1692002"/>
          </a:xfrm>
        </p:spPr>
        <p:txBody>
          <a:bodyPr/>
          <a:lstStyle>
            <a:lvl1pPr marL="276383" indent="-276383">
              <a:lnSpc>
                <a:spcPct val="90000"/>
              </a:lnSpc>
              <a:defRPr sz="2224"/>
            </a:lvl1pPr>
            <a:lvl2pPr marL="534900" indent="-270077">
              <a:lnSpc>
                <a:spcPct val="90000"/>
              </a:lnSpc>
              <a:defRPr sz="1907"/>
            </a:lvl2pPr>
            <a:lvl3pPr marL="763992" indent="-240652">
              <a:lnSpc>
                <a:spcPct val="90000"/>
              </a:lnSpc>
              <a:defRPr sz="1589"/>
            </a:lvl3pPr>
            <a:lvl4pPr marL="975220" indent="-211228">
              <a:lnSpc>
                <a:spcPct val="90000"/>
              </a:lnSpc>
              <a:defRPr sz="1430"/>
            </a:lvl4pPr>
            <a:lvl5pPr marL="1204312" indent="-217533">
              <a:lnSpc>
                <a:spcPct val="90000"/>
              </a:lnSpc>
              <a:defRPr sz="1430"/>
            </a:lvl5pPr>
            <a:lvl6pPr>
              <a:defRPr sz="1430"/>
            </a:lvl6pPr>
            <a:lvl7pPr>
              <a:defRPr sz="1430"/>
            </a:lvl7pPr>
            <a:lvl8pPr>
              <a:defRPr sz="1430"/>
            </a:lvl8pPr>
            <a:lvl9pPr>
              <a:defRPr sz="143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4705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683" y="2914671"/>
            <a:ext cx="3268980" cy="275012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986" b="1"/>
            </a:lvl1pPr>
            <a:lvl2pPr marL="363185" indent="0">
              <a:buNone/>
              <a:defRPr sz="1589" b="1"/>
            </a:lvl2pPr>
            <a:lvl3pPr marL="726370" indent="0">
              <a:buNone/>
              <a:defRPr sz="1430" b="1"/>
            </a:lvl3pPr>
            <a:lvl4pPr marL="1089555" indent="0">
              <a:buNone/>
              <a:defRPr sz="1271" b="1"/>
            </a:lvl4pPr>
            <a:lvl5pPr marL="1452741" indent="0">
              <a:buNone/>
              <a:defRPr sz="1271" b="1"/>
            </a:lvl5pPr>
            <a:lvl6pPr marL="1815926" indent="0">
              <a:buNone/>
              <a:defRPr sz="1271" b="1"/>
            </a:lvl6pPr>
            <a:lvl7pPr marL="2179111" indent="0">
              <a:buNone/>
              <a:defRPr sz="1271" b="1"/>
            </a:lvl7pPr>
            <a:lvl8pPr marL="2542296" indent="0">
              <a:buNone/>
              <a:defRPr sz="1271" b="1"/>
            </a:lvl8pPr>
            <a:lvl9pPr marL="2905481" indent="0">
              <a:buNone/>
              <a:defRPr sz="127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683" y="3297050"/>
            <a:ext cx="3268980" cy="1221232"/>
          </a:xfrm>
        </p:spPr>
        <p:txBody>
          <a:bodyPr/>
          <a:lstStyle>
            <a:lvl1pPr marL="223838" indent="-223838">
              <a:defRPr sz="1827"/>
            </a:lvl1pPr>
            <a:lvl2pPr marL="446626" indent="-211228">
              <a:defRPr sz="1589"/>
            </a:lvl2pPr>
            <a:lvl3pPr marL="646294" indent="-193363">
              <a:defRPr sz="1430"/>
            </a:lvl3pPr>
            <a:lvl4pPr marL="834401" indent="-181803">
              <a:defRPr sz="1350"/>
            </a:lvl4pPr>
            <a:lvl5pPr marL="1016204" indent="-163938">
              <a:defRPr sz="1350"/>
            </a:lvl5pPr>
            <a:lvl6pPr>
              <a:defRPr sz="1271"/>
            </a:lvl6pPr>
            <a:lvl7pPr>
              <a:defRPr sz="1271"/>
            </a:lvl7pPr>
            <a:lvl8pPr>
              <a:defRPr sz="1271"/>
            </a:lvl8pPr>
            <a:lvl9pPr>
              <a:defRPr sz="1271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90974" y="2914671"/>
            <a:ext cx="3270743" cy="275012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986" b="1"/>
            </a:lvl1pPr>
            <a:lvl2pPr marL="363185" indent="0">
              <a:buNone/>
              <a:defRPr sz="1589" b="1"/>
            </a:lvl2pPr>
            <a:lvl3pPr marL="726370" indent="0">
              <a:buNone/>
              <a:defRPr sz="1430" b="1"/>
            </a:lvl3pPr>
            <a:lvl4pPr marL="1089555" indent="0">
              <a:buNone/>
              <a:defRPr sz="1271" b="1"/>
            </a:lvl4pPr>
            <a:lvl5pPr marL="1452741" indent="0">
              <a:buNone/>
              <a:defRPr sz="1271" b="1"/>
            </a:lvl5pPr>
            <a:lvl6pPr marL="1815926" indent="0">
              <a:buNone/>
              <a:defRPr sz="1271" b="1"/>
            </a:lvl6pPr>
            <a:lvl7pPr marL="2179111" indent="0">
              <a:buNone/>
              <a:defRPr sz="1271" b="1"/>
            </a:lvl7pPr>
            <a:lvl8pPr marL="2542296" indent="0">
              <a:buNone/>
              <a:defRPr sz="1271" b="1"/>
            </a:lvl8pPr>
            <a:lvl9pPr marL="2905481" indent="0">
              <a:buNone/>
              <a:defRPr sz="127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90215" y="3297050"/>
            <a:ext cx="3271502" cy="1221232"/>
          </a:xfrm>
        </p:spPr>
        <p:txBody>
          <a:bodyPr/>
          <a:lstStyle>
            <a:lvl1pPr marL="235397" indent="-235397">
              <a:defRPr sz="1827"/>
            </a:lvl1pPr>
            <a:lvl2pPr marL="452931" indent="-217533">
              <a:defRPr sz="1589"/>
            </a:lvl2pPr>
            <a:lvl3pPr marL="652599" indent="-194414">
              <a:defRPr sz="1430"/>
            </a:lvl3pPr>
            <a:lvl4pPr marL="834401" indent="-188108">
              <a:defRPr sz="1350"/>
            </a:lvl4pPr>
            <a:lvl5pPr marL="1016204" indent="-175498">
              <a:defRPr sz="1350"/>
            </a:lvl5pPr>
            <a:lvl6pPr>
              <a:defRPr sz="1271"/>
            </a:lvl6pPr>
            <a:lvl7pPr>
              <a:defRPr sz="1271"/>
            </a:lvl7pPr>
            <a:lvl8pPr>
              <a:defRPr sz="1271"/>
            </a:lvl8pPr>
            <a:lvl9pPr>
              <a:defRPr sz="1271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8120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8390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42487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02684" y="2139875"/>
            <a:ext cx="6659033" cy="1696939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34685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02684" y="2139875"/>
            <a:ext cx="6659033" cy="1696939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9457963"/>
            <a:ext cx="7264401" cy="938576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24993973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mo, Video etc. &quot;special&quot; slide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/>
          <p:nvPr/>
        </p:nvSpPr>
        <p:spPr bwMode="auto">
          <a:xfrm>
            <a:off x="0" y="8663783"/>
            <a:ext cx="7264400" cy="173035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  <a:alpha val="30000"/>
                </a:schemeClr>
              </a:gs>
              <a:gs pos="100000">
                <a:schemeClr val="accent5">
                  <a:lumMod val="50000"/>
                </a:schemeClr>
              </a:gs>
            </a:gsLst>
          </a:gra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bevelT w="0" h="0"/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72641" tIns="36320" rIns="72641" bIns="36320" anchor="ctr"/>
          <a:lstStyle/>
          <a:p>
            <a:pPr algn="ctr" defTabSz="726160">
              <a:defRPr/>
            </a:pPr>
            <a:endParaRPr lang="en-US" sz="1827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143" y="2153913"/>
            <a:ext cx="6381574" cy="230957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2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0143" y="5082753"/>
            <a:ext cx="5595437" cy="69987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3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6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89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52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15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79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42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05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52348" y="7046542"/>
            <a:ext cx="6109368" cy="1626866"/>
          </a:xfrm>
          <a:effectLst>
            <a:reflection blurRad="6350" stA="52000" endA="300" endPos="35000" dir="5400000" sy="-100000" algn="bl" rotWithShape="0"/>
          </a:effectLst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7944" b="1" i="1" u="none" strike="noStrike" kern="1200" cap="none" spc="-510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9167791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73838" y="2887927"/>
            <a:ext cx="6387880" cy="167488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5439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84" y="2141879"/>
            <a:ext cx="6659033" cy="169693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5435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2683" y="2139875"/>
            <a:ext cx="3268980" cy="1692002"/>
          </a:xfrm>
        </p:spPr>
        <p:txBody>
          <a:bodyPr/>
          <a:lstStyle>
            <a:lvl1pPr marL="270077" indent="-270077">
              <a:lnSpc>
                <a:spcPct val="90000"/>
              </a:lnSpc>
              <a:defRPr sz="2224"/>
            </a:lvl1pPr>
            <a:lvl2pPr marL="534900" indent="-258517">
              <a:lnSpc>
                <a:spcPct val="90000"/>
              </a:lnSpc>
              <a:defRPr sz="1907"/>
            </a:lvl2pPr>
            <a:lvl3pPr marL="757687" indent="-229092">
              <a:lnSpc>
                <a:spcPct val="90000"/>
              </a:lnSpc>
              <a:defRPr sz="1589"/>
            </a:lvl3pPr>
            <a:lvl4pPr marL="975220" indent="-217533">
              <a:lnSpc>
                <a:spcPct val="90000"/>
              </a:lnSpc>
              <a:defRPr sz="1430"/>
            </a:lvl4pPr>
            <a:lvl5pPr marL="1204312" indent="-222787">
              <a:lnSpc>
                <a:spcPct val="90000"/>
              </a:lnSpc>
              <a:defRPr sz="1430"/>
            </a:lvl5pPr>
            <a:lvl6pPr>
              <a:defRPr sz="1430"/>
            </a:lvl6pPr>
            <a:lvl7pPr>
              <a:defRPr sz="1430"/>
            </a:lvl7pPr>
            <a:lvl8pPr>
              <a:defRPr sz="1430"/>
            </a:lvl8pPr>
            <a:lvl9pPr>
              <a:defRPr sz="143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2737" y="2139875"/>
            <a:ext cx="3268980" cy="1692002"/>
          </a:xfrm>
        </p:spPr>
        <p:txBody>
          <a:bodyPr/>
          <a:lstStyle>
            <a:lvl1pPr marL="276383" indent="-276383">
              <a:lnSpc>
                <a:spcPct val="90000"/>
              </a:lnSpc>
              <a:defRPr sz="2224"/>
            </a:lvl1pPr>
            <a:lvl2pPr marL="534900" indent="-270077">
              <a:lnSpc>
                <a:spcPct val="90000"/>
              </a:lnSpc>
              <a:defRPr sz="1907"/>
            </a:lvl2pPr>
            <a:lvl3pPr marL="763992" indent="-240652">
              <a:lnSpc>
                <a:spcPct val="90000"/>
              </a:lnSpc>
              <a:defRPr sz="1589"/>
            </a:lvl3pPr>
            <a:lvl4pPr marL="975220" indent="-211228">
              <a:lnSpc>
                <a:spcPct val="90000"/>
              </a:lnSpc>
              <a:defRPr sz="1430"/>
            </a:lvl4pPr>
            <a:lvl5pPr marL="1204312" indent="-217533">
              <a:lnSpc>
                <a:spcPct val="90000"/>
              </a:lnSpc>
              <a:defRPr sz="1430"/>
            </a:lvl5pPr>
            <a:lvl6pPr>
              <a:defRPr sz="1430"/>
            </a:lvl6pPr>
            <a:lvl7pPr>
              <a:defRPr sz="1430"/>
            </a:lvl7pPr>
            <a:lvl8pPr>
              <a:defRPr sz="1430"/>
            </a:lvl8pPr>
            <a:lvl9pPr>
              <a:defRPr sz="143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8856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683" y="2914671"/>
            <a:ext cx="3268980" cy="275012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986" b="1"/>
            </a:lvl1pPr>
            <a:lvl2pPr marL="363185" indent="0">
              <a:buNone/>
              <a:defRPr sz="1589" b="1"/>
            </a:lvl2pPr>
            <a:lvl3pPr marL="726370" indent="0">
              <a:buNone/>
              <a:defRPr sz="1430" b="1"/>
            </a:lvl3pPr>
            <a:lvl4pPr marL="1089555" indent="0">
              <a:buNone/>
              <a:defRPr sz="1271" b="1"/>
            </a:lvl4pPr>
            <a:lvl5pPr marL="1452741" indent="0">
              <a:buNone/>
              <a:defRPr sz="1271" b="1"/>
            </a:lvl5pPr>
            <a:lvl6pPr marL="1815926" indent="0">
              <a:buNone/>
              <a:defRPr sz="1271" b="1"/>
            </a:lvl6pPr>
            <a:lvl7pPr marL="2179111" indent="0">
              <a:buNone/>
              <a:defRPr sz="1271" b="1"/>
            </a:lvl7pPr>
            <a:lvl8pPr marL="2542296" indent="0">
              <a:buNone/>
              <a:defRPr sz="1271" b="1"/>
            </a:lvl8pPr>
            <a:lvl9pPr marL="2905481" indent="0">
              <a:buNone/>
              <a:defRPr sz="127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683" y="3297050"/>
            <a:ext cx="3268980" cy="1221232"/>
          </a:xfrm>
        </p:spPr>
        <p:txBody>
          <a:bodyPr/>
          <a:lstStyle>
            <a:lvl1pPr marL="223838" indent="-223838">
              <a:defRPr sz="1827"/>
            </a:lvl1pPr>
            <a:lvl2pPr marL="446626" indent="-211228">
              <a:defRPr sz="1589"/>
            </a:lvl2pPr>
            <a:lvl3pPr marL="646294" indent="-193363">
              <a:defRPr sz="1430"/>
            </a:lvl3pPr>
            <a:lvl4pPr marL="834401" indent="-181803">
              <a:defRPr sz="1350"/>
            </a:lvl4pPr>
            <a:lvl5pPr marL="1016204" indent="-163938">
              <a:defRPr sz="1350"/>
            </a:lvl5pPr>
            <a:lvl6pPr>
              <a:defRPr sz="1271"/>
            </a:lvl6pPr>
            <a:lvl7pPr>
              <a:defRPr sz="1271"/>
            </a:lvl7pPr>
            <a:lvl8pPr>
              <a:defRPr sz="1271"/>
            </a:lvl8pPr>
            <a:lvl9pPr>
              <a:defRPr sz="1271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90974" y="2914671"/>
            <a:ext cx="3270743" cy="275012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986" b="1"/>
            </a:lvl1pPr>
            <a:lvl2pPr marL="363185" indent="0">
              <a:buNone/>
              <a:defRPr sz="1589" b="1"/>
            </a:lvl2pPr>
            <a:lvl3pPr marL="726370" indent="0">
              <a:buNone/>
              <a:defRPr sz="1430" b="1"/>
            </a:lvl3pPr>
            <a:lvl4pPr marL="1089555" indent="0">
              <a:buNone/>
              <a:defRPr sz="1271" b="1"/>
            </a:lvl4pPr>
            <a:lvl5pPr marL="1452741" indent="0">
              <a:buNone/>
              <a:defRPr sz="1271" b="1"/>
            </a:lvl5pPr>
            <a:lvl6pPr marL="1815926" indent="0">
              <a:buNone/>
              <a:defRPr sz="1271" b="1"/>
            </a:lvl6pPr>
            <a:lvl7pPr marL="2179111" indent="0">
              <a:buNone/>
              <a:defRPr sz="1271" b="1"/>
            </a:lvl7pPr>
            <a:lvl8pPr marL="2542296" indent="0">
              <a:buNone/>
              <a:defRPr sz="1271" b="1"/>
            </a:lvl8pPr>
            <a:lvl9pPr marL="2905481" indent="0">
              <a:buNone/>
              <a:defRPr sz="127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90215" y="3297050"/>
            <a:ext cx="3271502" cy="1221232"/>
          </a:xfrm>
        </p:spPr>
        <p:txBody>
          <a:bodyPr/>
          <a:lstStyle>
            <a:lvl1pPr marL="235397" indent="-235397">
              <a:defRPr sz="1827"/>
            </a:lvl1pPr>
            <a:lvl2pPr marL="452931" indent="-217533">
              <a:defRPr sz="1589"/>
            </a:lvl2pPr>
            <a:lvl3pPr marL="652599" indent="-194414">
              <a:defRPr sz="1430"/>
            </a:lvl3pPr>
            <a:lvl4pPr marL="834401" indent="-188108">
              <a:defRPr sz="1350"/>
            </a:lvl4pPr>
            <a:lvl5pPr marL="1016204" indent="-175498">
              <a:defRPr sz="1350"/>
            </a:lvl5pPr>
            <a:lvl6pPr>
              <a:defRPr sz="1271"/>
            </a:lvl6pPr>
            <a:lvl7pPr>
              <a:defRPr sz="1271"/>
            </a:lvl7pPr>
            <a:lvl8pPr>
              <a:defRPr sz="1271"/>
            </a:lvl8pPr>
            <a:lvl9pPr>
              <a:defRPr sz="1271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2275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2579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79438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113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2684" y="348959"/>
            <a:ext cx="6659033" cy="5280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2684" y="2141879"/>
            <a:ext cx="6659033" cy="1696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84685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transition>
    <p:fade/>
  </p:transition>
  <p:txStyles>
    <p:titleStyle>
      <a:lvl1pPr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lang="en-US" sz="3813" kern="1200" spc="-119" dirty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  <a:lvl2pPr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813">
          <a:solidFill>
            <a:schemeClr val="tx1"/>
          </a:solidFill>
          <a:latin typeface="Calibri" pitchFamily="34" charset="0"/>
          <a:cs typeface="Arial" charset="0"/>
        </a:defRPr>
      </a:lvl2pPr>
      <a:lvl3pPr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813">
          <a:solidFill>
            <a:schemeClr val="tx1"/>
          </a:solidFill>
          <a:latin typeface="Calibri" pitchFamily="34" charset="0"/>
          <a:cs typeface="Arial" charset="0"/>
        </a:defRPr>
      </a:lvl3pPr>
      <a:lvl4pPr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813">
          <a:solidFill>
            <a:schemeClr val="tx1"/>
          </a:solidFill>
          <a:latin typeface="Calibri" pitchFamily="34" charset="0"/>
          <a:cs typeface="Arial" charset="0"/>
        </a:defRPr>
      </a:lvl4pPr>
      <a:lvl5pPr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813">
          <a:solidFill>
            <a:schemeClr val="tx1"/>
          </a:solidFill>
          <a:latin typeface="Calibri" pitchFamily="34" charset="0"/>
          <a:cs typeface="Arial" charset="0"/>
        </a:defRPr>
      </a:lvl5pPr>
      <a:lvl6pPr marL="363200"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813">
          <a:solidFill>
            <a:schemeClr val="tx1"/>
          </a:solidFill>
          <a:latin typeface="Calibri" pitchFamily="34" charset="0"/>
          <a:cs typeface="Arial" charset="0"/>
        </a:defRPr>
      </a:lvl6pPr>
      <a:lvl7pPr marL="726399"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813">
          <a:solidFill>
            <a:schemeClr val="tx1"/>
          </a:solidFill>
          <a:latin typeface="Calibri" pitchFamily="34" charset="0"/>
          <a:cs typeface="Arial" charset="0"/>
        </a:defRPr>
      </a:lvl7pPr>
      <a:lvl8pPr marL="1089599"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813">
          <a:solidFill>
            <a:schemeClr val="tx1"/>
          </a:solidFill>
          <a:latin typeface="Calibri" pitchFamily="34" charset="0"/>
          <a:cs typeface="Arial" charset="0"/>
        </a:defRPr>
      </a:lvl8pPr>
      <a:lvl9pPr marL="1452799"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813">
          <a:solidFill>
            <a:schemeClr val="tx1"/>
          </a:solidFill>
          <a:latin typeface="Calibri" pitchFamily="34" charset="0"/>
          <a:cs typeface="Arial" charset="0"/>
        </a:defRPr>
      </a:lvl9pPr>
    </p:titleStyle>
    <p:bodyStyle>
      <a:lvl1pPr marL="315278" indent="-315278" algn="l" defTabSz="725139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5"/>
        </a:buBlip>
        <a:defRPr kumimoji="1" sz="2542" kern="1200">
          <a:solidFill>
            <a:schemeClr val="tx1"/>
          </a:solidFill>
          <a:latin typeface="+mn-lt"/>
          <a:ea typeface="+mn-ea"/>
          <a:cs typeface="+mn-cs"/>
        </a:defRPr>
      </a:lvl1pPr>
      <a:lvl2pPr marL="726399" indent="-315278" algn="l" defTabSz="725139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6"/>
        </a:buBlip>
        <a:defRPr kumimoji="1" sz="2224" kern="1200">
          <a:solidFill>
            <a:schemeClr val="tx1"/>
          </a:solidFill>
          <a:latin typeface="+mn-lt"/>
          <a:ea typeface="+mn-ea"/>
          <a:cs typeface="+mn-cs"/>
        </a:defRPr>
      </a:lvl2pPr>
      <a:lvl3pPr marL="1000061" indent="-273661" algn="l" defTabSz="725139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6"/>
        </a:buBlip>
        <a:defRPr kumimoji="1" sz="1907" kern="1200">
          <a:solidFill>
            <a:schemeClr val="tx1"/>
          </a:solidFill>
          <a:latin typeface="+mn-lt"/>
          <a:ea typeface="+mn-ea"/>
          <a:cs typeface="+mn-cs"/>
        </a:defRPr>
      </a:lvl3pPr>
      <a:lvl4pPr marL="1274983" indent="-274922" algn="l" defTabSz="725139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6"/>
        </a:buBlip>
        <a:defRPr kumimoji="1" sz="1907" kern="1200">
          <a:solidFill>
            <a:schemeClr val="tx1"/>
          </a:solidFill>
          <a:latin typeface="+mn-lt"/>
          <a:ea typeface="+mn-ea"/>
          <a:cs typeface="+mn-cs"/>
        </a:defRPr>
      </a:lvl4pPr>
      <a:lvl5pPr marL="1542338" indent="-267355" algn="l" defTabSz="725139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6"/>
        </a:buBlip>
        <a:defRPr kumimoji="1" sz="1907" kern="1200">
          <a:solidFill>
            <a:schemeClr val="tx1"/>
          </a:solidFill>
          <a:latin typeface="+mn-lt"/>
          <a:ea typeface="+mn-ea"/>
          <a:cs typeface="+mn-cs"/>
        </a:defRPr>
      </a:lvl5pPr>
      <a:lvl6pPr marL="1997518" indent="-181593" algn="l" defTabSz="726370" rtl="0" eaLnBrk="1" latinLnBrk="0" hangingPunct="1">
        <a:spcBef>
          <a:spcPct val="20000"/>
        </a:spcBef>
        <a:buFont typeface="Arial" pitchFamily="34" charset="0"/>
        <a:buChar char="•"/>
        <a:defRPr kumimoji="1" sz="1589" kern="1200">
          <a:solidFill>
            <a:schemeClr val="tx1"/>
          </a:solidFill>
          <a:latin typeface="+mn-lt"/>
          <a:ea typeface="+mn-ea"/>
          <a:cs typeface="+mn-cs"/>
        </a:defRPr>
      </a:lvl6pPr>
      <a:lvl7pPr marL="2360703" indent="-181593" algn="l" defTabSz="726370" rtl="0" eaLnBrk="1" latinLnBrk="0" hangingPunct="1">
        <a:spcBef>
          <a:spcPct val="20000"/>
        </a:spcBef>
        <a:buFont typeface="Arial" pitchFamily="34" charset="0"/>
        <a:buChar char="•"/>
        <a:defRPr kumimoji="1" sz="1589" kern="1200">
          <a:solidFill>
            <a:schemeClr val="tx1"/>
          </a:solidFill>
          <a:latin typeface="+mn-lt"/>
          <a:ea typeface="+mn-ea"/>
          <a:cs typeface="+mn-cs"/>
        </a:defRPr>
      </a:lvl7pPr>
      <a:lvl8pPr marL="2723889" indent="-181593" algn="l" defTabSz="726370" rtl="0" eaLnBrk="1" latinLnBrk="0" hangingPunct="1">
        <a:spcBef>
          <a:spcPct val="20000"/>
        </a:spcBef>
        <a:buFont typeface="Arial" pitchFamily="34" charset="0"/>
        <a:buChar char="•"/>
        <a:defRPr kumimoji="1" sz="1589" kern="1200">
          <a:solidFill>
            <a:schemeClr val="tx1"/>
          </a:solidFill>
          <a:latin typeface="+mn-lt"/>
          <a:ea typeface="+mn-ea"/>
          <a:cs typeface="+mn-cs"/>
        </a:defRPr>
      </a:lvl8pPr>
      <a:lvl9pPr marL="3087074" indent="-181593" algn="l" defTabSz="726370" rtl="0" eaLnBrk="1" latinLnBrk="0" hangingPunct="1">
        <a:spcBef>
          <a:spcPct val="20000"/>
        </a:spcBef>
        <a:buFont typeface="Arial" pitchFamily="34" charset="0"/>
        <a:buChar char="•"/>
        <a:defRPr kumimoji="1" sz="15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1pPr>
      <a:lvl2pPr marL="363185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2pPr>
      <a:lvl3pPr marL="726370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3pPr>
      <a:lvl4pPr marL="1089555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4pPr>
      <a:lvl5pPr marL="1452741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5pPr>
      <a:lvl6pPr marL="1815926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6pPr>
      <a:lvl7pPr marL="2179111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7pPr>
      <a:lvl8pPr marL="2542296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8pPr>
      <a:lvl9pPr marL="2905481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white rectangl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52"/>
          <a:stretch>
            <a:fillRect/>
          </a:stretch>
        </p:blipFill>
        <p:spPr bwMode="auto">
          <a:xfrm>
            <a:off x="0" y="1971012"/>
            <a:ext cx="7264400" cy="8425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2684" y="348959"/>
            <a:ext cx="6659033" cy="5280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73838" y="2887927"/>
            <a:ext cx="6387879" cy="1674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6541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ransition>
    <p:fade/>
  </p:transition>
  <p:txStyles>
    <p:titleStyle>
      <a:lvl1pPr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lang="en-US" sz="3813" kern="1200" spc="-99" dirty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  <a:lvl2pPr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813">
          <a:solidFill>
            <a:schemeClr val="tx1"/>
          </a:solidFill>
          <a:latin typeface="Calibri" pitchFamily="34" charset="0"/>
          <a:cs typeface="Arial" charset="0"/>
        </a:defRPr>
      </a:lvl2pPr>
      <a:lvl3pPr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813">
          <a:solidFill>
            <a:schemeClr val="tx1"/>
          </a:solidFill>
          <a:latin typeface="Calibri" pitchFamily="34" charset="0"/>
          <a:cs typeface="Arial" charset="0"/>
        </a:defRPr>
      </a:lvl3pPr>
      <a:lvl4pPr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813">
          <a:solidFill>
            <a:schemeClr val="tx1"/>
          </a:solidFill>
          <a:latin typeface="Calibri" pitchFamily="34" charset="0"/>
          <a:cs typeface="Arial" charset="0"/>
        </a:defRPr>
      </a:lvl4pPr>
      <a:lvl5pPr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813">
          <a:solidFill>
            <a:schemeClr val="tx1"/>
          </a:solidFill>
          <a:latin typeface="Calibri" pitchFamily="34" charset="0"/>
          <a:cs typeface="Arial" charset="0"/>
        </a:defRPr>
      </a:lvl5pPr>
      <a:lvl6pPr marL="363200"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813">
          <a:solidFill>
            <a:schemeClr val="tx1"/>
          </a:solidFill>
          <a:latin typeface="Calibri" pitchFamily="34" charset="0"/>
          <a:cs typeface="Arial" charset="0"/>
        </a:defRPr>
      </a:lvl6pPr>
      <a:lvl7pPr marL="726399"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813">
          <a:solidFill>
            <a:schemeClr val="tx1"/>
          </a:solidFill>
          <a:latin typeface="Calibri" pitchFamily="34" charset="0"/>
          <a:cs typeface="Arial" charset="0"/>
        </a:defRPr>
      </a:lvl7pPr>
      <a:lvl8pPr marL="1089599"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813">
          <a:solidFill>
            <a:schemeClr val="tx1"/>
          </a:solidFill>
          <a:latin typeface="Calibri" pitchFamily="34" charset="0"/>
          <a:cs typeface="Arial" charset="0"/>
        </a:defRPr>
      </a:lvl8pPr>
      <a:lvl9pPr marL="1452799"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813">
          <a:solidFill>
            <a:schemeClr val="tx1"/>
          </a:solidFill>
          <a:latin typeface="Calibri" pitchFamily="34" charset="0"/>
          <a:cs typeface="Arial" charset="0"/>
        </a:defRPr>
      </a:lvl9pPr>
    </p:titleStyle>
    <p:bodyStyle>
      <a:lvl1pPr algn="l" defTabSz="725139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charset="0"/>
        <a:defRPr kumimoji="1" sz="2383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05189" indent="-5044" algn="l" defTabSz="725139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charset="0"/>
        <a:defRPr kumimoji="1" sz="2224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604072" indent="-5044" algn="l" defTabSz="725139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charset="0"/>
        <a:defRPr kumimoji="1" sz="1907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868905" indent="5044" algn="l" defTabSz="725139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charset="0"/>
        <a:defRPr kumimoji="1" sz="1907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132477" algn="l" defTabSz="725139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charset="0"/>
        <a:defRPr kumimoji="1" sz="1907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1997518" indent="-181593" algn="l" defTabSz="726370" rtl="0" eaLnBrk="1" latinLnBrk="0" hangingPunct="1">
        <a:spcBef>
          <a:spcPct val="20000"/>
        </a:spcBef>
        <a:buFont typeface="Arial" pitchFamily="34" charset="0"/>
        <a:buChar char="•"/>
        <a:defRPr kumimoji="1" sz="1589" kern="1200">
          <a:solidFill>
            <a:schemeClr val="tx1"/>
          </a:solidFill>
          <a:latin typeface="+mn-lt"/>
          <a:ea typeface="+mn-ea"/>
          <a:cs typeface="+mn-cs"/>
        </a:defRPr>
      </a:lvl6pPr>
      <a:lvl7pPr marL="2360703" indent="-181593" algn="l" defTabSz="726370" rtl="0" eaLnBrk="1" latinLnBrk="0" hangingPunct="1">
        <a:spcBef>
          <a:spcPct val="20000"/>
        </a:spcBef>
        <a:buFont typeface="Arial" pitchFamily="34" charset="0"/>
        <a:buChar char="•"/>
        <a:defRPr kumimoji="1" sz="1589" kern="1200">
          <a:solidFill>
            <a:schemeClr val="tx1"/>
          </a:solidFill>
          <a:latin typeface="+mn-lt"/>
          <a:ea typeface="+mn-ea"/>
          <a:cs typeface="+mn-cs"/>
        </a:defRPr>
      </a:lvl7pPr>
      <a:lvl8pPr marL="2723889" indent="-181593" algn="l" defTabSz="726370" rtl="0" eaLnBrk="1" latinLnBrk="0" hangingPunct="1">
        <a:spcBef>
          <a:spcPct val="20000"/>
        </a:spcBef>
        <a:buFont typeface="Arial" pitchFamily="34" charset="0"/>
        <a:buChar char="•"/>
        <a:defRPr kumimoji="1" sz="1589" kern="1200">
          <a:solidFill>
            <a:schemeClr val="tx1"/>
          </a:solidFill>
          <a:latin typeface="+mn-lt"/>
          <a:ea typeface="+mn-ea"/>
          <a:cs typeface="+mn-cs"/>
        </a:defRPr>
      </a:lvl8pPr>
      <a:lvl9pPr marL="3087074" indent="-181593" algn="l" defTabSz="726370" rtl="0" eaLnBrk="1" latinLnBrk="0" hangingPunct="1">
        <a:spcBef>
          <a:spcPct val="20000"/>
        </a:spcBef>
        <a:buFont typeface="Arial" pitchFamily="34" charset="0"/>
        <a:buChar char="•"/>
        <a:defRPr kumimoji="1" sz="15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1pPr>
      <a:lvl2pPr marL="363185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2pPr>
      <a:lvl3pPr marL="726370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3pPr>
      <a:lvl4pPr marL="1089555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4pPr>
      <a:lvl5pPr marL="1452741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5pPr>
      <a:lvl6pPr marL="1815926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6pPr>
      <a:lvl7pPr marL="2179111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7pPr>
      <a:lvl8pPr marL="2542296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8pPr>
      <a:lvl9pPr marL="2905481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2684" y="348959"/>
            <a:ext cx="6659033" cy="5280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2684" y="2141879"/>
            <a:ext cx="6659033" cy="1696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04363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>
    <p:fade/>
  </p:transition>
  <p:txStyles>
    <p:titleStyle>
      <a:lvl1pPr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lang="en-US" sz="3813" kern="1200" spc="-119" dirty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  <a:lvl2pPr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813">
          <a:solidFill>
            <a:schemeClr val="tx1"/>
          </a:solidFill>
          <a:latin typeface="Calibri" pitchFamily="34" charset="0"/>
          <a:cs typeface="Arial" charset="0"/>
        </a:defRPr>
      </a:lvl2pPr>
      <a:lvl3pPr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813">
          <a:solidFill>
            <a:schemeClr val="tx1"/>
          </a:solidFill>
          <a:latin typeface="Calibri" pitchFamily="34" charset="0"/>
          <a:cs typeface="Arial" charset="0"/>
        </a:defRPr>
      </a:lvl3pPr>
      <a:lvl4pPr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813">
          <a:solidFill>
            <a:schemeClr val="tx1"/>
          </a:solidFill>
          <a:latin typeface="Calibri" pitchFamily="34" charset="0"/>
          <a:cs typeface="Arial" charset="0"/>
        </a:defRPr>
      </a:lvl4pPr>
      <a:lvl5pPr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813">
          <a:solidFill>
            <a:schemeClr val="tx1"/>
          </a:solidFill>
          <a:latin typeface="Calibri" pitchFamily="34" charset="0"/>
          <a:cs typeface="Arial" charset="0"/>
        </a:defRPr>
      </a:lvl5pPr>
      <a:lvl6pPr marL="363200"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813">
          <a:solidFill>
            <a:schemeClr val="tx1"/>
          </a:solidFill>
          <a:latin typeface="Calibri" pitchFamily="34" charset="0"/>
          <a:cs typeface="Arial" charset="0"/>
        </a:defRPr>
      </a:lvl6pPr>
      <a:lvl7pPr marL="726399"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813">
          <a:solidFill>
            <a:schemeClr val="tx1"/>
          </a:solidFill>
          <a:latin typeface="Calibri" pitchFamily="34" charset="0"/>
          <a:cs typeface="Arial" charset="0"/>
        </a:defRPr>
      </a:lvl7pPr>
      <a:lvl8pPr marL="1089599"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813">
          <a:solidFill>
            <a:schemeClr val="tx1"/>
          </a:solidFill>
          <a:latin typeface="Calibri" pitchFamily="34" charset="0"/>
          <a:cs typeface="Arial" charset="0"/>
        </a:defRPr>
      </a:lvl8pPr>
      <a:lvl9pPr marL="1452799"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813">
          <a:solidFill>
            <a:schemeClr val="tx1"/>
          </a:solidFill>
          <a:latin typeface="Calibri" pitchFamily="34" charset="0"/>
          <a:cs typeface="Arial" charset="0"/>
        </a:defRPr>
      </a:lvl9pPr>
    </p:titleStyle>
    <p:bodyStyle>
      <a:lvl1pPr marL="315278" indent="-315278" algn="l" defTabSz="725139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5"/>
        </a:buBlip>
        <a:defRPr kumimoji="1" sz="2542" kern="1200">
          <a:solidFill>
            <a:schemeClr val="tx1"/>
          </a:solidFill>
          <a:latin typeface="+mn-lt"/>
          <a:ea typeface="+mn-ea"/>
          <a:cs typeface="+mn-cs"/>
        </a:defRPr>
      </a:lvl1pPr>
      <a:lvl2pPr marL="726399" indent="-315278" algn="l" defTabSz="725139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6"/>
        </a:buBlip>
        <a:defRPr kumimoji="1" sz="2224" kern="1200">
          <a:solidFill>
            <a:schemeClr val="tx1"/>
          </a:solidFill>
          <a:latin typeface="+mn-lt"/>
          <a:ea typeface="+mn-ea"/>
          <a:cs typeface="+mn-cs"/>
        </a:defRPr>
      </a:lvl2pPr>
      <a:lvl3pPr marL="1000061" indent="-273661" algn="l" defTabSz="725139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6"/>
        </a:buBlip>
        <a:defRPr kumimoji="1" sz="1907" kern="1200">
          <a:solidFill>
            <a:schemeClr val="tx1"/>
          </a:solidFill>
          <a:latin typeface="+mn-lt"/>
          <a:ea typeface="+mn-ea"/>
          <a:cs typeface="+mn-cs"/>
        </a:defRPr>
      </a:lvl3pPr>
      <a:lvl4pPr marL="1274983" indent="-274922" algn="l" defTabSz="725139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6"/>
        </a:buBlip>
        <a:defRPr kumimoji="1" sz="1907" kern="1200">
          <a:solidFill>
            <a:schemeClr val="tx1"/>
          </a:solidFill>
          <a:latin typeface="+mn-lt"/>
          <a:ea typeface="+mn-ea"/>
          <a:cs typeface="+mn-cs"/>
        </a:defRPr>
      </a:lvl4pPr>
      <a:lvl5pPr marL="1542338" indent="-267355" algn="l" defTabSz="725139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6"/>
        </a:buBlip>
        <a:defRPr kumimoji="1" sz="1907" kern="1200">
          <a:solidFill>
            <a:schemeClr val="tx1"/>
          </a:solidFill>
          <a:latin typeface="+mn-lt"/>
          <a:ea typeface="+mn-ea"/>
          <a:cs typeface="+mn-cs"/>
        </a:defRPr>
      </a:lvl5pPr>
      <a:lvl6pPr marL="1997518" indent="-181593" algn="l" defTabSz="726370" rtl="0" eaLnBrk="1" latinLnBrk="0" hangingPunct="1">
        <a:spcBef>
          <a:spcPct val="20000"/>
        </a:spcBef>
        <a:buFont typeface="Arial" pitchFamily="34" charset="0"/>
        <a:buChar char="•"/>
        <a:defRPr kumimoji="1" sz="1589" kern="1200">
          <a:solidFill>
            <a:schemeClr val="tx1"/>
          </a:solidFill>
          <a:latin typeface="+mn-lt"/>
          <a:ea typeface="+mn-ea"/>
          <a:cs typeface="+mn-cs"/>
        </a:defRPr>
      </a:lvl6pPr>
      <a:lvl7pPr marL="2360703" indent="-181593" algn="l" defTabSz="726370" rtl="0" eaLnBrk="1" latinLnBrk="0" hangingPunct="1">
        <a:spcBef>
          <a:spcPct val="20000"/>
        </a:spcBef>
        <a:buFont typeface="Arial" pitchFamily="34" charset="0"/>
        <a:buChar char="•"/>
        <a:defRPr kumimoji="1" sz="1589" kern="1200">
          <a:solidFill>
            <a:schemeClr val="tx1"/>
          </a:solidFill>
          <a:latin typeface="+mn-lt"/>
          <a:ea typeface="+mn-ea"/>
          <a:cs typeface="+mn-cs"/>
        </a:defRPr>
      </a:lvl7pPr>
      <a:lvl8pPr marL="2723889" indent="-181593" algn="l" defTabSz="726370" rtl="0" eaLnBrk="1" latinLnBrk="0" hangingPunct="1">
        <a:spcBef>
          <a:spcPct val="20000"/>
        </a:spcBef>
        <a:buFont typeface="Arial" pitchFamily="34" charset="0"/>
        <a:buChar char="•"/>
        <a:defRPr kumimoji="1" sz="1589" kern="1200">
          <a:solidFill>
            <a:schemeClr val="tx1"/>
          </a:solidFill>
          <a:latin typeface="+mn-lt"/>
          <a:ea typeface="+mn-ea"/>
          <a:cs typeface="+mn-cs"/>
        </a:defRPr>
      </a:lvl8pPr>
      <a:lvl9pPr marL="3087074" indent="-181593" algn="l" defTabSz="726370" rtl="0" eaLnBrk="1" latinLnBrk="0" hangingPunct="1">
        <a:spcBef>
          <a:spcPct val="20000"/>
        </a:spcBef>
        <a:buFont typeface="Arial" pitchFamily="34" charset="0"/>
        <a:buChar char="•"/>
        <a:defRPr kumimoji="1" sz="15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1pPr>
      <a:lvl2pPr marL="363185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2pPr>
      <a:lvl3pPr marL="726370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3pPr>
      <a:lvl4pPr marL="1089555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4pPr>
      <a:lvl5pPr marL="1452741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5pPr>
      <a:lvl6pPr marL="1815926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6pPr>
      <a:lvl7pPr marL="2179111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7pPr>
      <a:lvl8pPr marL="2542296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8pPr>
      <a:lvl9pPr marL="2905481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white rectangl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52"/>
          <a:stretch>
            <a:fillRect/>
          </a:stretch>
        </p:blipFill>
        <p:spPr bwMode="auto">
          <a:xfrm>
            <a:off x="0" y="1971012"/>
            <a:ext cx="7264400" cy="8425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2684" y="348959"/>
            <a:ext cx="6659033" cy="5280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73838" y="2887927"/>
            <a:ext cx="6387879" cy="1674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676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transition>
    <p:fade/>
  </p:transition>
  <p:txStyles>
    <p:titleStyle>
      <a:lvl1pPr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lang="en-US" sz="3813" kern="1200" spc="-99" dirty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  <a:lvl2pPr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813">
          <a:solidFill>
            <a:schemeClr val="tx1"/>
          </a:solidFill>
          <a:latin typeface="Calibri" pitchFamily="34" charset="0"/>
          <a:cs typeface="Arial" charset="0"/>
        </a:defRPr>
      </a:lvl2pPr>
      <a:lvl3pPr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813">
          <a:solidFill>
            <a:schemeClr val="tx1"/>
          </a:solidFill>
          <a:latin typeface="Calibri" pitchFamily="34" charset="0"/>
          <a:cs typeface="Arial" charset="0"/>
        </a:defRPr>
      </a:lvl3pPr>
      <a:lvl4pPr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813">
          <a:solidFill>
            <a:schemeClr val="tx1"/>
          </a:solidFill>
          <a:latin typeface="Calibri" pitchFamily="34" charset="0"/>
          <a:cs typeface="Arial" charset="0"/>
        </a:defRPr>
      </a:lvl4pPr>
      <a:lvl5pPr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813">
          <a:solidFill>
            <a:schemeClr val="tx1"/>
          </a:solidFill>
          <a:latin typeface="Calibri" pitchFamily="34" charset="0"/>
          <a:cs typeface="Arial" charset="0"/>
        </a:defRPr>
      </a:lvl5pPr>
      <a:lvl6pPr marL="363200"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813">
          <a:solidFill>
            <a:schemeClr val="tx1"/>
          </a:solidFill>
          <a:latin typeface="Calibri" pitchFamily="34" charset="0"/>
          <a:cs typeface="Arial" charset="0"/>
        </a:defRPr>
      </a:lvl6pPr>
      <a:lvl7pPr marL="726399"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813">
          <a:solidFill>
            <a:schemeClr val="tx1"/>
          </a:solidFill>
          <a:latin typeface="Calibri" pitchFamily="34" charset="0"/>
          <a:cs typeface="Arial" charset="0"/>
        </a:defRPr>
      </a:lvl7pPr>
      <a:lvl8pPr marL="1089599"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813">
          <a:solidFill>
            <a:schemeClr val="tx1"/>
          </a:solidFill>
          <a:latin typeface="Calibri" pitchFamily="34" charset="0"/>
          <a:cs typeface="Arial" charset="0"/>
        </a:defRPr>
      </a:lvl8pPr>
      <a:lvl9pPr marL="1452799"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813">
          <a:solidFill>
            <a:schemeClr val="tx1"/>
          </a:solidFill>
          <a:latin typeface="Calibri" pitchFamily="34" charset="0"/>
          <a:cs typeface="Arial" charset="0"/>
        </a:defRPr>
      </a:lvl9pPr>
    </p:titleStyle>
    <p:bodyStyle>
      <a:lvl1pPr algn="l" defTabSz="725139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charset="0"/>
        <a:defRPr kumimoji="1" sz="2383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05189" indent="-5044" algn="l" defTabSz="725139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charset="0"/>
        <a:defRPr kumimoji="1" sz="2224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604072" indent="-5044" algn="l" defTabSz="725139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charset="0"/>
        <a:defRPr kumimoji="1" sz="1907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868905" indent="5044" algn="l" defTabSz="725139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charset="0"/>
        <a:defRPr kumimoji="1" sz="1907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132477" algn="l" defTabSz="725139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charset="0"/>
        <a:defRPr kumimoji="1" sz="1907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1997518" indent="-181593" algn="l" defTabSz="726370" rtl="0" eaLnBrk="1" latinLnBrk="0" hangingPunct="1">
        <a:spcBef>
          <a:spcPct val="20000"/>
        </a:spcBef>
        <a:buFont typeface="Arial" pitchFamily="34" charset="0"/>
        <a:buChar char="•"/>
        <a:defRPr kumimoji="1" sz="1589" kern="1200">
          <a:solidFill>
            <a:schemeClr val="tx1"/>
          </a:solidFill>
          <a:latin typeface="+mn-lt"/>
          <a:ea typeface="+mn-ea"/>
          <a:cs typeface="+mn-cs"/>
        </a:defRPr>
      </a:lvl6pPr>
      <a:lvl7pPr marL="2360703" indent="-181593" algn="l" defTabSz="726370" rtl="0" eaLnBrk="1" latinLnBrk="0" hangingPunct="1">
        <a:spcBef>
          <a:spcPct val="20000"/>
        </a:spcBef>
        <a:buFont typeface="Arial" pitchFamily="34" charset="0"/>
        <a:buChar char="•"/>
        <a:defRPr kumimoji="1" sz="1589" kern="1200">
          <a:solidFill>
            <a:schemeClr val="tx1"/>
          </a:solidFill>
          <a:latin typeface="+mn-lt"/>
          <a:ea typeface="+mn-ea"/>
          <a:cs typeface="+mn-cs"/>
        </a:defRPr>
      </a:lvl7pPr>
      <a:lvl8pPr marL="2723889" indent="-181593" algn="l" defTabSz="726370" rtl="0" eaLnBrk="1" latinLnBrk="0" hangingPunct="1">
        <a:spcBef>
          <a:spcPct val="20000"/>
        </a:spcBef>
        <a:buFont typeface="Arial" pitchFamily="34" charset="0"/>
        <a:buChar char="•"/>
        <a:defRPr kumimoji="1" sz="1589" kern="1200">
          <a:solidFill>
            <a:schemeClr val="tx1"/>
          </a:solidFill>
          <a:latin typeface="+mn-lt"/>
          <a:ea typeface="+mn-ea"/>
          <a:cs typeface="+mn-cs"/>
        </a:defRPr>
      </a:lvl8pPr>
      <a:lvl9pPr marL="3087074" indent="-181593" algn="l" defTabSz="726370" rtl="0" eaLnBrk="1" latinLnBrk="0" hangingPunct="1">
        <a:spcBef>
          <a:spcPct val="20000"/>
        </a:spcBef>
        <a:buFont typeface="Arial" pitchFamily="34" charset="0"/>
        <a:buChar char="•"/>
        <a:defRPr kumimoji="1" sz="15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1pPr>
      <a:lvl2pPr marL="363185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2pPr>
      <a:lvl3pPr marL="726370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3pPr>
      <a:lvl4pPr marL="1089555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4pPr>
      <a:lvl5pPr marL="1452741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5pPr>
      <a:lvl6pPr marL="1815926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6pPr>
      <a:lvl7pPr marL="2179111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7pPr>
      <a:lvl8pPr marL="2542296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8pPr>
      <a:lvl9pPr marL="2905481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2684" y="348959"/>
            <a:ext cx="6659033" cy="5280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684" y="2141879"/>
            <a:ext cx="6659033" cy="169693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670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fade/>
  </p:transition>
  <p:txStyles>
    <p:titleStyle>
      <a:lvl1pPr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lang="en-US" sz="3813" kern="1200" spc="-119" dirty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  <a:lvl2pPr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813">
          <a:solidFill>
            <a:schemeClr val="tx1"/>
          </a:solidFill>
          <a:latin typeface="Calibri" pitchFamily="34" charset="0"/>
          <a:cs typeface="Arial" charset="0"/>
        </a:defRPr>
      </a:lvl2pPr>
      <a:lvl3pPr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813">
          <a:solidFill>
            <a:schemeClr val="tx1"/>
          </a:solidFill>
          <a:latin typeface="Calibri" pitchFamily="34" charset="0"/>
          <a:cs typeface="Arial" charset="0"/>
        </a:defRPr>
      </a:lvl3pPr>
      <a:lvl4pPr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813">
          <a:solidFill>
            <a:schemeClr val="tx1"/>
          </a:solidFill>
          <a:latin typeface="Calibri" pitchFamily="34" charset="0"/>
          <a:cs typeface="Arial" charset="0"/>
        </a:defRPr>
      </a:lvl4pPr>
      <a:lvl5pPr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813">
          <a:solidFill>
            <a:schemeClr val="tx1"/>
          </a:solidFill>
          <a:latin typeface="Calibri" pitchFamily="34" charset="0"/>
          <a:cs typeface="Arial" charset="0"/>
        </a:defRPr>
      </a:lvl5pPr>
      <a:lvl6pPr marL="363200"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813">
          <a:solidFill>
            <a:schemeClr val="tx1"/>
          </a:solidFill>
          <a:latin typeface="Calibri" pitchFamily="34" charset="0"/>
          <a:cs typeface="Arial" charset="0"/>
        </a:defRPr>
      </a:lvl6pPr>
      <a:lvl7pPr marL="726399"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813">
          <a:solidFill>
            <a:schemeClr val="tx1"/>
          </a:solidFill>
          <a:latin typeface="Calibri" pitchFamily="34" charset="0"/>
          <a:cs typeface="Arial" charset="0"/>
        </a:defRPr>
      </a:lvl7pPr>
      <a:lvl8pPr marL="1089599"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813">
          <a:solidFill>
            <a:schemeClr val="tx1"/>
          </a:solidFill>
          <a:latin typeface="Calibri" pitchFamily="34" charset="0"/>
          <a:cs typeface="Arial" charset="0"/>
        </a:defRPr>
      </a:lvl8pPr>
      <a:lvl9pPr marL="1452799"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813">
          <a:solidFill>
            <a:schemeClr val="tx1"/>
          </a:solidFill>
          <a:latin typeface="Calibri" pitchFamily="34" charset="0"/>
          <a:cs typeface="Arial" charset="0"/>
        </a:defRPr>
      </a:lvl9pPr>
    </p:titleStyle>
    <p:bodyStyle>
      <a:lvl1pPr marL="363200" indent="-363200" algn="l" defTabSz="725139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4"/>
        </a:buBlip>
        <a:defRPr kumimoji="1" sz="2542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78477" indent="-315278" algn="l" defTabSz="725139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5"/>
        </a:buBlip>
        <a:defRPr kumimoji="1" sz="2224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0061" indent="-321583" algn="l" defTabSz="725139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5"/>
        </a:buBlip>
        <a:defRPr kumimoji="1" sz="1907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274983" indent="-274922" algn="l" defTabSz="725139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5"/>
        </a:buBlip>
        <a:defRPr kumimoji="1" sz="1907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542338" indent="-267355" algn="l" defTabSz="725139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5"/>
        </a:buBlip>
        <a:defRPr kumimoji="1" sz="1907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97518" indent="-181593" algn="l" defTabSz="726370" rtl="0" eaLnBrk="1" latinLnBrk="0" hangingPunct="1">
        <a:spcBef>
          <a:spcPct val="20000"/>
        </a:spcBef>
        <a:buFont typeface="Arial" pitchFamily="34" charset="0"/>
        <a:buChar char="•"/>
        <a:defRPr kumimoji="1" sz="1589" kern="1200">
          <a:solidFill>
            <a:schemeClr val="tx1"/>
          </a:solidFill>
          <a:latin typeface="+mn-lt"/>
          <a:ea typeface="+mn-ea"/>
          <a:cs typeface="+mn-cs"/>
        </a:defRPr>
      </a:lvl6pPr>
      <a:lvl7pPr marL="2360703" indent="-181593" algn="l" defTabSz="726370" rtl="0" eaLnBrk="1" latinLnBrk="0" hangingPunct="1">
        <a:spcBef>
          <a:spcPct val="20000"/>
        </a:spcBef>
        <a:buFont typeface="Arial" pitchFamily="34" charset="0"/>
        <a:buChar char="•"/>
        <a:defRPr kumimoji="1" sz="1589" kern="1200">
          <a:solidFill>
            <a:schemeClr val="tx1"/>
          </a:solidFill>
          <a:latin typeface="+mn-lt"/>
          <a:ea typeface="+mn-ea"/>
          <a:cs typeface="+mn-cs"/>
        </a:defRPr>
      </a:lvl7pPr>
      <a:lvl8pPr marL="2723889" indent="-181593" algn="l" defTabSz="726370" rtl="0" eaLnBrk="1" latinLnBrk="0" hangingPunct="1">
        <a:spcBef>
          <a:spcPct val="20000"/>
        </a:spcBef>
        <a:buFont typeface="Arial" pitchFamily="34" charset="0"/>
        <a:buChar char="•"/>
        <a:defRPr kumimoji="1" sz="1589" kern="1200">
          <a:solidFill>
            <a:schemeClr val="tx1"/>
          </a:solidFill>
          <a:latin typeface="+mn-lt"/>
          <a:ea typeface="+mn-ea"/>
          <a:cs typeface="+mn-cs"/>
        </a:defRPr>
      </a:lvl8pPr>
      <a:lvl9pPr marL="3087074" indent="-181593" algn="l" defTabSz="726370" rtl="0" eaLnBrk="1" latinLnBrk="0" hangingPunct="1">
        <a:spcBef>
          <a:spcPct val="20000"/>
        </a:spcBef>
        <a:buFont typeface="Arial" pitchFamily="34" charset="0"/>
        <a:buChar char="•"/>
        <a:defRPr kumimoji="1" sz="15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1pPr>
      <a:lvl2pPr marL="363185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2pPr>
      <a:lvl3pPr marL="726370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3pPr>
      <a:lvl4pPr marL="1089555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4pPr>
      <a:lvl5pPr marL="1452741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5pPr>
      <a:lvl6pPr marL="1815926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6pPr>
      <a:lvl7pPr marL="2179111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7pPr>
      <a:lvl8pPr marL="2542296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8pPr>
      <a:lvl9pPr marL="2905481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white rectangl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52"/>
          <a:stretch>
            <a:fillRect/>
          </a:stretch>
        </p:blipFill>
        <p:spPr bwMode="auto">
          <a:xfrm>
            <a:off x="0" y="1971012"/>
            <a:ext cx="7264400" cy="8425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2684" y="348959"/>
            <a:ext cx="6659033" cy="5280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73838" y="2887927"/>
            <a:ext cx="6387879" cy="1674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0891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transition>
    <p:fade/>
  </p:transition>
  <p:txStyles>
    <p:titleStyle>
      <a:lvl1pPr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lang="en-US" sz="3813" kern="1200" spc="-99" dirty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  <a:lvl2pPr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813">
          <a:solidFill>
            <a:schemeClr val="tx1"/>
          </a:solidFill>
          <a:latin typeface="Calibri" pitchFamily="34" charset="0"/>
          <a:cs typeface="Arial" charset="0"/>
        </a:defRPr>
      </a:lvl2pPr>
      <a:lvl3pPr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813">
          <a:solidFill>
            <a:schemeClr val="tx1"/>
          </a:solidFill>
          <a:latin typeface="Calibri" pitchFamily="34" charset="0"/>
          <a:cs typeface="Arial" charset="0"/>
        </a:defRPr>
      </a:lvl3pPr>
      <a:lvl4pPr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813">
          <a:solidFill>
            <a:schemeClr val="tx1"/>
          </a:solidFill>
          <a:latin typeface="Calibri" pitchFamily="34" charset="0"/>
          <a:cs typeface="Arial" charset="0"/>
        </a:defRPr>
      </a:lvl4pPr>
      <a:lvl5pPr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813">
          <a:solidFill>
            <a:schemeClr val="tx1"/>
          </a:solidFill>
          <a:latin typeface="Calibri" pitchFamily="34" charset="0"/>
          <a:cs typeface="Arial" charset="0"/>
        </a:defRPr>
      </a:lvl5pPr>
      <a:lvl6pPr marL="363200"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813">
          <a:solidFill>
            <a:schemeClr val="tx1"/>
          </a:solidFill>
          <a:latin typeface="Calibri" pitchFamily="34" charset="0"/>
          <a:cs typeface="Arial" charset="0"/>
        </a:defRPr>
      </a:lvl6pPr>
      <a:lvl7pPr marL="726399"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813">
          <a:solidFill>
            <a:schemeClr val="tx1"/>
          </a:solidFill>
          <a:latin typeface="Calibri" pitchFamily="34" charset="0"/>
          <a:cs typeface="Arial" charset="0"/>
        </a:defRPr>
      </a:lvl7pPr>
      <a:lvl8pPr marL="1089599"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813">
          <a:solidFill>
            <a:schemeClr val="tx1"/>
          </a:solidFill>
          <a:latin typeface="Calibri" pitchFamily="34" charset="0"/>
          <a:cs typeface="Arial" charset="0"/>
        </a:defRPr>
      </a:lvl8pPr>
      <a:lvl9pPr marL="1452799" algn="l" defTabSz="72513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813">
          <a:solidFill>
            <a:schemeClr val="tx1"/>
          </a:solidFill>
          <a:latin typeface="Calibri" pitchFamily="34" charset="0"/>
          <a:cs typeface="Arial" charset="0"/>
        </a:defRPr>
      </a:lvl9pPr>
    </p:titleStyle>
    <p:bodyStyle>
      <a:lvl1pPr algn="l" defTabSz="725139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charset="0"/>
        <a:defRPr kumimoji="1" sz="2383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05189" indent="-5044" algn="l" defTabSz="725139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charset="0"/>
        <a:defRPr kumimoji="1" sz="2224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604072" indent="-5044" algn="l" defTabSz="725139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charset="0"/>
        <a:defRPr kumimoji="1" sz="1907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868905" indent="5044" algn="l" defTabSz="725139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charset="0"/>
        <a:defRPr kumimoji="1" sz="1907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132477" algn="l" defTabSz="725139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charset="0"/>
        <a:defRPr kumimoji="1" sz="1907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1997518" indent="-181593" algn="l" defTabSz="726370" rtl="0" eaLnBrk="1" latinLnBrk="0" hangingPunct="1">
        <a:spcBef>
          <a:spcPct val="20000"/>
        </a:spcBef>
        <a:buFont typeface="Arial" pitchFamily="34" charset="0"/>
        <a:buChar char="•"/>
        <a:defRPr kumimoji="1" sz="1589" kern="1200">
          <a:solidFill>
            <a:schemeClr val="tx1"/>
          </a:solidFill>
          <a:latin typeface="+mn-lt"/>
          <a:ea typeface="+mn-ea"/>
          <a:cs typeface="+mn-cs"/>
        </a:defRPr>
      </a:lvl6pPr>
      <a:lvl7pPr marL="2360703" indent="-181593" algn="l" defTabSz="726370" rtl="0" eaLnBrk="1" latinLnBrk="0" hangingPunct="1">
        <a:spcBef>
          <a:spcPct val="20000"/>
        </a:spcBef>
        <a:buFont typeface="Arial" pitchFamily="34" charset="0"/>
        <a:buChar char="•"/>
        <a:defRPr kumimoji="1" sz="1589" kern="1200">
          <a:solidFill>
            <a:schemeClr val="tx1"/>
          </a:solidFill>
          <a:latin typeface="+mn-lt"/>
          <a:ea typeface="+mn-ea"/>
          <a:cs typeface="+mn-cs"/>
        </a:defRPr>
      </a:lvl7pPr>
      <a:lvl8pPr marL="2723889" indent="-181593" algn="l" defTabSz="726370" rtl="0" eaLnBrk="1" latinLnBrk="0" hangingPunct="1">
        <a:spcBef>
          <a:spcPct val="20000"/>
        </a:spcBef>
        <a:buFont typeface="Arial" pitchFamily="34" charset="0"/>
        <a:buChar char="•"/>
        <a:defRPr kumimoji="1" sz="1589" kern="1200">
          <a:solidFill>
            <a:schemeClr val="tx1"/>
          </a:solidFill>
          <a:latin typeface="+mn-lt"/>
          <a:ea typeface="+mn-ea"/>
          <a:cs typeface="+mn-cs"/>
        </a:defRPr>
      </a:lvl8pPr>
      <a:lvl9pPr marL="3087074" indent="-181593" algn="l" defTabSz="726370" rtl="0" eaLnBrk="1" latinLnBrk="0" hangingPunct="1">
        <a:spcBef>
          <a:spcPct val="20000"/>
        </a:spcBef>
        <a:buFont typeface="Arial" pitchFamily="34" charset="0"/>
        <a:buChar char="•"/>
        <a:defRPr kumimoji="1" sz="15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1pPr>
      <a:lvl2pPr marL="363185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2pPr>
      <a:lvl3pPr marL="726370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3pPr>
      <a:lvl4pPr marL="1089555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4pPr>
      <a:lvl5pPr marL="1452741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5pPr>
      <a:lvl6pPr marL="1815926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6pPr>
      <a:lvl7pPr marL="2179111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7pPr>
      <a:lvl8pPr marL="2542296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8pPr>
      <a:lvl9pPr marL="2905481" algn="l" defTabSz="726370" rtl="0" eaLnBrk="1" latinLnBrk="0" hangingPunct="1">
        <a:defRPr kumimoji="1" sz="14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t-event-info@ml.mri.co.jp" TargetMode="External"/><Relationship Id="rId2" Type="http://schemas.openxmlformats.org/officeDocument/2006/relationships/hyperlink" Target="http://www.mri.co.jp/japan-taiwan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mollyteng@taitra.org.tw" TargetMode="Externa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 13">
            <a:extLst>
              <a:ext uri="{FF2B5EF4-FFF2-40B4-BE49-F238E27FC236}">
                <a16:creationId xmlns="" xmlns:a16="http://schemas.microsoft.com/office/drawing/2014/main" id="{0A67CF68-3D35-48B5-AC86-C203394F2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641299"/>
              </p:ext>
            </p:extLst>
          </p:nvPr>
        </p:nvGraphicFramePr>
        <p:xfrm>
          <a:off x="232566" y="4060381"/>
          <a:ext cx="6848954" cy="1467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954">
                  <a:extLst>
                    <a:ext uri="{9D8B030D-6E8A-4147-A177-3AD203B41FA5}">
                      <a16:colId xmlns="" xmlns:a16="http://schemas.microsoft.com/office/drawing/2014/main" val="641958029"/>
                    </a:ext>
                  </a:extLst>
                </a:gridCol>
                <a:gridCol w="5588000">
                  <a:extLst>
                    <a:ext uri="{9D8B030D-6E8A-4147-A177-3AD203B41FA5}">
                      <a16:colId xmlns="" xmlns:a16="http://schemas.microsoft.com/office/drawing/2014/main" val="3105256003"/>
                    </a:ext>
                  </a:extLst>
                </a:gridCol>
              </a:tblGrid>
              <a:tr h="363394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400" b="1" dirty="0">
                          <a:solidFill>
                            <a:schemeClr val="tx1"/>
                          </a:solidFill>
                          <a:latin typeface="PMingLiU" pitchFamily="18" charset="-120"/>
                          <a:ea typeface="PMingLiU" pitchFamily="18" charset="-120"/>
                          <a:cs typeface="SimSun"/>
                        </a:rPr>
                        <a:t>參加對</a:t>
                      </a:r>
                      <a:r>
                        <a:rPr kumimoji="1" lang="zh-TW" altLang="en-US" sz="1400" b="1" dirty="0">
                          <a:solidFill>
                            <a:schemeClr val="tx1"/>
                          </a:solidFill>
                          <a:latin typeface="PMingLiU" pitchFamily="18" charset="-120"/>
                          <a:ea typeface="PMingLiU" pitchFamily="18" charset="-120"/>
                          <a:cs typeface="SimSun"/>
                        </a:rPr>
                        <a:t>象</a:t>
                      </a:r>
                      <a:r>
                        <a:rPr kumimoji="1" lang="zh-CN" altLang="en-US" sz="1400" b="1" dirty="0">
                          <a:solidFill>
                            <a:schemeClr val="tx1"/>
                          </a:solidFill>
                          <a:latin typeface="PMingLiU" pitchFamily="18" charset="-120"/>
                          <a:ea typeface="PMingLiU" pitchFamily="18" charset="-120"/>
                          <a:cs typeface="SimSun"/>
                        </a:rPr>
                        <a:t>人員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263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200" dirty="0">
                          <a:solidFill>
                            <a:schemeClr val="tx1"/>
                          </a:solidFill>
                          <a:latin typeface="PMingLiU" pitchFamily="18" charset="-120"/>
                          <a:ea typeface="PMingLiU" pitchFamily="18" charset="-120"/>
                          <a:cs typeface="SimSun"/>
                        </a:rPr>
                        <a:t>活躍於越南的企業或者探討進入越南市場的台灣企業與</a:t>
                      </a:r>
                      <a:r>
                        <a:rPr kumimoji="1" lang="zh-CN" altLang="en-US" sz="1200">
                          <a:solidFill>
                            <a:schemeClr val="tx1"/>
                          </a:solidFill>
                          <a:latin typeface="PMingLiU" pitchFamily="18" charset="-120"/>
                          <a:ea typeface="PMingLiU" pitchFamily="18" charset="-120"/>
                          <a:cs typeface="SimSun"/>
                        </a:rPr>
                        <a:t>日本</a:t>
                      </a:r>
                      <a:r>
                        <a:rPr kumimoji="1" lang="zh-CN" altLang="en-US" sz="1200" smtClean="0">
                          <a:solidFill>
                            <a:schemeClr val="tx1"/>
                          </a:solidFill>
                          <a:latin typeface="PMingLiU" pitchFamily="18" charset="-120"/>
                          <a:ea typeface="PMingLiU" pitchFamily="18" charset="-120"/>
                          <a:cs typeface="SimSun"/>
                        </a:rPr>
                        <a:t>企業</a:t>
                      </a:r>
                      <a:endParaRPr kumimoji="1" lang="zh-CN" altLang="ja-JP" sz="1200" dirty="0">
                        <a:solidFill>
                          <a:schemeClr val="tx1"/>
                        </a:solidFill>
                        <a:latin typeface="PMingLiU" pitchFamily="18" charset="-120"/>
                        <a:ea typeface="PMingLiU" pitchFamily="18" charset="-120"/>
                        <a:cs typeface="SimSun"/>
                      </a:endParaRPr>
                    </a:p>
                  </a:txBody>
                  <a:tcPr>
                    <a:lnL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23101243"/>
                  </a:ext>
                </a:extLst>
              </a:tr>
              <a:tr h="799466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400" b="1" dirty="0">
                          <a:ln/>
                          <a:solidFill>
                            <a:schemeClr val="tx1"/>
                          </a:solidFill>
                          <a:latin typeface="PMingLiU" pitchFamily="18" charset="-120"/>
                          <a:ea typeface="PMingLiU" pitchFamily="18" charset="-120"/>
                          <a:cs typeface="SimSun"/>
                        </a:rPr>
                        <a:t>報名方法</a:t>
                      </a:r>
                      <a:endParaRPr kumimoji="1" lang="zh-CN" altLang="en-US" sz="1400" b="1" dirty="0">
                        <a:solidFill>
                          <a:schemeClr val="tx1"/>
                        </a:solidFill>
                        <a:latin typeface="PMingLiU" pitchFamily="18" charset="-120"/>
                        <a:ea typeface="PMingLiU" pitchFamily="18" charset="-120"/>
                        <a:cs typeface="SimSu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ja-JP" sz="1200" b="1" dirty="0">
                        <a:solidFill>
                          <a:srgbClr val="FF99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PMingLiU" pitchFamily="18" charset="-120"/>
                        <a:ea typeface="PMingLiU" pitchFamily="18" charset="-120"/>
                        <a:cs typeface="SimSun"/>
                      </a:endParaRPr>
                    </a:p>
                  </a:txBody>
                  <a:tcPr>
                    <a:lnL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85107791"/>
                  </a:ext>
                </a:extLst>
              </a:tr>
              <a:tr h="294753">
                <a:tc>
                  <a:txBody>
                    <a:bodyPr/>
                    <a:lstStyle/>
                    <a:p>
                      <a:pPr algn="ctr"/>
                      <a:endParaRPr kumimoji="1" lang="zh-CN" altLang="en-US" sz="1400" b="1" dirty="0">
                        <a:solidFill>
                          <a:schemeClr val="tx1"/>
                        </a:solidFill>
                        <a:latin typeface="PMingLiU" pitchFamily="18" charset="-120"/>
                        <a:ea typeface="PMingLiU" pitchFamily="18" charset="-120"/>
                        <a:cs typeface="SimSu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263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1" dirty="0"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PMingLiU" pitchFamily="18" charset="-120"/>
                        <a:ea typeface="PMingLiU" pitchFamily="18" charset="-120"/>
                        <a:cs typeface="SimSu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26525273"/>
                  </a:ext>
                </a:extLst>
              </a:tr>
            </a:tbl>
          </a:graphicData>
        </a:graphic>
      </p:graphicFrame>
      <p:sp>
        <p:nvSpPr>
          <p:cNvPr id="47" name="サブタイトル 2">
            <a:extLst>
              <a:ext uri="{FF2B5EF4-FFF2-40B4-BE49-F238E27FC236}">
                <a16:creationId xmlns="" xmlns:a16="http://schemas.microsoft.com/office/drawing/2014/main" id="{8635BFEC-20B8-44FE-A410-B8063ED6A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730" y="670903"/>
            <a:ext cx="7085466" cy="1797210"/>
          </a:xfrm>
          <a:solidFill>
            <a:srgbClr val="FFFFFF"/>
          </a:solidFill>
        </p:spPr>
        <p:txBody>
          <a:bodyPr lIns="36000" tIns="36000" rIns="36000" bIns="3600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PMingLiU" pitchFamily="18" charset="-120"/>
                <a:ea typeface="PMingLiU" pitchFamily="18" charset="-120"/>
                <a:cs typeface="SimSun"/>
              </a:rPr>
              <a:t>　    日本與台灣長期處於友好關係，也在眾多商務領域構建了密切的關係。台日企業合作拓展中國市場的事例也不少。近年來，通過台日企業合作來開拓第三國市場的時機也正在成熟。</a:t>
            </a:r>
          </a:p>
          <a:p>
            <a:pPr>
              <a:lnSpc>
                <a:spcPct val="10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PMingLiU" pitchFamily="18" charset="-120"/>
                <a:ea typeface="PMingLiU" pitchFamily="18" charset="-120"/>
                <a:cs typeface="SimSun"/>
              </a:rPr>
              <a:t>　    在這種背景下，日本經濟產業省與三菱綜合研究所聯合實施的調查結果表明，對於台商來說，與擁有高技術能力的日本企業合作將獲益。同時，在越南集聚著眾多台灣企業。例如，在纖維產業方面，原材料採購中台商的存在感很高，在電機電子產業方面，台商充分發揮了其生產能力的優勢，等等；對於日本企業來說，他們也會通過與台商的合作而獲益。</a:t>
            </a:r>
            <a:endParaRPr lang="zh-CN" altLang="ja-JP" sz="1100" dirty="0">
              <a:solidFill>
                <a:schemeClr val="bg1"/>
              </a:solidFill>
              <a:latin typeface="PMingLiU" pitchFamily="18" charset="-120"/>
              <a:ea typeface="PMingLiU" pitchFamily="18" charset="-120"/>
              <a:cs typeface="SimSun"/>
            </a:endParaRPr>
          </a:p>
          <a:p>
            <a:pPr>
              <a:lnSpc>
                <a:spcPct val="10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PMingLiU" pitchFamily="18" charset="-120"/>
                <a:ea typeface="PMingLiU" pitchFamily="18" charset="-120"/>
                <a:cs typeface="SimSun"/>
              </a:rPr>
              <a:t>　    近年，各國向越南的投資不斷攀升、競爭日益激烈。台日企業通過互補雙方的需求與課題，可充分擴大業務拓展的可能性。</a:t>
            </a:r>
          </a:p>
          <a:p>
            <a:pPr>
              <a:lnSpc>
                <a:spcPct val="10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PMingLiU" pitchFamily="18" charset="-120"/>
                <a:ea typeface="PMingLiU" pitchFamily="18" charset="-120"/>
                <a:cs typeface="SimSun"/>
              </a:rPr>
              <a:t>　    本交流會將介紹台灣企業與</a:t>
            </a:r>
            <a:r>
              <a:rPr lang="zh-CN" altLang="en-US" sz="1100">
                <a:solidFill>
                  <a:schemeClr val="bg1"/>
                </a:solidFill>
                <a:latin typeface="PMingLiU" pitchFamily="18" charset="-120"/>
                <a:ea typeface="PMingLiU" pitchFamily="18" charset="-120"/>
                <a:cs typeface="SimSun"/>
              </a:rPr>
              <a:t>日本企業的</a:t>
            </a:r>
            <a:r>
              <a:rPr lang="zh-CN" altLang="en-US" sz="1100" dirty="0">
                <a:solidFill>
                  <a:schemeClr val="bg1"/>
                </a:solidFill>
                <a:latin typeface="PMingLiU" pitchFamily="18" charset="-120"/>
                <a:ea typeface="PMingLiU" pitchFamily="18" charset="-120"/>
                <a:cs typeface="SimSun"/>
              </a:rPr>
              <a:t>合作模式，並提供台日企業進行交流的平台。貴公司也不妨透過本活動進一步深化與日本企業的合作如何？</a:t>
            </a:r>
          </a:p>
        </p:txBody>
      </p:sp>
      <p:sp>
        <p:nvSpPr>
          <p:cNvPr id="48" name="タイトル 1">
            <a:extLst>
              <a:ext uri="{FF2B5EF4-FFF2-40B4-BE49-F238E27FC236}">
                <a16:creationId xmlns="" xmlns:a16="http://schemas.microsoft.com/office/drawing/2014/main" id="{EEAFB5A9-A373-4C4D-8B4B-21384FD21398}"/>
              </a:ext>
            </a:extLst>
          </p:cNvPr>
          <p:cNvSpPr txBox="1">
            <a:spLocks/>
          </p:cNvSpPr>
          <p:nvPr/>
        </p:nvSpPr>
        <p:spPr>
          <a:xfrm>
            <a:off x="-5992" y="1"/>
            <a:ext cx="7280910" cy="618936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t" anchorCtr="0">
            <a:noAutofit/>
          </a:bodyPr>
          <a:lstStyle>
            <a:lvl1pPr algn="ctr" defTabSz="72639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76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latin typeface="PMingLiU" pitchFamily="18" charset="-120"/>
                <a:ea typeface="PMingLiU" pitchFamily="18" charset="-120"/>
                <a:cs typeface="SimSun"/>
              </a:rPr>
              <a:t> 在越南台日企業的名片交換與交流會</a:t>
            </a:r>
            <a:endParaRPr lang="zh-CN" altLang="ja-JP" sz="2000" b="1" dirty="0">
              <a:latin typeface="PMingLiU" pitchFamily="18" charset="-120"/>
              <a:ea typeface="PMingLiU" pitchFamily="18" charset="-120"/>
              <a:cs typeface="SimSun"/>
            </a:endParaRPr>
          </a:p>
          <a:p>
            <a:endParaRPr lang="zh-CN" altLang="en-US" sz="2000" b="1" dirty="0">
              <a:latin typeface="PMingLiU" pitchFamily="18" charset="-120"/>
              <a:ea typeface="PMingLiU" pitchFamily="18" charset="-120"/>
              <a:cs typeface="SimSun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="" xmlns:a16="http://schemas.microsoft.com/office/drawing/2014/main" id="{40AE0E0D-2C1A-4DA6-990A-1A3F5098A3CB}"/>
              </a:ext>
            </a:extLst>
          </p:cNvPr>
          <p:cNvSpPr/>
          <p:nvPr/>
        </p:nvSpPr>
        <p:spPr bwMode="auto">
          <a:xfrm>
            <a:off x="2421064" y="347472"/>
            <a:ext cx="2411750" cy="234554"/>
          </a:xfrm>
          <a:prstGeom prst="roundRect">
            <a:avLst>
              <a:gd name="adj" fmla="val 50000"/>
            </a:avLst>
          </a:prstGeom>
          <a:solidFill>
            <a:srgbClr val="3399FF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itchFamily="18" charset="-120"/>
                <a:ea typeface="PMingLiU" pitchFamily="18" charset="-120"/>
                <a:cs typeface="SimSun"/>
              </a:rPr>
              <a:t>參會企業徵集通知</a:t>
            </a:r>
          </a:p>
        </p:txBody>
      </p:sp>
      <p:sp>
        <p:nvSpPr>
          <p:cNvPr id="11" name="タイトル 1">
            <a:extLst>
              <a:ext uri="{FF2B5EF4-FFF2-40B4-BE49-F238E27FC236}">
                <a16:creationId xmlns="" xmlns:a16="http://schemas.microsoft.com/office/drawing/2014/main" id="{044FA2C3-DEB7-49C8-BF0D-E0B8E22E2E44}"/>
              </a:ext>
            </a:extLst>
          </p:cNvPr>
          <p:cNvSpPr txBox="1">
            <a:spLocks/>
          </p:cNvSpPr>
          <p:nvPr/>
        </p:nvSpPr>
        <p:spPr>
          <a:xfrm>
            <a:off x="91730" y="2522457"/>
            <a:ext cx="7099010" cy="426693"/>
          </a:xfrm>
          <a:prstGeom prst="rect">
            <a:avLst/>
          </a:prstGeom>
          <a:solidFill>
            <a:srgbClr val="33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 algn="ctr" defTabSz="72639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76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itchFamily="18" charset="-120"/>
                <a:ea typeface="PMingLiU" pitchFamily="18" charset="-120"/>
                <a:cs typeface="SimSun"/>
              </a:rPr>
              <a:t>協辦：日本貿易振興機構（JETRO）、</a:t>
            </a:r>
            <a:r>
              <a:rPr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itchFamily="18" charset="-120"/>
                <a:ea typeface="PMingLiU" pitchFamily="18" charset="-120"/>
                <a:cs typeface="SimSun"/>
              </a:rPr>
              <a:t>台灣貿易中心 </a:t>
            </a:r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itchFamily="18" charset="-120"/>
                <a:ea typeface="PMingLiU" pitchFamily="18" charset="-120"/>
                <a:cs typeface="SimSun"/>
              </a:rPr>
              <a:t>（TAITRA）、日本經濟產業省</a:t>
            </a:r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itchFamily="18" charset="-120"/>
                <a:ea typeface="PMingLiU" pitchFamily="18" charset="-120"/>
                <a:cs typeface="SimSun"/>
              </a:rPr>
              <a:t/>
            </a:r>
            <a:b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itchFamily="18" charset="-120"/>
                <a:ea typeface="PMingLiU" pitchFamily="18" charset="-120"/>
                <a:cs typeface="SimSun"/>
              </a:rPr>
            </a:br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itchFamily="18" charset="-120"/>
                <a:ea typeface="PMingLiU" pitchFamily="18" charset="-120"/>
                <a:cs typeface="SimSun"/>
              </a:rPr>
              <a:t>贊助：中國信託商業銀行（CTBC</a:t>
            </a:r>
            <a:r>
              <a:rPr lang="zh-CN" sz="1200" dirty="0">
                <a:latin typeface="PMingLiU" pitchFamily="18" charset="-120"/>
                <a:ea typeface="PMingLiU" pitchFamily="18" charset="-120"/>
                <a:cs typeface="SimSun"/>
              </a:rPr>
              <a:t> </a:t>
            </a:r>
            <a:r>
              <a:rPr lang="zh-CN" altLang="ja-JP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itchFamily="18" charset="-120"/>
                <a:ea typeface="PMingLiU" pitchFamily="18" charset="-120"/>
                <a:cs typeface="SimSun"/>
              </a:rPr>
              <a:t>Bank）、東京之星銀行</a:t>
            </a:r>
          </a:p>
        </p:txBody>
      </p:sp>
      <p:sp>
        <p:nvSpPr>
          <p:cNvPr id="4" name="楕円 3">
            <a:extLst>
              <a:ext uri="{FF2B5EF4-FFF2-40B4-BE49-F238E27FC236}">
                <a16:creationId xmlns="" xmlns:a16="http://schemas.microsoft.com/office/drawing/2014/main" id="{6EF56B00-013F-4A9B-987B-25E818837257}"/>
              </a:ext>
            </a:extLst>
          </p:cNvPr>
          <p:cNvSpPr/>
          <p:nvPr/>
        </p:nvSpPr>
        <p:spPr bwMode="auto">
          <a:xfrm>
            <a:off x="91730" y="3064006"/>
            <a:ext cx="293551" cy="29355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kumimoji="1" lang="ja-JP" altLang="en-US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MingLiU" pitchFamily="18" charset="-120"/>
              <a:ea typeface="PMingLiU" pitchFamily="18" charset="-12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5543893-2EE7-4455-8D63-D9EE84339BC7}"/>
              </a:ext>
            </a:extLst>
          </p:cNvPr>
          <p:cNvSpPr txBox="1"/>
          <p:nvPr/>
        </p:nvSpPr>
        <p:spPr>
          <a:xfrm>
            <a:off x="385281" y="30261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kumimoji="1" lang="zh-CN" altLang="en-US" b="1" dirty="0">
                <a:ln/>
                <a:solidFill>
                  <a:srgbClr val="FFCC00"/>
                </a:solidFill>
                <a:latin typeface="PMingLiU" pitchFamily="18" charset="-120"/>
                <a:ea typeface="PMingLiU" pitchFamily="18" charset="-120"/>
                <a:cs typeface="SimSun"/>
              </a:rPr>
              <a:t>時間：</a:t>
            </a:r>
          </a:p>
        </p:txBody>
      </p:sp>
      <p:sp>
        <p:nvSpPr>
          <p:cNvPr id="40" name="タイトル 1">
            <a:extLst>
              <a:ext uri="{FF2B5EF4-FFF2-40B4-BE49-F238E27FC236}">
                <a16:creationId xmlns="" xmlns:a16="http://schemas.microsoft.com/office/drawing/2014/main" id="{29734468-7EAB-4AB8-8310-A403908F8546}"/>
              </a:ext>
            </a:extLst>
          </p:cNvPr>
          <p:cNvSpPr txBox="1">
            <a:spLocks/>
          </p:cNvSpPr>
          <p:nvPr/>
        </p:nvSpPr>
        <p:spPr>
          <a:xfrm>
            <a:off x="1112828" y="3497576"/>
            <a:ext cx="5043270" cy="53771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72639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76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itchFamily="18" charset="-120"/>
                <a:ea typeface="PMingLiU" pitchFamily="18" charset="-120"/>
                <a:cs typeface="SimSun"/>
              </a:rPr>
              <a:t>Rex Hotel Saigon/ 2樓　Camellia Room/Conference Hall</a:t>
            </a:r>
          </a:p>
          <a:p>
            <a:pPr algn="l"/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itchFamily="18" charset="-120"/>
                <a:ea typeface="PMingLiU" pitchFamily="18" charset="-120"/>
                <a:cs typeface="SimSun"/>
              </a:rPr>
              <a:t>（141 Nguyen Hue Blvd, Ho Chi Minh City, Vietnam）</a:t>
            </a:r>
          </a:p>
        </p:txBody>
      </p:sp>
      <p:sp>
        <p:nvSpPr>
          <p:cNvPr id="41" name="楕円 40">
            <a:extLst>
              <a:ext uri="{FF2B5EF4-FFF2-40B4-BE49-F238E27FC236}">
                <a16:creationId xmlns="" xmlns:a16="http://schemas.microsoft.com/office/drawing/2014/main" id="{907281E8-2EFE-4716-9492-0F051AD2C4F9}"/>
              </a:ext>
            </a:extLst>
          </p:cNvPr>
          <p:cNvSpPr/>
          <p:nvPr/>
        </p:nvSpPr>
        <p:spPr bwMode="auto">
          <a:xfrm>
            <a:off x="91730" y="3461634"/>
            <a:ext cx="293551" cy="29355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kumimoji="1" lang="ja-JP" altLang="en-US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MingLiU" pitchFamily="18" charset="-120"/>
              <a:ea typeface="PMingLiU" pitchFamily="18" charset="-12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="" xmlns:a16="http://schemas.microsoft.com/office/drawing/2014/main" id="{F554ABEA-EA94-437F-9CCA-B18487E0D297}"/>
              </a:ext>
            </a:extLst>
          </p:cNvPr>
          <p:cNvSpPr txBox="1"/>
          <p:nvPr/>
        </p:nvSpPr>
        <p:spPr>
          <a:xfrm>
            <a:off x="385281" y="34440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kumimoji="1" lang="zh-CN" altLang="en-US" b="1" dirty="0">
                <a:ln/>
                <a:solidFill>
                  <a:srgbClr val="FFCC00"/>
                </a:solidFill>
                <a:latin typeface="PMingLiU" pitchFamily="18" charset="-120"/>
                <a:ea typeface="PMingLiU" pitchFamily="18" charset="-120"/>
                <a:cs typeface="SimSun"/>
              </a:rPr>
              <a:t>地點：</a:t>
            </a:r>
          </a:p>
        </p:txBody>
      </p:sp>
      <p:sp>
        <p:nvSpPr>
          <p:cNvPr id="50" name="楕円 49">
            <a:extLst>
              <a:ext uri="{FF2B5EF4-FFF2-40B4-BE49-F238E27FC236}">
                <a16:creationId xmlns="" xmlns:a16="http://schemas.microsoft.com/office/drawing/2014/main" id="{8DD99B92-99D6-44BE-8824-A186038BB364}"/>
              </a:ext>
            </a:extLst>
          </p:cNvPr>
          <p:cNvSpPr/>
          <p:nvPr/>
        </p:nvSpPr>
        <p:spPr bwMode="auto">
          <a:xfrm>
            <a:off x="6571976" y="13717"/>
            <a:ext cx="605220" cy="605220"/>
          </a:xfrm>
          <a:prstGeom prst="ellipse">
            <a:avLst/>
          </a:prstGeom>
          <a:solidFill>
            <a:srgbClr val="9933FF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kumimoji="1" lang="zh-CN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itchFamily="18" charset="-120"/>
                <a:ea typeface="PMingLiU" pitchFamily="18" charset="-120"/>
                <a:cs typeface="SimSun"/>
              </a:rPr>
              <a:t>參加費</a:t>
            </a:r>
            <a:endParaRPr kumimoji="1" lang="zh-CN" altLang="ja-JP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MingLiU" pitchFamily="18" charset="-120"/>
              <a:ea typeface="PMingLiU" pitchFamily="18" charset="-120"/>
              <a:cs typeface="SimSun"/>
            </a:endParaRPr>
          </a:p>
          <a:p>
            <a:pPr algn="ctr" defTabSz="914099"/>
            <a:r>
              <a:rPr kumimoji="1" lang="zh-CN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itchFamily="18" charset="-120"/>
                <a:ea typeface="PMingLiU" pitchFamily="18" charset="-120"/>
                <a:cs typeface="SimSun"/>
              </a:rPr>
              <a:t>免費</a:t>
            </a:r>
          </a:p>
        </p:txBody>
      </p:sp>
      <p:sp>
        <p:nvSpPr>
          <p:cNvPr id="56" name="タイトル 1">
            <a:extLst>
              <a:ext uri="{FF2B5EF4-FFF2-40B4-BE49-F238E27FC236}">
                <a16:creationId xmlns="" xmlns:a16="http://schemas.microsoft.com/office/drawing/2014/main" id="{E2DB5B51-E184-4A30-BE86-7420DC32E9A1}"/>
              </a:ext>
            </a:extLst>
          </p:cNvPr>
          <p:cNvSpPr txBox="1">
            <a:spLocks/>
          </p:cNvSpPr>
          <p:nvPr/>
        </p:nvSpPr>
        <p:spPr>
          <a:xfrm>
            <a:off x="1636635" y="4922224"/>
            <a:ext cx="3196179" cy="192096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 algn="ctr" defTabSz="72639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76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http://www.mri.co.jp/japan-taiwan/</a:t>
            </a:r>
            <a:endParaRPr lang="en-US" altLang="ja-JP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タイトル 1">
            <a:extLst>
              <a:ext uri="{FF2B5EF4-FFF2-40B4-BE49-F238E27FC236}">
                <a16:creationId xmlns="" xmlns:a16="http://schemas.microsoft.com/office/drawing/2014/main" id="{33E69E65-333A-44F2-8A9C-338527D33E0C}"/>
              </a:ext>
            </a:extLst>
          </p:cNvPr>
          <p:cNvSpPr txBox="1">
            <a:spLocks/>
          </p:cNvSpPr>
          <p:nvPr/>
        </p:nvSpPr>
        <p:spPr>
          <a:xfrm>
            <a:off x="1525595" y="5242397"/>
            <a:ext cx="5090680" cy="222382"/>
          </a:xfrm>
          <a:prstGeom prst="rect">
            <a:avLst/>
          </a:prstGeom>
          <a:solidFill>
            <a:srgbClr val="CCECFF"/>
          </a:solidFill>
        </p:spPr>
        <p:txBody>
          <a:bodyPr vert="horz" lIns="91440" tIns="45720" rIns="91440" bIns="45720" rtlCol="0" anchor="t">
            <a:noAutofit/>
          </a:bodyPr>
          <a:lstStyle>
            <a:lvl1pPr algn="ctr" defTabSz="72639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76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2238" indent="-122238" algn="l"/>
            <a:r>
              <a:rPr lang="zh-CN" altLang="ja-JP" sz="900" dirty="0">
                <a:solidFill>
                  <a:srgbClr val="002060"/>
                </a:solidFill>
                <a:latin typeface="PMingLiU" pitchFamily="18" charset="-120"/>
                <a:ea typeface="PMingLiU" pitchFamily="18" charset="-120"/>
                <a:cs typeface="SimSun"/>
              </a:rPr>
              <a:t>※將事前對報名的人士進行問卷調查，敬請理解與協助</a:t>
            </a:r>
            <a:r>
              <a:rPr lang="zh-CN" altLang="ja-JP" sz="900" dirty="0" smtClean="0">
                <a:solidFill>
                  <a:srgbClr val="002060"/>
                </a:solidFill>
                <a:latin typeface="PMingLiU" pitchFamily="18" charset="-120"/>
                <a:ea typeface="PMingLiU" pitchFamily="18" charset="-120"/>
                <a:cs typeface="SimSun"/>
              </a:rPr>
              <a:t>。</a:t>
            </a:r>
            <a:r>
              <a:rPr lang="zh-CN" altLang="zh-TW" sz="900" b="1" dirty="0">
                <a:solidFill>
                  <a:srgbClr val="FFFFFF"/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SimSun" panose="02010600030101010101" pitchFamily="2" charset="-122"/>
              </a:rPr>
              <a:t>報名截止時間</a:t>
            </a:r>
            <a:endParaRPr lang="zh-TW" altLang="zh-TW" sz="900" dirty="0">
              <a:latin typeface="Arial" panose="020B0604020202020204" pitchFamily="34" charset="0"/>
            </a:endParaRPr>
          </a:p>
          <a:p>
            <a:pPr marL="122238" indent="-122238" algn="l"/>
            <a:endParaRPr lang="zh-CN" altLang="ja-JP" sz="900" dirty="0">
              <a:solidFill>
                <a:srgbClr val="002060"/>
              </a:solidFill>
              <a:latin typeface="PMingLiU" pitchFamily="18" charset="-120"/>
              <a:ea typeface="PMingLiU" pitchFamily="18" charset="-120"/>
              <a:cs typeface="SimSun"/>
            </a:endParaRPr>
          </a:p>
        </p:txBody>
      </p:sp>
      <p:sp>
        <p:nvSpPr>
          <p:cNvPr id="65" name="タイトル 1">
            <a:extLst>
              <a:ext uri="{FF2B5EF4-FFF2-40B4-BE49-F238E27FC236}">
                <a16:creationId xmlns="" xmlns:a16="http://schemas.microsoft.com/office/drawing/2014/main" id="{287AA37F-70C4-49E4-B73D-3360733BE7CE}"/>
              </a:ext>
            </a:extLst>
          </p:cNvPr>
          <p:cNvSpPr txBox="1">
            <a:spLocks/>
          </p:cNvSpPr>
          <p:nvPr/>
        </p:nvSpPr>
        <p:spPr>
          <a:xfrm>
            <a:off x="1126390" y="3047322"/>
            <a:ext cx="5955130" cy="364722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noAutofit/>
          </a:bodyPr>
          <a:lstStyle>
            <a:lvl1pPr algn="ctr" defTabSz="72639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76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ja-JP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itchFamily="18" charset="-120"/>
                <a:ea typeface="PMingLiU" pitchFamily="18" charset="-120"/>
                <a:cs typeface="SimSun"/>
              </a:rPr>
              <a:t>2018年1月23日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itchFamily="18" charset="-120"/>
                <a:ea typeface="PMingLiU" pitchFamily="18" charset="-120"/>
                <a:cs typeface="SimSun"/>
              </a:rPr>
              <a:t>（週二）</a:t>
            </a:r>
            <a:r>
              <a:rPr lang="zh-CN" altLang="ja-JP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itchFamily="18" charset="-120"/>
                <a:ea typeface="PMingLiU" pitchFamily="18" charset="-120"/>
                <a:cs typeface="SimSun"/>
              </a:rPr>
              <a:t>10:00～13:00</a:t>
            </a:r>
            <a:r>
              <a:rPr lang="zh-CN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itchFamily="18" charset="-120"/>
                <a:ea typeface="PMingLiU" pitchFamily="18" charset="-120"/>
                <a:cs typeface="SimSun"/>
              </a:rPr>
              <a:t>（接待9:30起）</a:t>
            </a:r>
          </a:p>
        </p:txBody>
      </p:sp>
      <p:sp>
        <p:nvSpPr>
          <p:cNvPr id="66" name="タイトル 1">
            <a:extLst>
              <a:ext uri="{FF2B5EF4-FFF2-40B4-BE49-F238E27FC236}">
                <a16:creationId xmlns="" xmlns:a16="http://schemas.microsoft.com/office/drawing/2014/main" id="{EE479957-8BD9-4671-8E12-8E51F1CA3ABD}"/>
              </a:ext>
            </a:extLst>
          </p:cNvPr>
          <p:cNvSpPr txBox="1">
            <a:spLocks/>
          </p:cNvSpPr>
          <p:nvPr/>
        </p:nvSpPr>
        <p:spPr>
          <a:xfrm>
            <a:off x="0" y="9794240"/>
            <a:ext cx="7264400" cy="602298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algn="ctr" defTabSz="72639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76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1800" dirty="0">
                <a:latin typeface="PMingLiU" pitchFamily="18" charset="-120"/>
                <a:ea typeface="PMingLiU" pitchFamily="18" charset="-120"/>
                <a:cs typeface="SimSun"/>
              </a:rPr>
              <a:t>事務局：株式會社三菱綜合研究所</a:t>
            </a:r>
            <a:r>
              <a:rPr lang="zh-CN" sz="1050" dirty="0">
                <a:latin typeface="PMingLiU" pitchFamily="18" charset="-120"/>
                <a:ea typeface="PMingLiU" pitchFamily="18" charset="-120"/>
                <a:cs typeface="SimSun"/>
              </a:rPr>
              <a:t>（東京都千代田區永田町2-10-3）</a:t>
            </a:r>
            <a:endParaRPr lang="zh-CN" altLang="ja-JP" sz="1050" dirty="0">
              <a:latin typeface="PMingLiU" pitchFamily="18" charset="-120"/>
              <a:ea typeface="PMingLiU" pitchFamily="18" charset="-120"/>
              <a:cs typeface="SimSun"/>
            </a:endParaRPr>
          </a:p>
          <a:p>
            <a:r>
              <a:rPr lang="zh-CN" altLang="ja-JP" sz="1200" dirty="0">
                <a:latin typeface="PMingLiU" pitchFamily="18" charset="-120"/>
                <a:ea typeface="PMingLiU" pitchFamily="18" charset="-120"/>
                <a:cs typeface="SimSun"/>
              </a:rPr>
              <a:t>【</a:t>
            </a:r>
            <a:r>
              <a:rPr lang="zh-CN" altLang="en-US" sz="1200" dirty="0">
                <a:latin typeface="PMingLiU" pitchFamily="18" charset="-120"/>
                <a:ea typeface="PMingLiU" pitchFamily="18" charset="-120"/>
                <a:cs typeface="SimSun"/>
              </a:rPr>
              <a:t>諮詢</a:t>
            </a:r>
            <a:r>
              <a:rPr lang="zh-CN" altLang="ja-JP" sz="1200" dirty="0">
                <a:latin typeface="PMingLiU" pitchFamily="18" charset="-120"/>
                <a:ea typeface="PMingLiU" pitchFamily="18" charset="-120"/>
                <a:cs typeface="SimSun"/>
              </a:rPr>
              <a:t>方式】  電話：03-6705-6051  </a:t>
            </a:r>
            <a:r>
              <a:rPr lang="en-US" altLang="zh-CN" sz="1200" dirty="0">
                <a:latin typeface="PMingLiU" pitchFamily="18" charset="-120"/>
                <a:ea typeface="PMingLiU" pitchFamily="18" charset="-120"/>
                <a:cs typeface="SimSun"/>
              </a:rPr>
              <a:t> </a:t>
            </a:r>
            <a:r>
              <a:rPr lang="zh-CN" altLang="ja-JP" sz="1200" dirty="0">
                <a:latin typeface="PMingLiU" pitchFamily="18" charset="-120"/>
                <a:ea typeface="PMingLiU" pitchFamily="18" charset="-120"/>
                <a:cs typeface="SimSun"/>
              </a:rPr>
              <a:t>擔當：</a:t>
            </a:r>
            <a:r>
              <a:rPr lang="en-US" altLang="zh-CN" sz="1200" dirty="0" err="1">
                <a:latin typeface="PMingLiU" pitchFamily="18" charset="-120"/>
                <a:ea typeface="PMingLiU" pitchFamily="18" charset="-120"/>
                <a:cs typeface="SimSun"/>
              </a:rPr>
              <a:t>Dinh</a:t>
            </a:r>
            <a:r>
              <a:rPr lang="zh-CN" altLang="en-US" sz="1200" dirty="0">
                <a:latin typeface="PMingLiU" pitchFamily="18" charset="-120"/>
                <a:ea typeface="PMingLiU" pitchFamily="18" charset="-120"/>
                <a:cs typeface="SimSun"/>
              </a:rPr>
              <a:t>（請使用英文或日文）</a:t>
            </a:r>
            <a:r>
              <a:rPr lang="zh-CN" altLang="ja-JP" sz="1200" dirty="0">
                <a:latin typeface="PMingLiU" pitchFamily="18" charset="-120"/>
                <a:ea typeface="PMingLiU" pitchFamily="18" charset="-120"/>
                <a:cs typeface="SimSun"/>
              </a:rPr>
              <a:t>  </a:t>
            </a:r>
            <a:r>
              <a:rPr lang="en-US" altLang="zh-CN" sz="1200" dirty="0">
                <a:latin typeface="PMingLiU" pitchFamily="18" charset="-120"/>
                <a:ea typeface="PMingLiU" pitchFamily="18" charset="-120"/>
                <a:cs typeface="SimSun"/>
              </a:rPr>
              <a:t> </a:t>
            </a:r>
            <a:r>
              <a:rPr lang="zh-CN" altLang="ja-JP" sz="1200" dirty="0">
                <a:latin typeface="PMingLiU" pitchFamily="18" charset="-120"/>
                <a:ea typeface="PMingLiU" pitchFamily="18" charset="-120"/>
                <a:cs typeface="SimSun"/>
              </a:rPr>
              <a:t>電子郵箱：</a:t>
            </a:r>
            <a:r>
              <a:rPr lang="zh-CN" altLang="ja-JP" sz="1200" dirty="0">
                <a:latin typeface="PMingLiU" pitchFamily="18" charset="-120"/>
                <a:ea typeface="PMingLiU" pitchFamily="18" charset="-120"/>
                <a:cs typeface="SimSun"/>
                <a:hlinkClick r:id="rId3"/>
              </a:rPr>
              <a:t>jt-event-info@ml.mri.co.jp</a:t>
            </a:r>
            <a:endParaRPr lang="zh-CN" altLang="en-US" sz="1200" dirty="0">
              <a:latin typeface="PMingLiU" pitchFamily="18" charset="-120"/>
              <a:ea typeface="PMingLiU" pitchFamily="18" charset="-120"/>
              <a:cs typeface="SimSun"/>
            </a:endParaRPr>
          </a:p>
        </p:txBody>
      </p:sp>
      <p:sp>
        <p:nvSpPr>
          <p:cNvPr id="67" name="楕円 66">
            <a:extLst>
              <a:ext uri="{FF2B5EF4-FFF2-40B4-BE49-F238E27FC236}">
                <a16:creationId xmlns="" xmlns:a16="http://schemas.microsoft.com/office/drawing/2014/main" id="{3BE2AD68-C0C4-49E5-87B5-EA896F118FE4}"/>
              </a:ext>
            </a:extLst>
          </p:cNvPr>
          <p:cNvSpPr/>
          <p:nvPr/>
        </p:nvSpPr>
        <p:spPr bwMode="auto">
          <a:xfrm>
            <a:off x="91730" y="5936915"/>
            <a:ext cx="293551" cy="29355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kumimoji="1" lang="ja-JP" altLang="en-US" sz="2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MingLiU" pitchFamily="18" charset="-120"/>
              <a:ea typeface="PMingLiU" pitchFamily="18" charset="-12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="" xmlns:a16="http://schemas.microsoft.com/office/drawing/2014/main" id="{14B59A6B-DF9E-42DF-9B91-9310BBDB5D96}"/>
              </a:ext>
            </a:extLst>
          </p:cNvPr>
          <p:cNvSpPr txBox="1"/>
          <p:nvPr/>
        </p:nvSpPr>
        <p:spPr>
          <a:xfrm>
            <a:off x="385281" y="591934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kumimoji="1" lang="zh-CN" altLang="en-US" b="1" dirty="0">
                <a:ln/>
                <a:solidFill>
                  <a:srgbClr val="FFCC00"/>
                </a:solidFill>
                <a:latin typeface="PMingLiU" pitchFamily="18" charset="-120"/>
                <a:ea typeface="PMingLiU" pitchFamily="18" charset="-120"/>
                <a:cs typeface="SimSun"/>
              </a:rPr>
              <a:t>活動安排：</a:t>
            </a:r>
          </a:p>
        </p:txBody>
      </p:sp>
      <p:graphicFrame>
        <p:nvGraphicFramePr>
          <p:cNvPr id="70" name="表 69">
            <a:extLst>
              <a:ext uri="{FF2B5EF4-FFF2-40B4-BE49-F238E27FC236}">
                <a16:creationId xmlns="" xmlns:a16="http://schemas.microsoft.com/office/drawing/2014/main" id="{9D182029-2DB3-4D6B-B2CC-DAE71E679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682498"/>
              </p:ext>
            </p:extLst>
          </p:nvPr>
        </p:nvGraphicFramePr>
        <p:xfrm>
          <a:off x="232566" y="6321869"/>
          <a:ext cx="6848954" cy="3435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674">
                  <a:extLst>
                    <a:ext uri="{9D8B030D-6E8A-4147-A177-3AD203B41FA5}">
                      <a16:colId xmlns="" xmlns:a16="http://schemas.microsoft.com/office/drawing/2014/main" val="641958029"/>
                    </a:ext>
                  </a:extLst>
                </a:gridCol>
                <a:gridCol w="6177280">
                  <a:extLst>
                    <a:ext uri="{9D8B030D-6E8A-4147-A177-3AD203B41FA5}">
                      <a16:colId xmlns="" xmlns:a16="http://schemas.microsoft.com/office/drawing/2014/main" val="3105256003"/>
                    </a:ext>
                  </a:extLst>
                </a:gridCol>
              </a:tblGrid>
              <a:tr h="198411">
                <a:tc gridSpan="2">
                  <a:txBody>
                    <a:bodyPr/>
                    <a:lstStyle/>
                    <a:p>
                      <a:pPr algn="l"/>
                      <a:r>
                        <a:rPr kumimoji="1" lang="zh-CN" altLang="ja-JP" sz="1050" b="0" dirty="0">
                          <a:solidFill>
                            <a:srgbClr val="002060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  <a:cs typeface="SimSun"/>
                        </a:rPr>
                        <a:t>※9：30　開始接待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rgbClr val="00206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3101243"/>
                  </a:ext>
                </a:extLst>
              </a:tr>
              <a:tr h="198411">
                <a:tc>
                  <a:txBody>
                    <a:bodyPr/>
                    <a:lstStyle/>
                    <a:p>
                      <a:pPr algn="r"/>
                      <a:r>
                        <a:rPr kumimoji="1" lang="zh-CN" altLang="ja-JP" sz="1200" b="0" dirty="0">
                          <a:solidFill>
                            <a:srgbClr val="002060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  <a:cs typeface="SimSun"/>
                        </a:rPr>
                        <a:t>10:00</a:t>
                      </a:r>
                      <a:endParaRPr kumimoji="1" lang="zh-CN" altLang="en-US" sz="1200" b="0" dirty="0">
                        <a:solidFill>
                          <a:srgbClr val="002060"/>
                        </a:solidFill>
                        <a:effectLst/>
                        <a:latin typeface="PMingLiU" pitchFamily="18" charset="-120"/>
                        <a:ea typeface="PMingLiU" pitchFamily="18" charset="-120"/>
                        <a:cs typeface="SimSu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dirty="0">
                          <a:solidFill>
                            <a:srgbClr val="002060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  <a:cs typeface="SimSun"/>
                        </a:rPr>
                        <a:t>致辭　＜公益財團法人日本台灣交流協會、JETRO胡志明事務所、TAITRA＞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85107791"/>
                  </a:ext>
                </a:extLst>
              </a:tr>
              <a:tr h="198411">
                <a:tc gridSpan="2">
                  <a:txBody>
                    <a:bodyPr/>
                    <a:lstStyle/>
                    <a:p>
                      <a:pPr algn="l"/>
                      <a:r>
                        <a:rPr kumimoji="1" lang="zh-CN" altLang="en-US" sz="1200" b="1" dirty="0"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  <a:cs typeface="SimSun"/>
                        </a:rPr>
                        <a:t>第一部：研討會　　　於：Camellia Room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263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000" b="1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26525273"/>
                  </a:ext>
                </a:extLst>
              </a:tr>
              <a:tr h="286594">
                <a:tc>
                  <a:txBody>
                    <a:bodyPr/>
                    <a:lstStyle/>
                    <a:p>
                      <a:pPr algn="r"/>
                      <a:r>
                        <a:rPr kumimoji="1" lang="zh-CN" altLang="ja-JP" sz="1200" b="0" dirty="0">
                          <a:solidFill>
                            <a:srgbClr val="002060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  <a:cs typeface="SimSun"/>
                        </a:rPr>
                        <a:t>10:10</a:t>
                      </a:r>
                      <a:endParaRPr kumimoji="1" lang="zh-CN" altLang="en-US" sz="1200" b="0" dirty="0">
                        <a:solidFill>
                          <a:srgbClr val="002060"/>
                        </a:solidFill>
                        <a:effectLst/>
                        <a:latin typeface="PMingLiU" pitchFamily="18" charset="-120"/>
                        <a:ea typeface="PMingLiU" pitchFamily="18" charset="-120"/>
                        <a:cs typeface="SimSu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263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>
                          <a:solidFill>
                            <a:srgbClr val="002060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  <a:cs typeface="SimSun"/>
                        </a:rPr>
                        <a:t>日台合作商務模式與參加人員需求的介紹（暫定）</a:t>
                      </a:r>
                      <a:endParaRPr lang="zh-CN" altLang="ja-JP" sz="1200" b="0" dirty="0">
                        <a:solidFill>
                          <a:srgbClr val="002060"/>
                        </a:solidFill>
                        <a:effectLst/>
                        <a:latin typeface="PMingLiU" pitchFamily="18" charset="-120"/>
                        <a:ea typeface="PMingLiU" pitchFamily="18" charset="-120"/>
                        <a:cs typeface="SimSun"/>
                      </a:endParaRPr>
                    </a:p>
                    <a:p>
                      <a:pPr marL="0" marR="0" lvl="0" indent="0" algn="l" defTabSz="7263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>
                          <a:solidFill>
                            <a:srgbClr val="002060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  <a:cs typeface="SimSun"/>
                        </a:rPr>
                        <a:t>河村  憲子　＜株式會社三菱綜合研究所　海外事業本部　主任研究員＞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97097605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pPr algn="r"/>
                      <a:r>
                        <a:rPr kumimoji="1" lang="zh-CN" altLang="ja-JP" sz="1200" b="0" dirty="0">
                          <a:solidFill>
                            <a:srgbClr val="002060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  <a:cs typeface="SimSun"/>
                        </a:rPr>
                        <a:t>10:40</a:t>
                      </a:r>
                      <a:endParaRPr kumimoji="1" lang="zh-CN" altLang="en-US" sz="1200" b="0" dirty="0">
                        <a:solidFill>
                          <a:srgbClr val="002060"/>
                        </a:solidFill>
                        <a:effectLst/>
                        <a:latin typeface="PMingLiU" pitchFamily="18" charset="-120"/>
                        <a:ea typeface="PMingLiU" pitchFamily="18" charset="-120"/>
                        <a:cs typeface="SimSu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263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rgbClr val="002060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  <a:cs typeface="SimSun"/>
                        </a:rPr>
                        <a:t>臺日共同拓展第三國市場外貿協會支援服務</a:t>
                      </a:r>
                      <a:endParaRPr lang="zh-CN" altLang="ja-JP" sz="1200" b="0" dirty="0">
                        <a:solidFill>
                          <a:srgbClr val="002060"/>
                        </a:solidFill>
                        <a:effectLst/>
                        <a:latin typeface="PMingLiU" pitchFamily="18" charset="-120"/>
                        <a:ea typeface="PMingLiU" pitchFamily="18" charset="-120"/>
                        <a:cs typeface="SimSun"/>
                      </a:endParaRPr>
                    </a:p>
                    <a:p>
                      <a:pPr marL="0" marR="0" lvl="0" indent="0" algn="l" defTabSz="7263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1200" b="0" kern="1200" dirty="0">
                          <a:solidFill>
                            <a:srgbClr val="002060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  <a:cs typeface="SimSun"/>
                        </a:rPr>
                        <a:t>亞太組　鄧維萱</a:t>
                      </a:r>
                      <a:r>
                        <a:rPr lang="zh-CN" altLang="en-US" sz="1200" b="0" dirty="0">
                          <a:solidFill>
                            <a:srgbClr val="FF0000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  <a:cs typeface="SimSun"/>
                        </a:rPr>
                        <a:t>　</a:t>
                      </a:r>
                      <a:r>
                        <a:rPr lang="zh-CN" altLang="en-US" sz="1200" b="0" dirty="0">
                          <a:solidFill>
                            <a:srgbClr val="002060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  <a:cs typeface="SimSun"/>
                        </a:rPr>
                        <a:t>＜台灣貿易中心</a:t>
                      </a:r>
                      <a:r>
                        <a:rPr lang="ja-JP" altLang="en-US" sz="1200" b="0" dirty="0">
                          <a:solidFill>
                            <a:srgbClr val="002060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  <a:cs typeface="SimSun"/>
                        </a:rPr>
                        <a:t>　市場拓展處</a:t>
                      </a:r>
                      <a:r>
                        <a:rPr lang="zh-CN" altLang="en-US" sz="1200" b="0" dirty="0">
                          <a:solidFill>
                            <a:srgbClr val="002060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  <a:cs typeface="SimSun"/>
                        </a:rPr>
                        <a:t>＞</a:t>
                      </a:r>
                      <a:endParaRPr lang="zh-CN" altLang="zh-TW" sz="1200" b="0" dirty="0">
                        <a:solidFill>
                          <a:srgbClr val="FF0000"/>
                        </a:solidFill>
                        <a:effectLst/>
                        <a:latin typeface="PMingLiU" pitchFamily="18" charset="-120"/>
                        <a:ea typeface="PMingLiU" pitchFamily="18" charset="-120"/>
                        <a:cs typeface="SimSu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4850743"/>
                  </a:ext>
                </a:extLst>
              </a:tr>
              <a:tr h="387429">
                <a:tc>
                  <a:txBody>
                    <a:bodyPr/>
                    <a:lstStyle/>
                    <a:p>
                      <a:pPr algn="r"/>
                      <a:r>
                        <a:rPr kumimoji="1" lang="zh-CN" altLang="ja-JP" sz="1200" b="0" dirty="0">
                          <a:solidFill>
                            <a:srgbClr val="002060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  <a:cs typeface="SimSun"/>
                        </a:rPr>
                        <a:t>11:10</a:t>
                      </a:r>
                      <a:endParaRPr kumimoji="1" lang="zh-CN" altLang="en-US" sz="1200" b="0" dirty="0">
                        <a:solidFill>
                          <a:srgbClr val="002060"/>
                        </a:solidFill>
                        <a:effectLst/>
                        <a:latin typeface="PMingLiU" pitchFamily="18" charset="-120"/>
                        <a:ea typeface="PMingLiU" pitchFamily="18" charset="-120"/>
                        <a:cs typeface="SimSu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263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>
                          <a:solidFill>
                            <a:srgbClr val="002060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  <a:cs typeface="SimSun"/>
                        </a:rPr>
                        <a:t>日台企業合作事例介紹（暫定）</a:t>
                      </a:r>
                      <a:endParaRPr lang="zh-CN" altLang="ja-JP" sz="1200" b="0" dirty="0">
                        <a:solidFill>
                          <a:srgbClr val="002060"/>
                        </a:solidFill>
                        <a:effectLst/>
                        <a:latin typeface="PMingLiU" pitchFamily="18" charset="-120"/>
                        <a:ea typeface="PMingLiU" pitchFamily="18" charset="-120"/>
                        <a:cs typeface="SimSun"/>
                      </a:endParaRPr>
                    </a:p>
                    <a:p>
                      <a:pPr marL="0" marR="0" lvl="0" indent="0" algn="l" defTabSz="7263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200" b="0" kern="1200" dirty="0">
                          <a:solidFill>
                            <a:srgbClr val="002060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  <a:cs typeface="SimSun"/>
                        </a:rPr>
                        <a:t>＜演講者協調中＞</a:t>
                      </a:r>
                      <a:r>
                        <a:rPr lang="zh-CN" altLang="en-US" sz="1200" b="0" dirty="0">
                          <a:solidFill>
                            <a:srgbClr val="FF0000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  <a:cs typeface="SimSun"/>
                        </a:rPr>
                        <a:t>　</a:t>
                      </a:r>
                      <a:r>
                        <a:rPr lang="zh-CN" altLang="en-US" sz="1200" b="0" dirty="0">
                          <a:solidFill>
                            <a:srgbClr val="002060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  <a:cs typeface="SimSun"/>
                        </a:rPr>
                        <a:t>＜中國信託商業銀行＞</a:t>
                      </a:r>
                      <a:endParaRPr lang="zh-CN" altLang="zh-TW" sz="1200" b="0" dirty="0">
                        <a:solidFill>
                          <a:srgbClr val="002060"/>
                        </a:solidFill>
                        <a:effectLst/>
                        <a:latin typeface="PMingLiU" pitchFamily="18" charset="-120"/>
                        <a:ea typeface="PMingLiU" pitchFamily="18" charset="-120"/>
                        <a:cs typeface="SimSu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25994569"/>
                  </a:ext>
                </a:extLst>
              </a:tr>
              <a:tr h="198411">
                <a:tc gridSpan="2">
                  <a:txBody>
                    <a:bodyPr/>
                    <a:lstStyle/>
                    <a:p>
                      <a:pPr algn="l"/>
                      <a:r>
                        <a:rPr kumimoji="1" lang="zh-CN" altLang="ja-JP" sz="1050" b="0" dirty="0">
                          <a:solidFill>
                            <a:srgbClr val="002060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  <a:cs typeface="SimSun"/>
                        </a:rPr>
                        <a:t>※11:30–11:40 更換會場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263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000" b="0" dirty="0">
                        <a:solidFill>
                          <a:srgbClr val="00206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39597117"/>
                  </a:ext>
                </a:extLst>
              </a:tr>
              <a:tr h="198411">
                <a:tc gridSpan="2">
                  <a:txBody>
                    <a:bodyPr/>
                    <a:lstStyle/>
                    <a:p>
                      <a:pPr algn="l"/>
                      <a:r>
                        <a:rPr kumimoji="1" lang="zh-CN" altLang="en-US" sz="1200" b="1" dirty="0"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  <a:cs typeface="SimSun"/>
                        </a:rPr>
                        <a:t>第二部：交流會　　　 於：Conference Hall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263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000" b="0" dirty="0">
                        <a:solidFill>
                          <a:srgbClr val="00206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68501200"/>
                  </a:ext>
                </a:extLst>
              </a:tr>
              <a:tr h="464055">
                <a:tc>
                  <a:txBody>
                    <a:bodyPr/>
                    <a:lstStyle/>
                    <a:p>
                      <a:pPr algn="r"/>
                      <a:r>
                        <a:rPr kumimoji="1" lang="zh-CN" altLang="ja-JP" sz="1200" b="0" dirty="0">
                          <a:solidFill>
                            <a:srgbClr val="002060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  <a:cs typeface="SimSun"/>
                        </a:rPr>
                        <a:t>11:40</a:t>
                      </a:r>
                      <a:endParaRPr kumimoji="1" lang="zh-CN" altLang="en-US" sz="1200" b="0" dirty="0">
                        <a:solidFill>
                          <a:srgbClr val="002060"/>
                        </a:solidFill>
                        <a:effectLst/>
                        <a:latin typeface="PMingLiU" pitchFamily="18" charset="-120"/>
                        <a:ea typeface="PMingLiU" pitchFamily="18" charset="-120"/>
                        <a:cs typeface="SimSu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263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>
                          <a:solidFill>
                            <a:srgbClr val="002060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  <a:cs typeface="SimSun"/>
                        </a:rPr>
                        <a:t>名片交換與交流會　（參加企業之間的名片交換與交流）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0507882"/>
                  </a:ext>
                </a:extLst>
              </a:tr>
              <a:tr h="250091">
                <a:tc>
                  <a:txBody>
                    <a:bodyPr/>
                    <a:lstStyle/>
                    <a:p>
                      <a:pPr algn="r"/>
                      <a:r>
                        <a:rPr kumimoji="1" lang="zh-CN" altLang="ja-JP" sz="1200" b="0" dirty="0">
                          <a:solidFill>
                            <a:srgbClr val="002060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  <a:cs typeface="SimSun"/>
                        </a:rPr>
                        <a:t>13:00</a:t>
                      </a:r>
                      <a:endParaRPr kumimoji="1" lang="zh-CN" altLang="en-US" sz="1200" b="0" dirty="0">
                        <a:solidFill>
                          <a:srgbClr val="002060"/>
                        </a:solidFill>
                        <a:effectLst/>
                        <a:latin typeface="PMingLiU" pitchFamily="18" charset="-120"/>
                        <a:ea typeface="PMingLiU" pitchFamily="18" charset="-120"/>
                        <a:cs typeface="SimSu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263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>
                          <a:solidFill>
                            <a:srgbClr val="002060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  <a:cs typeface="SimSun"/>
                        </a:rPr>
                        <a:t>閉幕與問卷調查回收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4540"/>
                  </a:ext>
                </a:extLst>
              </a:tr>
            </a:tbl>
          </a:graphicData>
        </a:graphic>
      </p:graphicFrame>
      <p:sp>
        <p:nvSpPr>
          <p:cNvPr id="20" name="楕円 19">
            <a:extLst>
              <a:ext uri="{FF2B5EF4-FFF2-40B4-BE49-F238E27FC236}">
                <a16:creationId xmlns="" xmlns:a16="http://schemas.microsoft.com/office/drawing/2014/main" id="{B3F5EF78-510A-4AE1-B91A-78F27CB3452F}"/>
              </a:ext>
            </a:extLst>
          </p:cNvPr>
          <p:cNvSpPr/>
          <p:nvPr/>
        </p:nvSpPr>
        <p:spPr bwMode="auto">
          <a:xfrm>
            <a:off x="5778697" y="9017807"/>
            <a:ext cx="1184986" cy="470019"/>
          </a:xfrm>
          <a:prstGeom prst="ellipse">
            <a:avLst/>
          </a:prstGeom>
          <a:solidFill>
            <a:srgbClr val="CC66FF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itchFamily="18" charset="-120"/>
                <a:ea typeface="PMingLiU" pitchFamily="18" charset="-120"/>
                <a:cs typeface="SimSun"/>
              </a:rPr>
              <a:t>立餐形式</a:t>
            </a:r>
          </a:p>
        </p:txBody>
      </p:sp>
      <p:pic>
        <p:nvPicPr>
          <p:cNvPr id="71" name="Picture 12" descr="MC900343521[1]">
            <a:extLst>
              <a:ext uri="{FF2B5EF4-FFF2-40B4-BE49-F238E27FC236}">
                <a16:creationId xmlns="" xmlns:a16="http://schemas.microsoft.com/office/drawing/2014/main" id="{4457BF72-008C-40AC-B578-D3D19D919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492" y="8842123"/>
            <a:ext cx="579210" cy="626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四角形: 角を丸くする 2">
            <a:extLst>
              <a:ext uri="{FF2B5EF4-FFF2-40B4-BE49-F238E27FC236}">
                <a16:creationId xmlns="" xmlns:a16="http://schemas.microsoft.com/office/drawing/2014/main" id="{E241F21B-4E3F-434D-95BA-78E2F10430FA}"/>
              </a:ext>
            </a:extLst>
          </p:cNvPr>
          <p:cNvSpPr/>
          <p:nvPr/>
        </p:nvSpPr>
        <p:spPr bwMode="auto">
          <a:xfrm>
            <a:off x="1636635" y="4573107"/>
            <a:ext cx="5248882" cy="259500"/>
          </a:xfrm>
          <a:prstGeom prst="roundRect">
            <a:avLst>
              <a:gd name="adj" fmla="val 50000"/>
            </a:avLst>
          </a:prstGeom>
          <a:solidFill>
            <a:srgbClr val="3399FF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TW" altLang="en-US" sz="1400" b="1" dirty="0">
                <a:solidFill>
                  <a:srgbClr val="B9EDB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itchFamily="18" charset="-120"/>
                <a:ea typeface="PMingLiU" pitchFamily="18" charset="-120"/>
                <a:cs typeface="SimSun"/>
              </a:rPr>
              <a:t>請直接以電子郵件回覆報名表（如附檔） </a:t>
            </a:r>
            <a:r>
              <a:rPr lang="en-US" altLang="zh-TW" sz="1400" b="1" dirty="0">
                <a:solidFill>
                  <a:srgbClr val="B9EDB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itchFamily="18" charset="-120"/>
                <a:ea typeface="PMingLiU" pitchFamily="18" charset="-120"/>
                <a:cs typeface="SimSun"/>
                <a:hlinkClick r:id="rId5"/>
              </a:rPr>
              <a:t>mollyteng@taitra.org.tw</a:t>
            </a:r>
            <a:r>
              <a:rPr lang="zh-TW" altLang="en-US" sz="1400" b="1" dirty="0">
                <a:solidFill>
                  <a:srgbClr val="B9EDB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itchFamily="18" charset="-120"/>
                <a:ea typeface="PMingLiU" pitchFamily="18" charset="-120"/>
                <a:cs typeface="SimSun"/>
              </a:rPr>
              <a:t>  </a:t>
            </a:r>
            <a:endParaRPr lang="zh-CN" altLang="ja-JP" sz="1400" b="1" dirty="0">
              <a:solidFill>
                <a:srgbClr val="B9EDB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MingLiU" pitchFamily="18" charset="-120"/>
              <a:ea typeface="PMingLiU" pitchFamily="18" charset="-120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411336450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テーマ15">
  <a:themeElements>
    <a:clrScheme name="Green Template-Template">
      <a:dk1>
        <a:srgbClr val="000000"/>
      </a:dk1>
      <a:lt1>
        <a:srgbClr val="FFFFFF"/>
      </a:lt1>
      <a:dk2>
        <a:srgbClr val="1F7335"/>
      </a:dk2>
      <a:lt2>
        <a:srgbClr val="C4FF8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0ED7B"/>
      </a:hlink>
      <a:folHlink>
        <a:srgbClr val="F3EB4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テーマ15" id="{2C6F8EF3-C522-434E-B117-D6B8FFB8A8A6}" vid="{F74F6788-D921-4312-A1C3-6A9528618F56}"/>
    </a:ext>
  </a:extLst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_テーマ15">
  <a:themeElements>
    <a:clrScheme name="Green Template-Template">
      <a:dk1>
        <a:srgbClr val="000000"/>
      </a:dk1>
      <a:lt1>
        <a:srgbClr val="FFFFFF"/>
      </a:lt1>
      <a:dk2>
        <a:srgbClr val="1F7335"/>
      </a:dk2>
      <a:lt2>
        <a:srgbClr val="C4FF8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0ED7B"/>
      </a:hlink>
      <a:folHlink>
        <a:srgbClr val="F3EB4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テーマ15" id="{2C6F8EF3-C522-434E-B117-D6B8FFB8A8A6}" vid="{F74F6788-D921-4312-A1C3-6A9528618F56}"/>
    </a:ext>
  </a:extLst>
</a:theme>
</file>

<file path=ppt/theme/theme4.xml><?xml version="1.0" encoding="utf-8"?>
<a:theme xmlns:a="http://schemas.openxmlformats.org/drawingml/2006/main" name="1_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テーマ13">
  <a:themeElements>
    <a:clrScheme name="5-00535_Cumbre Ejecutiva OEM Latinoamérica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16B3D5"/>
      </a:accent1>
      <a:accent2>
        <a:srgbClr val="C4652D"/>
      </a:accent2>
      <a:accent3>
        <a:srgbClr val="13D989"/>
      </a:accent3>
      <a:accent4>
        <a:srgbClr val="FFCC00"/>
      </a:accent4>
      <a:accent5>
        <a:srgbClr val="2868F8"/>
      </a:accent5>
      <a:accent6>
        <a:srgbClr val="A04DA3"/>
      </a:accent6>
      <a:hlink>
        <a:srgbClr val="FFFF00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4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rebuchet MS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テーマ13" id="{1B070E82-14D0-485B-95C0-1EFCD0EAA655}" vid="{8E58E8A0-1A1F-44DF-8273-842C148D25AD}"/>
    </a:ext>
  </a:extLst>
</a:theme>
</file>

<file path=ppt/theme/theme6.xml><?xml version="1.0" encoding="utf-8"?>
<a:theme xmlns:a="http://schemas.openxmlformats.org/drawingml/2006/main" name="2_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テーマ15</Template>
  <TotalTime>1618</TotalTime>
  <Words>304</Words>
  <Application>Microsoft Office PowerPoint</Application>
  <PresentationFormat>自訂</PresentationFormat>
  <Paragraphs>43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6</vt:i4>
      </vt:variant>
      <vt:variant>
        <vt:lpstr>投影片標題</vt:lpstr>
      </vt:variant>
      <vt:variant>
        <vt:i4>1</vt:i4>
      </vt:variant>
    </vt:vector>
  </HeadingPairs>
  <TitlesOfParts>
    <vt:vector size="17" baseType="lpstr">
      <vt:lpstr>ＭＳ Ｐゴシック</vt:lpstr>
      <vt:lpstr>PMingLiU</vt:lpstr>
      <vt:lpstr>PMingLiU</vt:lpstr>
      <vt:lpstr>SimSun</vt:lpstr>
      <vt:lpstr>Arial</vt:lpstr>
      <vt:lpstr>Calibri</vt:lpstr>
      <vt:lpstr>Courier New</vt:lpstr>
      <vt:lpstr>Tahoma</vt:lpstr>
      <vt:lpstr>Trebuchet MS</vt:lpstr>
      <vt:lpstr>Wingdings</vt:lpstr>
      <vt:lpstr>テーマ15</vt:lpstr>
      <vt:lpstr>White with Courier font for code slides</vt:lpstr>
      <vt:lpstr>1_テーマ15</vt:lpstr>
      <vt:lpstr>1_White with Courier font for code slides</vt:lpstr>
      <vt:lpstr>テーマ13</vt:lpstr>
      <vt:lpstr>2_White with Courier font for code slides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SSU 八巻 心太郎</dc:creator>
  <cp:lastModifiedBy>TAITRA</cp:lastModifiedBy>
  <cp:revision>189</cp:revision>
  <cp:lastPrinted>2017-11-28T14:32:33Z</cp:lastPrinted>
  <dcterms:created xsi:type="dcterms:W3CDTF">2017-10-25T02:12:27Z</dcterms:created>
  <dcterms:modified xsi:type="dcterms:W3CDTF">2017-12-25T02:16:02Z</dcterms:modified>
</cp:coreProperties>
</file>