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5"/>
  </p:handoutMasterIdLst>
  <p:sldIdLst>
    <p:sldId id="343" r:id="rId4"/>
    <p:sldId id="1062" r:id="rId6"/>
    <p:sldId id="1063" r:id="rId7"/>
    <p:sldId id="1066" r:id="rId8"/>
    <p:sldId id="1067" r:id="rId9"/>
    <p:sldId id="1068" r:id="rId10"/>
    <p:sldId id="1072" r:id="rId11"/>
    <p:sldId id="1074" r:id="rId12"/>
    <p:sldId id="1069" r:id="rId13"/>
    <p:sldId id="1075" r:id="rId14"/>
  </p:sldIdLst>
  <p:sldSz cx="9144000" cy="5143500" type="screen16x9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新細明體" panose="02020500000000000000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57" name="未知用户157" initials="未" lastIdx="8" clrIdx="0"/>
  <p:cmAuthor id="1" name="未知的使用者30" initials="未" lastIdx="8" clrIdx="0"/>
  <p:cmAuthor id="558" name="未知用户158" initials="未" lastIdx="2" clrIdx="0"/>
  <p:cmAuthor id="2" name="未知的使用者31" initials="未" lastIdx="1" clrIdx="0"/>
  <p:cmAuthor id="559" name="未知用户159" initials="未" lastIdx="1" clrIdx="0"/>
  <p:cmAuthor id="3" name="未知的使用者32" initials="未" lastIdx="1" clrIdx="0"/>
  <p:cmAuthor id="560" name="未知用户160" initials="未" lastIdx="2" clrIdx="0"/>
  <p:cmAuthor id="4" name="elfinhsu" initials="e" lastIdx="1" clrIdx="0"/>
  <p:cmAuthor id="561" name="未知用户168" initials="未" lastIdx="1" clrIdx="0"/>
  <p:cmAuthor id="5" name="djj" initials="d" lastIdx="2" clrIdx="0"/>
  <p:cmAuthor id="562" name="順天" initials="順" lastIdx="1" clrIdx="0"/>
  <p:cmAuthor id="6" name="lianghb" initials="l" lastIdx="19" clrIdx="0"/>
  <p:cmAuthor id="563" name=" " initials="" lastIdx="6" clrIdx="85"/>
  <p:cmAuthor id="7" name="linyd" initials="l" lastIdx="3" clrIdx="1"/>
  <p:cmAuthor id="8" name="muzi wei" initials="m" lastIdx="1" clrIdx="0"/>
  <p:cmAuthor id="565" name="未知的使用者139" initials="未" lastIdx="1" clrIdx="0"/>
  <p:cmAuthor id="9" name="Windows 用户" initials="W" lastIdx="1" clrIdx="0"/>
  <p:cmAuthor id="566" name="未知的使用者140" initials="未" lastIdx="1" clrIdx="1"/>
  <p:cmAuthor id="10" name="x230" initials="x" lastIdx="1" clrIdx="0"/>
  <p:cmAuthor id="11" name="未知用户56" initials="未" lastIdx="1" clrIdx="0"/>
  <p:cmAuthor id="568" name="FanJQ" initials="F" lastIdx="1" clrIdx="1"/>
  <p:cmAuthor id="12" name="RS001" initials="R" lastIdx="8" clrIdx="0"/>
  <p:cmAuthor id="569" name="未知用户211" initials="未" lastIdx="8" clrIdx="0"/>
  <p:cmAuthor id="13" name="未知用户55" initials="未" lastIdx="1" clrIdx="0"/>
  <p:cmAuthor id="570" name="未知用户212" initials="未" lastIdx="8" clrIdx="0"/>
  <p:cmAuthor id="14" name="Kevin Hu" initials="K" lastIdx="1" clrIdx="0"/>
  <p:cmAuthor id="571" name="未知用户293" initials="未" lastIdx="1" clrIdx="0"/>
  <p:cmAuthor id="15" name="未知用户51" initials="未" lastIdx="1" clrIdx="1"/>
  <p:cmAuthor id="16" name="lilan" initials="l" lastIdx="1" clrIdx="0"/>
  <p:cmAuthor id="17" name="未知的使用者39" initials="未" lastIdx="8" clrIdx="0"/>
  <p:cmAuthor id="18" name="孙立东" initials="孙" lastIdx="1" clrIdx="0"/>
  <p:cmAuthor id="19" name="未知的使用者40" initials="未" lastIdx="1" clrIdx="0"/>
  <p:cmAuthor id="20" name="rita" initials="r" lastIdx="1" clrIdx="1"/>
  <p:cmAuthor id="21" name="未知的使用者47" initials="未" lastIdx="1" clrIdx="0"/>
  <p:cmAuthor id="22" name="Neno Loje" initials="N" lastIdx="1" clrIdx="0"/>
  <p:cmAuthor id="23" name="未知的使用者48" initials="未" lastIdx="1" clrIdx="0"/>
  <p:cmAuthor id="24" name="Unknown User1" initials="U" lastIdx="1" clrIdx="0"/>
  <p:cmAuthor id="581" name="guanhh" initials="g" lastIdx="3" clrIdx="0"/>
  <p:cmAuthor id="25" name="vicky" initials="v" lastIdx="2" clrIdx="1"/>
  <p:cmAuthor id="26" name="未知用户1" initials="未" lastIdx="1" clrIdx="0"/>
  <p:cmAuthor id="27" name="P1063cindychen" initials="P" lastIdx="6" clrIdx="0"/>
  <p:cmAuthor id="28" name="Charley" initials="C" lastIdx="1" clrIdx="0"/>
  <p:cmAuthor id="29" name="未知的使用者50" initials="未" lastIdx="1" clrIdx="0"/>
  <p:cmAuthor id="586" name="未知用户176" initials="未" lastIdx="1" clrIdx="0"/>
  <p:cmAuthor id="30" name="Cindy-NB" initials="C" lastIdx="1" clrIdx="0"/>
  <p:cmAuthor id="31" name="未知的使用者49" initials="未" lastIdx="1" clrIdx="0"/>
  <p:cmAuthor id="588" name="未知用户184" initials="未" lastIdx="1" clrIdx="1"/>
  <p:cmAuthor id="32" name="Louis Lu" initials="L" lastIdx="5" clrIdx="1"/>
  <p:cmAuthor id="589" name="未知用户179" initials="未" lastIdx="1" clrIdx="0"/>
  <p:cmAuthor id="33" name="朱晓瑜" initials="朱" lastIdx="54" clrIdx="0"/>
  <p:cmAuthor id="34" name="未知用户4" initials="未" lastIdx="1" clrIdx="0"/>
  <p:cmAuthor id="35" name="未知的使用者4" initials="未" lastIdx="1" clrIdx="0"/>
  <p:cmAuthor id="592" name="ye gusong" initials="y" lastIdx="1" clrIdx="0"/>
  <p:cmAuthor id="36" name="未知的使用者5" initials="未" lastIdx="10" clrIdx="0"/>
  <p:cmAuthor id="593" name="wei muzi" initials="w" lastIdx="1" clrIdx="4"/>
  <p:cmAuthor id="37" name="未知的使用者6" initials="未" lastIdx="1" clrIdx="0"/>
  <p:cmAuthor id="38" name="guocc" initials="g" lastIdx="1" clrIdx="1"/>
  <p:cmAuthor id="39" name="作者" initials="作" lastIdx="0" clrIdx="1"/>
  <p:cmAuthor id="40" name="微软用户" initials="微" lastIdx="1" clrIdx="0"/>
  <p:cmAuthor id="597" name="catherine" initials="c" lastIdx="1" clrIdx="1"/>
  <p:cmAuthor id="41" name="未知的使用者1" initials="未" lastIdx="8" clrIdx="0"/>
  <p:cmAuthor id="598" name="未知的使用者88" initials="未" lastIdx="1" clrIdx="0"/>
  <p:cmAuthor id="42" name="未知的使用者2" initials="未" lastIdx="1" clrIdx="0"/>
  <p:cmAuthor id="599" name="未知的使用者89" initials="未" lastIdx="5" clrIdx="0"/>
  <p:cmAuthor id="43" name="August" initials="A" lastIdx="1" clrIdx="0"/>
  <p:cmAuthor id="600" name="未知用户287" initials="未" lastIdx="0" clrIdx="1"/>
  <p:cmAuthor id="44" name="未知的使用者7" initials="未" lastIdx="1" clrIdx="0"/>
  <p:cmAuthor id="601" name="未知用户288" initials="未" lastIdx="1" clrIdx="0"/>
  <p:cmAuthor id="45" name="未知的使用者19" initials="未" lastIdx="8" clrIdx="0"/>
  <p:cmAuthor id="602" name="未知用户289" initials="未" lastIdx="1" clrIdx="0"/>
  <p:cmAuthor id="46" name="未知的使用者20" initials="未" lastIdx="1" clrIdx="0"/>
  <p:cmAuthor id="47" name="未知的使用者21" initials="未" lastIdx="1" clrIdx="0"/>
  <p:cmAuthor id="604" name="未知用户291" initials="未" lastIdx="8" clrIdx="0"/>
  <p:cmAuthor id="48" name="未知的使用者24" initials="未" lastIdx="8" clrIdx="0"/>
  <p:cmAuthor id="605" name="未知用户292" initials="未" lastIdx="1" clrIdx="0"/>
  <p:cmAuthor id="49" name="未知的使用者25" initials="未" lastIdx="1" clrIdx="0"/>
  <p:cmAuthor id="606" name="未知用户295" initials="未" lastIdx="1" clrIdx="0"/>
  <p:cmAuthor id="50" name="未知的使用者26" initials="未" lastIdx="1" clrIdx="0"/>
  <p:cmAuthor id="607" name="未知用户297" initials="未" lastIdx="1" clrIdx="0"/>
  <p:cmAuthor id="51" name="Deanna Schuler (Bookey Consulting)" initials="D" lastIdx="2" clrIdx="0"/>
  <p:cmAuthor id="608" name="未知用户310" initials="未" lastIdx="1" clrIdx="0"/>
  <p:cmAuthor id="52" name="Wenwen" initials="W" lastIdx="1" clrIdx="1"/>
  <p:cmAuthor id="53" name="未知用户8" initials="未" lastIdx="1" clrIdx="0"/>
  <p:cmAuthor id="610" name="未知用户215" initials="未" lastIdx="1" clrIdx="0"/>
  <p:cmAuthor id="54" name="未知用户9" initials="未" lastIdx="1" clrIdx="0"/>
  <p:cmAuthor id="611" name="未知用户216" initials="未" lastIdx="1" clrIdx="0"/>
  <p:cmAuthor id="55" name="未知的使用者10" initials="未" lastIdx="1" clrIdx="0"/>
  <p:cmAuthor id="56" name="未知的使用者11" initials="未" lastIdx="1" clrIdx="0"/>
  <p:cmAuthor id="613" name="未知用户243" initials="未" lastIdx="1" clrIdx="0"/>
  <p:cmAuthor id="57" name="Unknown User7" initials="U" lastIdx="1" clrIdx="0"/>
  <p:cmAuthor id="614" name="未知用户282" initials="未" lastIdx="3" clrIdx="1"/>
  <p:cmAuthor id="58" name="Unknown User8" initials="U" lastIdx="1" clrIdx="0"/>
  <p:cmAuthor id="615" name="未知用户283" initials="未" lastIdx="1" clrIdx="1"/>
  <p:cmAuthor id="59" name="未知的使用者8" initials="未" lastIdx="1" clrIdx="0"/>
  <p:cmAuthor id="616" name="未知用户213" initials="未" lastIdx="1" clrIdx="0"/>
  <p:cmAuthor id="60" name="未知的使用者27" initials="未" lastIdx="8" clrIdx="0"/>
  <p:cmAuthor id="617" name="未知用户279" initials="未" lastIdx="1" clrIdx="0"/>
  <p:cmAuthor id="61" name="未知的使用者28" initials="未" lastIdx="1" clrIdx="0"/>
  <p:cmAuthor id="618" name="未知用户281" initials="未" lastIdx="1" clrIdx="0"/>
  <p:cmAuthor id="62" name="未知的使用者29" initials="未" lastIdx="1" clrIdx="0"/>
  <p:cmAuthor id="619" name="未知用户284" initials="未" lastIdx="1" clrIdx="0"/>
  <p:cmAuthor id="63" name="未知用户15" initials="未" lastIdx="1" clrIdx="0"/>
  <p:cmAuthor id="620" name="Ying Lou" initials="Y" lastIdx="1" clrIdx="187"/>
  <p:cmAuthor id="64" name="未知用户19" initials="未" lastIdx="1" clrIdx="0"/>
  <p:cmAuthor id="65" name="Administrator" initials="A" lastIdx="1" clrIdx="0"/>
  <p:cmAuthor id="622" name="刘佳佳" initials="刘" lastIdx="1" clrIdx="333"/>
  <p:cmAuthor id="66" name="未知用户13" initials="未" lastIdx="1" clrIdx="0"/>
  <p:cmAuthor id="623" name="未知用户233" initials="未" lastIdx="11" clrIdx="0"/>
  <p:cmAuthor id="67" name="未知用户14" initials="未" lastIdx="1" clrIdx="0"/>
  <p:cmAuthor id="624" name="未知用户234" initials="未" lastIdx="7" clrIdx="1"/>
  <p:cmAuthor id="68" name="Jason Wang" initials="J" lastIdx="1" clrIdx="0"/>
  <p:cmAuthor id="625" name="未知用户235" initials="未" lastIdx="1" clrIdx="2"/>
  <p:cmAuthor id="69" name="未知的使用者51" initials="未" lastIdx="10" clrIdx="0"/>
  <p:cmAuthor id="626" name="未知用户236" initials="未" lastIdx="1" clrIdx="0"/>
  <p:cmAuthor id="70" name="未知的使用者53" initials="未" lastIdx="1" clrIdx="0"/>
  <p:cmAuthor id="627" name="未知用户237" initials="未" lastIdx="1" clrIdx="0"/>
  <p:cmAuthor id="71" name="未知的使用者46" initials="未" lastIdx="1" clrIdx="1"/>
  <p:cmAuthor id="628" name="未知用户240" initials="未" lastIdx="2" clrIdx="0"/>
  <p:cmAuthor id="72" name="未知用户5" initials="未" lastIdx="1" clrIdx="0"/>
  <p:cmAuthor id="629" name="未知用户221" initials="未" lastIdx="43" clrIdx="1"/>
  <p:cmAuthor id="73" name="未知的使用者22" initials="未" lastIdx="8" clrIdx="0"/>
  <p:cmAuthor id="74" name="未知的使用者23" initials="未" lastIdx="1" clrIdx="0"/>
  <p:cmAuthor id="75" name="P00035_jeremy" initials="P" lastIdx="1" clrIdx="0"/>
  <p:cmAuthor id="76" name="maxine" initials="m" lastIdx="0" clrIdx="0"/>
  <p:cmAuthor id="77" name="未知的使用者12" initials="未" lastIdx="1" clrIdx="0"/>
  <p:cmAuthor id="78" name="未知的使用者13" initials="未" lastIdx="5" clrIdx="1"/>
  <p:cmAuthor id="79" name="未知的使用者14" initials="未" lastIdx="0" clrIdx="1"/>
  <p:cmAuthor id="636" name="未知用户166" initials="未" lastIdx="0" clrIdx="1"/>
  <p:cmAuthor id="80" name="未知的使用者9" initials="未" lastIdx="1" clrIdx="0"/>
  <p:cmAuthor id="81" name="Sky123.Org" initials="S" lastIdx="1" clrIdx="0"/>
  <p:cmAuthor id="82" name="MA15" initials="M" lastIdx="1" clrIdx="0"/>
  <p:cmAuthor id="83" name="周元元" initials="周" lastIdx="5" clrIdx="0"/>
  <p:cmAuthor id="84" name="Daniel Wuu" initials="D" lastIdx="1" clrIdx="0"/>
  <p:cmAuthor id="85" name="px" initials="p" lastIdx="3" clrIdx="1"/>
  <p:cmAuthor id="86" name="未知用户18" initials="未" lastIdx="10" clrIdx="0"/>
  <p:cmAuthor id="87" name="未知用户21" initials="未" lastIdx="1" clrIdx="0"/>
  <p:cmAuthor id="88" name="Harry xu" initials="H" lastIdx="1" clrIdx="0"/>
  <p:cmAuthor id="89" name="Chun Chung YEH" initials="C" lastIdx="2" clrIdx="0"/>
  <p:cmAuthor id="90" name="user" initials="u" lastIdx="1" clrIdx="75"/>
  <p:cmAuthor id="91" name="未知的使用者16" initials="未" lastIdx="8" clrIdx="0"/>
  <p:cmAuthor id="92" name="未知用户22" initials="未" lastIdx="1" clrIdx="0"/>
  <p:cmAuthor id="93" name="未知用户24" initials="未" lastIdx="1" clrIdx="0"/>
  <p:cmAuthor id="94" name="kathy chen" initials="k" lastIdx="3" clrIdx="0"/>
  <p:cmAuthor id="95" name="Vicky" initials="V" lastIdx="1" clrIdx="1"/>
  <p:cmAuthor id="96" name="qiantong" initials="q" lastIdx="3" clrIdx="1"/>
  <p:cmAuthor id="97" name="116304" initials="1" lastIdx="1" clrIdx="1"/>
  <p:cmAuthor id="98" name="LiuHui" initials="L" lastIdx="1" clrIdx="0"/>
  <p:cmAuthor id="99" name="AbuSina" initials="A" lastIdx="2" clrIdx="0"/>
  <p:cmAuthor id="100" name="Shawna Strickland" initials="S" lastIdx="2" clrIdx="0"/>
  <p:cmAuthor id="101" name="Ashley Eberenz" initials="A" lastIdx="7" clrIdx="1"/>
  <p:cmAuthor id="102" name="Mary Feil-Jacobs" initials="M" lastIdx="43" clrIdx="1"/>
  <p:cmAuthor id="103" name="未知用户12" initials="未" lastIdx="8" clrIdx="0"/>
  <p:cmAuthor id="104" name="廖麗華" initials="廖" lastIdx="1" clrIdx="0"/>
  <p:cmAuthor id="105" name="qihua-DCMS" initials="q" lastIdx="0" clrIdx="0"/>
  <p:cmAuthor id="106" name="yuanzh" initials="y" lastIdx="1" clrIdx="1"/>
  <p:cmAuthor id="107" name="YUMINGNJ" initials="Y" lastIdx="3" clrIdx="0"/>
  <p:cmAuthor id="108" name="daphne" initials="d" lastIdx="1" clrIdx="0"/>
  <p:cmAuthor id="109" name="mm" initials="m" lastIdx="1" clrIdx="0"/>
  <p:cmAuthor id="110" name="Saku Uchikawa" initials="S" lastIdx="11" clrIdx="0"/>
  <p:cmAuthor id="111" name="未知的使用者3" initials="未" lastIdx="7" clrIdx="1"/>
  <p:cmAuthor id="112" name="張秀娟" initials="張" lastIdx="1" clrIdx="2"/>
  <p:cmAuthor id="113" name="未知的使用者59" initials="未" lastIdx="8" clrIdx="0"/>
  <p:cmAuthor id="114" name="未知的使用者60" initials="未" lastIdx="1" clrIdx="0"/>
  <p:cmAuthor id="115" name="未知的使用者54" initials="未" lastIdx="1" clrIdx="0"/>
  <p:cmAuthor id="116" name="未知的使用者62" initials="未" lastIdx="8" clrIdx="0"/>
  <p:cmAuthor id="117" name="未知的使用者63" initials="未" lastIdx="10" clrIdx="0"/>
  <p:cmAuthor id="118" name="未知的使用者61" initials="未" lastIdx="0" clrIdx="0"/>
  <p:cmAuthor id="119" name="未知的使用者44" initials="未" lastIdx="8" clrIdx="0"/>
  <p:cmAuthor id="120" name="未知的使用者45" initials="未" lastIdx="1" clrIdx="0"/>
  <p:cmAuthor id="121" name="未知的使用者55" initials="未" lastIdx="3" clrIdx="1"/>
  <p:cmAuthor id="122" name="未知的使用者56" initials="未" lastIdx="1" clrIdx="1"/>
  <p:cmAuthor id="123" name="未知的使用者38" initials="未" lastIdx="1" clrIdx="0"/>
  <p:cmAuthor id="124" name="未知的使用者36" initials="未" lastIdx="3" clrIdx="1"/>
  <p:cmAuthor id="125" name="未知的使用者41" initials="未" lastIdx="1" clrIdx="0"/>
  <p:cmAuthor id="126" name="未知的使用者42" initials="未" lastIdx="1" clrIdx="0"/>
  <p:cmAuthor id="127" name="王鹏凯" initials="王" lastIdx="1" clrIdx="0"/>
  <p:cmAuthor id="128" name="未知的使用者34" initials="未" lastIdx="1" clrIdx="0"/>
  <p:cmAuthor id="129" name="未知的使用者35" initials="未" lastIdx="1" clrIdx="0"/>
  <p:cmAuthor id="130" name="周宏達JerryChou" initials="周" lastIdx="1" clrIdx="0"/>
  <p:cmAuthor id="131" name="未知的使用者43" initials="未" lastIdx="1" clrIdx="0"/>
  <p:cmAuthor id="132" name="LeeElva" initials="L" lastIdx="1" clrIdx="0"/>
  <p:cmAuthor id="133" name="未知的使用者64" initials="未" lastIdx="8" clrIdx="0"/>
  <p:cmAuthor id="134" name="未知的使用者65" initials="未" lastIdx="1" clrIdx="0"/>
  <p:cmAuthor id="135" name="未知的使用者66" initials="未" lastIdx="1" clrIdx="0"/>
  <p:cmAuthor id="136" name="唐可欣" initials="唐" lastIdx="1" clrIdx="0"/>
  <p:cmAuthor id="137" name="未知的使用者33" initials="未" lastIdx="1" clrIdx="0"/>
  <p:cmAuthor id="138" name="未知的使用者52" initials="未" lastIdx="1" clrIdx="1"/>
  <p:cmAuthor id="139" name="未知的使用者72" initials="未" lastIdx="1" clrIdx="0"/>
  <p:cmAuthor id="140" name="未知的使用者74" initials="未" lastIdx="1" clrIdx="0"/>
  <p:cmAuthor id="141" name="未知的使用者71" initials="未" lastIdx="1" clrIdx="1"/>
  <p:cmAuthor id="142" name="曾红" initials="曾" lastIdx="0" clrIdx="0"/>
  <p:cmAuthor id="143" name="未知用户16" initials="未" lastIdx="1" clrIdx="0"/>
  <p:cmAuthor id="144" name="未知用户17" initials="未" lastIdx="0" clrIdx="1"/>
  <p:cmAuthor id="145" name="liupeng" initials="l" lastIdx="1" clrIdx="1"/>
  <p:cmAuthor id="146" name="luxu" initials="l" lastIdx="22" clrIdx="0"/>
  <p:cmAuthor id="147" name="hl sun" initials="h" lastIdx="1" clrIdx="0"/>
  <p:cmAuthor id="148" name="不明使用者20" initials="不" lastIdx="1" clrIdx="0"/>
  <p:cmAuthor id="149" name="不明使用者21" initials="不" lastIdx="1" clrIdx="0"/>
  <p:cmAuthor id="150" name="不明使用者18" initials="不" lastIdx="0" clrIdx="1"/>
  <p:cmAuthor id="151" name="不明使用者19" initials="不" lastIdx="1" clrIdx="0"/>
  <p:cmAuthor id="152" name="未知用户2" initials="未" lastIdx="1" clrIdx="0"/>
  <p:cmAuthor id="153" name="yuexuejun" initials="y" lastIdx="3" clrIdx="0"/>
  <p:cmAuthor id="154" name="未知的使用者76" initials="未" lastIdx="1" clrIdx="0"/>
  <p:cmAuthor id="155" name="未知的使用者70" initials="未" lastIdx="1" clrIdx="0"/>
  <p:cmAuthor id="156" name="未知的使用者73" initials="未" lastIdx="1" clrIdx="0"/>
  <p:cmAuthor id="157" name="未知用户57" initials="未" lastIdx="1" clrIdx="0"/>
  <p:cmAuthor id="158" name="未知用户58" initials="未" lastIdx="5" clrIdx="1"/>
  <p:cmAuthor id="159" name="未知用户59" initials="未" lastIdx="0" clrIdx="1"/>
  <p:cmAuthor id="160" name="Christina" initials="C" lastIdx="0" clrIdx="0"/>
  <p:cmAuthor id="161" name="jet" initials="j" lastIdx="1" clrIdx="0"/>
  <p:cmAuthor id="162" name="未知用户107" initials="未" lastIdx="1" clrIdx="0"/>
  <p:cmAuthor id="163" name="未知用户108" initials="未" lastIdx="1" clrIdx="0"/>
  <p:cmAuthor id="164" name="未知用户109" initials="未" lastIdx="1" clrIdx="1"/>
  <p:cmAuthor id="165" name="未知用户99" initials="未" lastIdx="1" clrIdx="2"/>
  <p:cmAuthor id="166" name="shinin" initials="s" lastIdx="2" clrIdx="0"/>
  <p:cmAuthor id="167" name="thomas" initials="t" lastIdx="1" clrIdx="49"/>
  <p:cmAuthor id="168" name="未知用户25" initials="未" lastIdx="1" clrIdx="0"/>
  <p:cmAuthor id="169" name="未知用户28" initials="未" lastIdx="5" clrIdx="1"/>
  <p:cmAuthor id="170" name="未知用户27" initials="未" lastIdx="1" clrIdx="1"/>
  <p:cmAuthor id="171" name="未知的使用者110" initials="未" lastIdx="1" clrIdx="0"/>
  <p:cmAuthor id="172" name="未知的使用者111" initials="未" lastIdx="3" clrIdx="1"/>
  <p:cmAuthor id="173" name="未知的使用者113" initials="未" lastIdx="1" clrIdx="1"/>
  <p:cmAuthor id="174" name="未知的使用者114" initials="未" lastIdx="1" clrIdx="0"/>
  <p:cmAuthor id="175" name="未知的使用者57" initials="未" lastIdx="1" clrIdx="0"/>
  <p:cmAuthor id="176" name="未知的使用者81" initials="未" lastIdx="1" clrIdx="0"/>
  <p:cmAuthor id="177" name="未知的使用者108" initials="未" lastIdx="1" clrIdx="2"/>
  <p:cmAuthor id="178" name="未知的使用者80" initials="未" lastIdx="1" clrIdx="1"/>
  <p:cmAuthor id="179" name="未知的使用者133" initials="未" lastIdx="1" clrIdx="0"/>
  <p:cmAuthor id="180" name="未知的使用者82" initials="未" lastIdx="43" clrIdx="1"/>
  <p:cmAuthor id="181" name="未知的使用者134" initials="未" lastIdx="3" clrIdx="1"/>
  <p:cmAuthor id="182" name="未知的使用者136" initials="未" lastIdx="1" clrIdx="1"/>
  <p:cmAuthor id="183" name="未知的使用者137" initials="未" lastIdx="1" clrIdx="0"/>
  <p:cmAuthor id="184" name="未知的使用者99" initials="未" lastIdx="1" clrIdx="1"/>
  <p:cmAuthor id="185" name="未知的使用者100" initials="未" lastIdx="1" clrIdx="0"/>
  <p:cmAuthor id="186" name="未知的使用者131" initials="未" lastIdx="1" clrIdx="2"/>
  <p:cmAuthor id="187" name="未知的使用者67" initials="未" lastIdx="1" clrIdx="0"/>
  <p:cmAuthor id="188" name="未知的使用者68" initials="未" lastIdx="1" clrIdx="0"/>
  <p:cmAuthor id="189" name="許詩婕" initials="許" lastIdx="1" clrIdx="1"/>
  <p:cmAuthor id="190" name="yjashley" initials="y" lastIdx="2" clrIdx="0"/>
  <p:cmAuthor id="191" name="未知的使用者93" initials="未" lastIdx="8" clrIdx="0"/>
  <p:cmAuthor id="192" name="未知的使用者94" initials="未" lastIdx="1" clrIdx="0"/>
  <p:cmAuthor id="193" name="未知的使用者95" initials="未" lastIdx="3" clrIdx="1"/>
  <p:cmAuthor id="194" name="未知的使用者96" initials="未" lastIdx="1" clrIdx="1"/>
  <p:cmAuthor id="195" name="未知的使用者58" initials="未" lastIdx="1" clrIdx="0"/>
  <p:cmAuthor id="196" name="未知的使用者37" initials="未" lastIdx="1" clrIdx="0"/>
  <p:cmAuthor id="197" name="Evonlin" initials="E" lastIdx="2" clrIdx="2"/>
  <p:cmAuthor id="198" name="Kent" initials="K" lastIdx="2" clrIdx="0"/>
  <p:cmAuthor id="199" name="p1110" initials="p" lastIdx="2" clrIdx="0"/>
  <p:cmAuthor id="200" name="huang gerrard" initials="h" lastIdx="1" clrIdx="0"/>
  <p:cmAuthor id="201" name="未知用户170" initials="未" lastIdx="1" clrIdx="0"/>
  <p:cmAuthor id="202" name="未知用户171" initials="未" lastIdx="5" clrIdx="1"/>
  <p:cmAuthor id="203" name="未知用户172" initials="未" lastIdx="1" clrIdx="1"/>
  <p:cmAuthor id="204" name="未知用户173" initials="未" lastIdx="1" clrIdx="0"/>
  <p:cmAuthor id="205" name="未知用户149" initials="未" lastIdx="1" clrIdx="0"/>
  <p:cmAuthor id="206" name="未知用户150" initials="未" lastIdx="1" clrIdx="0"/>
  <p:cmAuthor id="207" name="未知用户151" initials="未" lastIdx="2" clrIdx="0"/>
  <p:cmAuthor id="208" name="未知用户152" initials="未" lastIdx="8" clrIdx="0"/>
  <p:cmAuthor id="209" name="未知用户153" initials="未" lastIdx="8" clrIdx="0"/>
  <p:cmAuthor id="210" name="未知用户154" initials="未" lastIdx="1" clrIdx="0"/>
  <p:cmAuthor id="211" name="未知用户155" initials="未" lastIdx="1" clrIdx="0"/>
  <p:cmAuthor id="212" name="未知用户41" initials="未" lastIdx="8" clrIdx="0"/>
  <p:cmAuthor id="213" name="未知用户67" initials="未" lastIdx="1" clrIdx="0"/>
  <p:cmAuthor id="214" name="未知用户44" initials="未" lastIdx="1" clrIdx="0"/>
  <p:cmAuthor id="215" name="未知用户45" initials="未" lastIdx="1" clrIdx="0"/>
  <p:cmAuthor id="216" name="未知用户63" initials="未" lastIdx="1" clrIdx="0"/>
  <p:cmAuthor id="217" name="未知用户156" initials="未" lastIdx="10" clrIdx="0"/>
  <p:cmAuthor id="218" name="未知用户64" initials="未" lastIdx="1" clrIdx="0"/>
  <p:cmAuthor id="219" name="未知用户65" initials="未" lastIdx="1" clrIdx="0"/>
  <p:cmAuthor id="220" name="未知用户68" initials="未" lastIdx="1" clrIdx="0"/>
  <p:cmAuthor id="221" name="未知用户69" initials="未" lastIdx="2" clrIdx="0"/>
  <p:cmAuthor id="222" name="未知用户70" initials="未" lastIdx="1" clrIdx="1"/>
  <p:cmAuthor id="223" name="未知用户71" initials="未" lastIdx="1" clrIdx="0"/>
  <p:cmAuthor id="224" name="未知用户72" initials="未" lastIdx="1" clrIdx="0"/>
  <p:cmAuthor id="225" name="未知用户73" initials="未" lastIdx="2" clrIdx="0"/>
  <p:cmAuthor id="226" name="未知用户82" initials="未" lastIdx="1" clrIdx="0"/>
  <p:cmAuthor id="227" name="未知用户49" initials="未" lastIdx="1" clrIdx="0"/>
  <p:cmAuthor id="228" name="未知用户50" initials="未" lastIdx="1" clrIdx="0"/>
  <p:cmAuthor id="229" name="未知用户52" initials="未" lastIdx="1" clrIdx="0"/>
  <p:cmAuthor id="230" name="未知用户47" initials="未" lastIdx="6" clrIdx="0"/>
  <p:cmAuthor id="231" name="未知用户53" initials="未" lastIdx="10" clrIdx="0"/>
  <p:cmAuthor id="232" name="未知用户48" initials="未" lastIdx="1" clrIdx="0"/>
  <p:cmAuthor id="233" name="未知用户40" initials="未" lastIdx="5" clrIdx="1"/>
  <p:cmAuthor id="234" name="未知用户43" initials="未" lastIdx="1" clrIdx="0"/>
  <p:cmAuthor id="235" name="未知用户66" initials="未" lastIdx="1" clrIdx="0"/>
  <p:cmAuthor id="236" name="未知用户62" initials="未" lastIdx="1" clrIdx="1"/>
  <p:cmAuthor id="237" name="未知用户83" initials="未" lastIdx="1" clrIdx="1"/>
  <p:cmAuthor id="238" name="未知用户103" initials="未" lastIdx="1" clrIdx="0"/>
  <p:cmAuthor id="239" name="未知用户104" initials="未" lastIdx="1" clrIdx="0"/>
  <p:cmAuthor id="240" name="未知用户61" initials="未" lastIdx="8" clrIdx="0"/>
  <p:cmAuthor id="241" name="未知用户60" initials="未" lastIdx="1" clrIdx="0"/>
  <p:cmAuthor id="242" name="未知用户38" initials="未" lastIdx="8" clrIdx="0"/>
  <p:cmAuthor id="243" name="未知用户39" initials="未" lastIdx="1" clrIdx="0"/>
  <p:cmAuthor id="244" name="Admin" initials="A" lastIdx="1" clrIdx="2"/>
  <p:cmAuthor id="245" name="未知用户101" initials="未" lastIdx="1" clrIdx="0"/>
  <p:cmAuthor id="246" name="未知用户26" initials="未" lastIdx="1" clrIdx="0"/>
  <p:cmAuthor id="247" name="未知用户29" initials="未" lastIdx="1" clrIdx="0"/>
  <p:cmAuthor id="248" name="未知用户30" initials="未" lastIdx="2" clrIdx="0"/>
  <p:cmAuthor id="249" name="未知用户34" initials="未" lastIdx="2" clrIdx="0"/>
  <p:cmAuthor id="250" name="刘云轩" initials="刘" lastIdx="1" clrIdx="0"/>
  <p:cmAuthor id="251" name="未知用户80" initials="未" lastIdx="1" clrIdx="0"/>
  <p:cmAuthor id="252" name="未知用户81" initials="未" lastIdx="1" clrIdx="0"/>
  <p:cmAuthor id="253" name="未知的使用者92" initials="未" lastIdx="1" clrIdx="0"/>
  <p:cmAuthor id="254" name="sharon" initials="s" lastIdx="1" clrIdx="84"/>
  <p:cmAuthor id="255" name="未知用户100" initials="未" lastIdx="1" clrIdx="0"/>
  <p:cmAuthor id="256" name="未知用户23" initials="未" lastIdx="1" clrIdx="0"/>
  <p:cmAuthor id="257" name="未知用户31" initials="未" lastIdx="1" clrIdx="1"/>
  <p:cmAuthor id="258" name="未知用户32" initials="未" lastIdx="1" clrIdx="0"/>
  <p:cmAuthor id="259" name="未知用户33" initials="未" lastIdx="1" clrIdx="0"/>
  <p:cmAuthor id="260" name="Stacy Chiang" initials="S" lastIdx="2" clrIdx="0"/>
  <p:cmAuthor id="261" name="李雅雯" initials="李" lastIdx="2" clrIdx="1"/>
  <p:cmAuthor id="262" name="未知的使用者103" initials="未" lastIdx="8" clrIdx="0"/>
  <p:cmAuthor id="263" name="未知用户92" initials="未" lastIdx="1" clrIdx="0"/>
  <p:cmAuthor id="264" name="未知用户74" initials="未" lastIdx="5" clrIdx="1"/>
  <p:cmAuthor id="265" name="未知用户75" initials="未" lastIdx="8" clrIdx="0"/>
  <p:cmAuthor id="266" name="未知用户76" initials="未" lastIdx="1" clrIdx="0"/>
  <p:cmAuthor id="267" name="未知用户77" initials="未" lastIdx="8" clrIdx="0"/>
  <p:cmAuthor id="268" name="未知用户78" initials="未" lastIdx="8" clrIdx="0"/>
  <p:cmAuthor id="269" name="未知用户79" initials="未" lastIdx="1" clrIdx="0"/>
  <p:cmAuthor id="270" name="Unknown User25" initials="U" lastIdx="1" clrIdx="0"/>
  <p:cmAuthor id="275" name="王嘉偉" initials="王" lastIdx="2" clrIdx="0"/>
  <p:cmAuthor id="279" name="James" initials="J" lastIdx="1" clrIdx="0"/>
  <p:cmAuthor id="280" name="未知用户113" initials="未" lastIdx="5" clrIdx="1"/>
  <p:cmAuthor id="282" name="未知用户3" initials="未" lastIdx="1" clrIdx="1"/>
  <p:cmAuthor id="284" name="未知用户112" initials="未" lastIdx="1" clrIdx="0"/>
  <p:cmAuthor id="287" name="未知用户36" initials="未" lastIdx="1" clrIdx="0"/>
  <p:cmAuthor id="288" name="梅芬 吳" initials="" lastIdx="2" clrIdx="288"/>
  <p:cmAuthor id="289" name="未知用户137" initials="未" lastIdx="10" clrIdx="0"/>
  <p:cmAuthor id="290" name="未知用户97" initials="未" lastIdx="2" clrIdx="0"/>
  <p:cmAuthor id="292" name="未知的使用者135" initials="" lastIdx="5" clrIdx="1"/>
  <p:cmAuthor id="293" name="未知的使用者138" initials="" lastIdx="1" clrIdx="1"/>
  <p:cmAuthor id="294" name="zhangbin" initials="z" lastIdx="6" clrIdx="0"/>
  <p:cmAuthor id="295" name="未知用户163" initials="未" lastIdx="8" clrIdx="0"/>
  <p:cmAuthor id="296" name="未知用户164" initials="未" lastIdx="1" clrIdx="0"/>
  <p:cmAuthor id="297" name="未知用户165" initials="未" lastIdx="2" clrIdx="0"/>
  <p:cmAuthor id="298" name="未知用户138" initials="" lastIdx="1" clrIdx="0"/>
  <p:cmAuthor id="299" name="未知用户130" initials="" lastIdx="1" clrIdx="1"/>
  <p:cmAuthor id="300" name="未知的使用者170" initials="未" lastIdx="43" clrIdx="1"/>
  <p:cmAuthor id="301" name="未知用户105" initials="未" lastIdx="8" clrIdx="0"/>
  <p:cmAuthor id="302" name="未知用户133" initials="" lastIdx="1" clrIdx="0"/>
  <p:cmAuthor id="303" name="alpha" initials="a" lastIdx="1" clrIdx="0"/>
  <p:cmAuthor id="304" name="未知用户135" initials="" lastIdx="1" clrIdx="0"/>
  <p:cmAuthor id="305" name="未知用户175" initials="未" lastIdx="1" clrIdx="0"/>
  <p:cmAuthor id="306" name="未知用户136" initials="" lastIdx="1" clrIdx="1"/>
  <p:cmAuthor id="307" name="Unknown User28" initials="U" lastIdx="3" clrIdx="1"/>
  <p:cmAuthor id="308" name="Yoyo Wu" initials="" lastIdx="2" clrIdx="0"/>
  <p:cmAuthor id="309" name="Unknown User114" initials="U" lastIdx="1" clrIdx="1"/>
  <p:cmAuthor id="310" name="Unknown User111" initials="U" lastIdx="1" clrIdx="0"/>
  <p:cmAuthor id="311" name="Unknown User117" initials="U" lastIdx="10" clrIdx="0"/>
  <p:cmAuthor id="312" name="Unknown User63" initials="U" lastIdx="8" clrIdx="0"/>
  <p:cmAuthor id="313" name="Unknown User115" initials="U" lastIdx="10" clrIdx="0"/>
  <p:cmAuthor id="314" name="Unknown User116" initials="U" lastIdx="0" clrIdx="1"/>
  <p:cmAuthor id="315" name="Unknown User65" initials="U" lastIdx="1" clrIdx="0"/>
  <p:cmAuthor id="316" name="Unknown User66" initials="U" lastIdx="1" clrIdx="0"/>
  <p:cmAuthor id="317" name="Unknown User26" initials="U" lastIdx="1" clrIdx="1"/>
  <p:cmAuthor id="318" name="Unknown User27" initials="U" lastIdx="1" clrIdx="0"/>
  <p:cmAuthor id="319" name="未知用户125" initials="未" lastIdx="1" clrIdx="1"/>
  <p:cmAuthor id="320" name="Unknown User11" initials="U" lastIdx="0" clrIdx="1"/>
  <p:cmAuthor id="321" name="Unknown User22" initials="U" lastIdx="1" clrIdx="0"/>
  <p:cmAuthor id="322" name="Unknown User23" initials="U" lastIdx="1" clrIdx="0"/>
  <p:cmAuthor id="323" name="Unknown User112" initials="U" lastIdx="1" clrIdx="0"/>
  <p:cmAuthor id="324" name="Unknown User59" initials="U" lastIdx="1" clrIdx="0"/>
  <p:cmAuthor id="325" name="Unknown User113" initials="U" lastIdx="1" clrIdx="0"/>
  <p:cmAuthor id="326" name="未知用户129" initials="未" lastIdx="1" clrIdx="0"/>
  <p:cmAuthor id="327" name="未知用户127" initials="未" lastIdx="1" clrIdx="1"/>
  <p:cmAuthor id="331" name="未知用户178" initials="未" lastIdx="1" clrIdx="0"/>
  <p:cmAuthor id="333" name="未知的使用者75" initials="未" lastIdx="1" clrIdx="0"/>
  <p:cmAuthor id="334" name="未知的使用者79" initials="未" lastIdx="0" clrIdx="1"/>
  <p:cmAuthor id="335" name="未知的使用者87" initials="未" lastIdx="1" clrIdx="0"/>
  <p:cmAuthor id="336" name="未知的使用者83" initials="未" lastIdx="1" clrIdx="0"/>
  <p:cmAuthor id="337" name="raymond luan" initials="r" lastIdx="0" clrIdx="0"/>
  <p:cmAuthor id="338" name="未知的使用者86" initials="未" lastIdx="1" clrIdx="0"/>
  <p:cmAuthor id="339" name="未知的使用者127" initials="未" lastIdx="3" clrIdx="1"/>
  <p:cmAuthor id="340" name="未知的使用者128" initials="未" lastIdx="1" clrIdx="1"/>
  <p:cmAuthor id="341" name="未知的使用者155" initials="未" lastIdx="1" clrIdx="0"/>
  <p:cmAuthor id="342" name="Sara Chen" initials="S" lastIdx="1" clrIdx="0"/>
  <p:cmAuthor id="345" name="仝德志" initials="仝" lastIdx="1" clrIdx="0"/>
  <p:cmAuthor id="346" name="PC" initials="P" lastIdx="4" clrIdx="0"/>
  <p:cmAuthor id="347" name="hanjuncompany" initials="h" lastIdx="1" clrIdx="0"/>
  <p:cmAuthor id="348" name="未知的使用者169" initials="未" lastIdx="1" clrIdx="0"/>
  <p:cmAuthor id="349" name="未知的使用者183" initials="未" lastIdx="5" clrIdx="1"/>
  <p:cmAuthor id="350" name="未知的使用者182" initials="未" lastIdx="1" clrIdx="1"/>
  <p:cmAuthor id="351" name="未知的使用者173" initials="未" lastIdx="1" clrIdx="0"/>
  <p:cmAuthor id="352" name="未知的使用者161" initials="未" lastIdx="1" clrIdx="0"/>
  <p:cmAuthor id="353" name="未知的使用者203" initials="未" lastIdx="1" clrIdx="0"/>
  <p:cmAuthor id="354" name="未知的使用者162" initials="未" lastIdx="1" clrIdx="0"/>
  <p:cmAuthor id="355" name="未知的使用者152" initials="未" lastIdx="1" clrIdx="0"/>
  <p:cmAuthor id="356" name="未知的使用者184" initials="未" lastIdx="8" clrIdx="0"/>
  <p:cmAuthor id="357" name="未知的使用者185" initials="未" lastIdx="10" clrIdx="0"/>
  <p:cmAuthor id="358" name="未知的使用者186" initials="未" lastIdx="1" clrIdx="0"/>
  <p:cmAuthor id="359" name="未知的使用者175" initials="未" lastIdx="8" clrIdx="0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未知的使用者179" initials="未" lastIdx="1" clrIdx="0"/>
  <p:cmAuthor id="364" name="未知的使用者180" initials="未" lastIdx="2" clrIdx="0"/>
  <p:cmAuthor id="365" name="未知的使用者181" initials="未" lastIdx="7" clrIdx="1"/>
  <p:cmAuthor id="367" name="CHRISYU" initials="C" lastIdx="1" clrIdx="0"/>
  <p:cmAuthor id="368" name="liucunri" initials="l" lastIdx="1" clrIdx="0"/>
  <p:cmAuthor id="369" name="未知的使用者141" initials="未" lastIdx="8" clrIdx="0"/>
  <p:cmAuthor id="370" name="未知的使用者142" initials="未" lastIdx="1" clrIdx="0"/>
  <p:cmAuthor id="371" name="未知用户20" initials="未" lastIdx="1" clrIdx="0"/>
  <p:cmAuthor id="372" name="未知的使用者144" initials="未" lastIdx="1" clrIdx="0"/>
  <p:cmAuthor id="373" name="未知的使用者145" initials="未" lastIdx="1" clrIdx="0"/>
  <p:cmAuthor id="374" name="未知的使用者146" initials="未" lastIdx="1" clrIdx="0"/>
  <p:cmAuthor id="375" name="未知的使用者147" initials="未" lastIdx="1" clrIdx="0"/>
  <p:cmAuthor id="376" name="未知的使用者148" initials="未" lastIdx="8" clrIdx="0"/>
  <p:cmAuthor id="377" name="Microsoft Office User" initials="MOU" lastIdx="2" clrIdx="86"/>
  <p:cmAuthor id="378" name="經穎 王" initials="經穎" lastIdx="1" clrIdx="87"/>
  <p:cmAuthor id="385" name="Ted Su" initials="" lastIdx="1" clrIdx="78"/>
  <p:cmAuthor id="391" name="未知用户85" initials="未" lastIdx="1" clrIdx="0"/>
  <p:cmAuthor id="392" name="未知的使用者116" initials="未" lastIdx="1" clrIdx="1"/>
  <p:cmAuthor id="394" name="未知的使用者149" initials="" lastIdx="8" clrIdx="0"/>
  <p:cmAuthor id="395" name="未知的使用者221" initials="" lastIdx="1" clrIdx="0"/>
  <p:cmAuthor id="396" name="未知的使用者222" initials="" lastIdx="5" clrIdx="1"/>
  <p:cmAuthor id="397" name="未知的使用者223" initials="" lastIdx="1" clrIdx="1"/>
  <p:cmAuthor id="398" name="未知的使用者224" initials="" lastIdx="1" clrIdx="0"/>
  <p:cmAuthor id="399" name="未知的使用者225" initials="" lastIdx="1" clrIdx="0"/>
  <p:cmAuthor id="400" name="未知的使用者226" initials="" lastIdx="1" clrIdx="0"/>
  <p:cmAuthor id="401" name="未知的使用者227" initials="" lastIdx="1" clrIdx="0"/>
  <p:cmAuthor id="402" name="未知的使用者217" initials="" lastIdx="1" clrIdx="1"/>
  <p:cmAuthor id="403" name="未知的使用者218" initials="" lastIdx="1" clrIdx="2"/>
  <p:cmAuthor id="404" name="未知的使用者219" initials="" lastIdx="8" clrIdx="0"/>
  <p:cmAuthor id="405" name="未知的使用者220" initials="" lastIdx="1" clrIdx="0"/>
  <p:cmAuthor id="406" name="未知的使用者228" initials="" lastIdx="1" clrIdx="0"/>
  <p:cmAuthor id="407" name="未知的使用者229" initials="" lastIdx="8" clrIdx="0"/>
  <p:cmAuthor id="408" name="未知的使用者230" initials="" lastIdx="1" clrIdx="0"/>
  <p:cmAuthor id="409" name="未知的使用者231" initials="" lastIdx="1" clrIdx="0"/>
  <p:cmAuthor id="410" name="未知的使用者232" initials="" lastIdx="8" clrIdx="0"/>
  <p:cmAuthor id="411" name="未知的使用者233" initials="" lastIdx="1" clrIdx="0"/>
  <p:cmAuthor id="412" name="未知的使用者234" initials="" lastIdx="1" clrIdx="0"/>
  <p:cmAuthor id="413" name="未知的使用者130" initials="" lastIdx="3" clrIdx="0"/>
  <p:cmAuthor id="415" name="未知的使用者132" initials="" lastIdx="1" clrIdx="0"/>
  <p:cmAuthor id="416" name="未知的使用者150" initials="" lastIdx="1" clrIdx="0"/>
  <p:cmAuthor id="417" name="未知的使用者235" initials="" lastIdx="1" clrIdx="0"/>
  <p:cmAuthor id="418" name="未知的使用者236" initials="" lastIdx="1" clrIdx="0"/>
  <p:cmAuthor id="419" name="未知的使用者237" initials="" lastIdx="2" clrIdx="0"/>
  <p:cmAuthor id="420" name="未知的使用者238" initials="" lastIdx="7" clrIdx="1"/>
  <p:cmAuthor id="421" name="未知的使用者239" initials="" lastIdx="43" clrIdx="1"/>
  <p:cmAuthor id="424" name="未知的使用者206" initials="" lastIdx="1" clrIdx="0"/>
  <p:cmAuthor id="425" name="未知的使用者207" initials="" lastIdx="1" clrIdx="0"/>
  <p:cmAuthor id="426" name="未知的使用者208" initials="" lastIdx="5" clrIdx="1"/>
  <p:cmAuthor id="427" name="未知的使用者209" initials="" lastIdx="0" clrIdx="1"/>
  <p:cmAuthor id="428" name="未知的使用者210" initials="" lastIdx="0" clrIdx="0"/>
  <p:cmAuthor id="429" name="未知的使用者211" initials="" lastIdx="1" clrIdx="0"/>
  <p:cmAuthor id="430" name="未知的使用者212" initials="" lastIdx="1" clrIdx="0"/>
  <p:cmAuthor id="431" name="未知的使用者213" initials="" lastIdx="1" clrIdx="0"/>
  <p:cmAuthor id="432" name="未知的使用者214" initials="" lastIdx="1" clrIdx="1"/>
  <p:cmAuthor id="433" name="nancy" initials="n" lastIdx="1" clrIdx="0"/>
  <p:cmAuthor id="434" name="未知的使用者216" initials="" lastIdx="1" clrIdx="0"/>
  <p:cmAuthor id="436" name="未知用户126" initials="未" lastIdx="1" clrIdx="0"/>
  <p:cmAuthor id="437" name="未知用户84" initials="未" lastIdx="1" clrIdx="0"/>
  <p:cmAuthor id="439" name="R affer" initials="R" lastIdx="1" clrIdx="0"/>
  <p:cmAuthor id="442" name="未知的使用者163" initials="未" lastIdx="1" clrIdx="0"/>
  <p:cmAuthor id="444" name="未知的使用者165" initials="未" lastIdx="1" clrIdx="0"/>
  <p:cmAuthor id="445" name="未知的使用者158" initials="未" lastIdx="1" clrIdx="0"/>
  <p:cmAuthor id="449" name="未知的使用者166" initials="未" lastIdx="8" clrIdx="0"/>
  <p:cmAuthor id="450" name="未知的使用者167" initials="未" lastIdx="0" clrIdx="1"/>
  <p:cmAuthor id="451" name="未知的使用者159" initials="未" lastIdx="1" clrIdx="1"/>
  <p:cmAuthor id="452" name="未知的使用者160" initials="未" lastIdx="1" clrIdx="0"/>
  <p:cmAuthor id="453" name="未知的使用者168" initials="未" lastIdx="1" clrIdx="0"/>
  <p:cmAuthor id="455" name="未知用户120" initials="未" lastIdx="1" clrIdx="0"/>
  <p:cmAuthor id="456" name="未知用户122" initials="未" lastIdx="1" clrIdx="0"/>
  <p:cmAuthor id="457" name="未知用户139" initials="未" lastIdx="2" clrIdx="0"/>
  <p:cmAuthor id="458" name="未知用户141" initials="未" lastIdx="1" clrIdx="1"/>
  <p:cmAuthor id="459" name="未知用户143" initials="未" lastIdx="1" clrIdx="0"/>
  <p:cmAuthor id="460" name="未知用户144" initials="未" lastIdx="1" clrIdx="0"/>
  <p:cmAuthor id="461" name="未知用户145" initials="未" lastIdx="2" clrIdx="0"/>
  <p:cmAuthor id="462" name="未知用户119" initials="未" lastIdx="1" clrIdx="1"/>
  <p:cmAuthor id="463" name="未知用户140" initials="未" lastIdx="0" clrIdx="1"/>
  <p:cmAuthor id="464" name="未知用户142" initials="未" lastIdx="1" clrIdx="0"/>
  <p:cmAuthor id="465" name="未知用户146" initials="未" lastIdx="5" clrIdx="1"/>
  <p:cmAuthor id="466" name="未知用户147" initials="未" lastIdx="0" clrIdx="1"/>
  <p:cmAuthor id="467" name="未知用户148" initials="未" lastIdx="1" clrIdx="0"/>
  <p:cmAuthor id="468" name="未知用户195" initials="未" lastIdx="1" clrIdx="0"/>
  <p:cmAuthor id="469" name="未知用户207" initials="未" lastIdx="3" clrIdx="1"/>
  <p:cmAuthor id="470" name="未知用户208" initials="未" lastIdx="1" clrIdx="0"/>
  <p:cmAuthor id="471" name="未知用户198" initials="未" lastIdx="1" clrIdx="0"/>
  <p:cmAuthor id="472" name="未知用户209" initials="未" lastIdx="1" clrIdx="0"/>
  <p:cmAuthor id="474" name="未知用户206" initials="未" lastIdx="6" clrIdx="0"/>
  <p:cmAuthor id="475" name="未知用户46" initials="未" lastIdx="10" clrIdx="0"/>
  <p:cmAuthor id="478" name="未知的使用者188" initials="未" lastIdx="1" clrIdx="0"/>
  <p:cmAuthor id="479" name="未知的使用者189" initials="未" lastIdx="2" clrIdx="0"/>
  <p:cmAuthor id="480" name="未知的使用者190" initials="未" lastIdx="1" clrIdx="1"/>
  <p:cmAuthor id="481" name="未知的使用者191" initials="未" lastIdx="1" clrIdx="0"/>
  <p:cmAuthor id="482" name="未知的使用者192" initials="未" lastIdx="1" clrIdx="0"/>
  <p:cmAuthor id="483" name="未知的使用者193" initials="未" lastIdx="2" clrIdx="0"/>
  <p:cmAuthor id="497" name="未知的使用者153" initials="未" lastIdx="1" clrIdx="0"/>
  <p:cmAuthor id="498" name="未知的使用者154" initials="未" lastIdx="1" clrIdx="0"/>
  <p:cmAuthor id="500" name="未知的使用者157" initials="未" lastIdx="1" clrIdx="0"/>
  <p:cmAuthor id="502" name="未知用户246" initials="未" lastIdx="1" clrIdx="0"/>
  <p:cmAuthor id="503" name="未知的使用者129" initials="未" lastIdx="1" clrIdx="0"/>
  <p:cmAuthor id="507" name="未知的使用者164" initials="未" lastIdx="8" clrIdx="0"/>
  <p:cmAuthor id="508" name="未知的使用者172" initials="未" lastIdx="1" clrIdx="0"/>
  <p:cmAuthor id="509" name="未知的使用者174" initials="未" lastIdx="1" clrIdx="0"/>
  <p:cmAuthor id="511" name="未知的使用者247" initials="未" lastIdx="6" clrIdx="0"/>
  <p:cmAuthor id="512" name="未知的使用者249" initials="未" lastIdx="43" clrIdx="1"/>
  <p:cmAuthor id="513" name="未知的使用者250" initials="未" lastIdx="1" clrIdx="0"/>
  <p:cmAuthor id="514" name="未知的使用者251" initials="未" lastIdx="1" clrIdx="0"/>
  <p:cmAuthor id="515" name="未知的使用者246" initials="未" lastIdx="1" clrIdx="1"/>
  <p:cmAuthor id="517" name="未知的使用者252" initials="未" lastIdx="1" clrIdx="0"/>
  <p:cmAuthor id="518" name="未知的使用者253" initials="未" lastIdx="1" clrIdx="0"/>
  <p:cmAuthor id="519" name="未知的使用者254" initials="未" lastIdx="1" clrIdx="0"/>
  <p:cmAuthor id="520" name="未知的使用者255" initials="未" lastIdx="1" clrIdx="0"/>
  <p:cmAuthor id="523" name="未知的使用者270" initials="未" lastIdx="1" clrIdx="0"/>
  <p:cmAuthor id="528" name="未知的使用者256" initials="未" lastIdx="1" clrIdx="0"/>
  <p:cmAuthor id="533" name="未知的使用者257" initials="未" lastIdx="1" clrIdx="0"/>
  <p:cmAuthor id="535" name="Unknown User50" initials="U" lastIdx="1" clrIdx="0"/>
  <p:cmAuthor id="537" name="未知的使用者240" initials="未" lastIdx="1" clrIdx="0"/>
  <p:cmAuthor id="538" name="未知的使用者241" initials="未" lastIdx="1" clrIdx="0"/>
  <p:cmAuthor id="539" name="未知的使用者242" initials="未" lastIdx="2" clrIdx="0"/>
  <p:cmAuthor id="540" name="未知的使用者243" initials="未" lastIdx="1" clrIdx="0"/>
  <p:cmAuthor id="541" name="未知的使用者258" initials="未" lastIdx="8" clrIdx="0"/>
  <p:cmAuthor id="542" name="未知的使用者259" initials="未" lastIdx="1" clrIdx="0"/>
  <p:cmAuthor id="543" name="未知的使用者260" initials="未" lastIdx="1" clrIdx="0"/>
  <p:cmAuthor id="544" name="未知的使用者261" initials="未" lastIdx="11" clrIdx="0"/>
  <p:cmAuthor id="545" name="未知的使用者262" initials="未" lastIdx="7" clrIdx="1"/>
  <p:cmAuthor id="546" name="未知的使用者263" initials="未" lastIdx="1" clrIdx="2"/>
  <p:cmAuthor id="547" name="未知的使用者264" initials="未" lastIdx="1" clrIdx="0"/>
  <p:cmAuthor id="548" name="未知的使用者265" initials="未" lastIdx="1" clrIdx="0"/>
  <p:cmAuthor id="549" name="未知的使用者266" initials="未" lastIdx="1" clrIdx="1"/>
  <p:cmAuthor id="550" name="未知的使用者267" initials="未" lastIdx="1" clrIdx="0"/>
  <p:cmAuthor id="551" name="未知的使用者268" initials="未" lastIdx="2" clrIdx="0"/>
  <p:cmAuthor id="552" name="未知的使用者269" initials="未" lastIdx="7" clrIdx="1"/>
  <p:cmAuthor id="553" name="刘晖" initials="刘" lastIdx="1" clrIdx="0"/>
  <p:cmAuthor id="555" name="lillian" initials="l" lastIdx="1" clrIdx="0"/>
  <p:cmAuthor id="556" name="未知用户197" initials="未" lastIdx="1" clrIdx="0"/>
  <p:cmAuthor id="291" name="未知用户201" initials="未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DA8"/>
    <a:srgbClr val="FF5F5F"/>
    <a:srgbClr val="1D41D5"/>
    <a:srgbClr val="E41908"/>
    <a:srgbClr val="CE292F"/>
    <a:srgbClr val="DF3621"/>
    <a:srgbClr val="FE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7" y="67"/>
      </p:cViewPr>
      <p:guideLst>
        <p:guide orient="horz" pos="2202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TW" altLang="en-US" strike="noStrike" noProof="1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23B6967E-542D-46BB-99C2-28920E914199}" type="datetimeFigureOut">
              <a:rPr lang="zh-TW" altLang="en-US" strike="noStrike" noProof="1" smtClean="0">
                <a:latin typeface="+mn-lt"/>
                <a:ea typeface="+mn-ea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11268" name="投影片圖像版面配置區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備忘稿版面配置區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 indent="0"/>
            <a:r>
              <a:rPr lang="zh-TW" altLang="en-US"/>
              <a:t>第二層</a:t>
            </a:r>
            <a:endParaRPr lang="zh-TW" altLang="en-US"/>
          </a:p>
          <a:p>
            <a:pPr lvl="2" indent="0"/>
            <a:r>
              <a:rPr lang="zh-TW" altLang="en-US"/>
              <a:t>第三層</a:t>
            </a:r>
            <a:endParaRPr lang="zh-TW" altLang="en-US"/>
          </a:p>
          <a:p>
            <a:pPr lvl="3" indent="0"/>
            <a:r>
              <a:rPr lang="zh-TW" altLang="en-US"/>
              <a:t>第四層</a:t>
            </a:r>
            <a:endParaRPr lang="zh-TW" altLang="en-US"/>
          </a:p>
          <a:p>
            <a:pPr lvl="4" indent="0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TW" altLang="en-US" strike="noStrike" noProof="1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30937628-B820-42EF-A241-CE9D2C9CD08B}" type="slidenum">
              <a:rPr lang="zh-TW" altLang="en-US" strike="noStrike" noProof="1" smtClean="0">
                <a:latin typeface="+mn-lt"/>
                <a:ea typeface="+mn-ea"/>
                <a:cs typeface="+mn-cs"/>
              </a:rPr>
            </a:fld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文字版面配置區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首頁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圖片 4" descr="16_9R_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圖片 7" descr="鼎新電腦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000" y="4772025"/>
            <a:ext cx="763588" cy="252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圖片 8" descr="數位價值_繁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0113" y="146050"/>
            <a:ext cx="1614487" cy="11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560" y="1146810"/>
            <a:ext cx="7527290" cy="1790700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4895" y="3597275"/>
            <a:ext cx="6771640" cy="1242060"/>
          </a:xfrm>
        </p:spPr>
        <p:txBody>
          <a:bodyPr/>
          <a:lstStyle>
            <a:lvl1pPr marL="0" indent="0" algn="l">
              <a:buNone/>
              <a:defRPr sz="2400" b="1">
                <a:latin typeface="微軟正黑體" panose="020B0604030504040204" charset="-120"/>
                <a:ea typeface="微軟正黑體" panose="020B060403050404020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TW" altLang="en-US" strike="noStrike" noProof="1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" y="4767263"/>
            <a:ext cx="1416050" cy="274638"/>
          </a:xfrm>
        </p:spPr>
        <p:txBody>
          <a:bodyPr/>
          <a:lstStyle/>
          <a:p>
            <a:pPr fontAlgn="auto"/>
            <a:r>
              <a:rPr lang="zh-TW" altLang="en-US" strike="noStrike" noProof="1">
                <a:latin typeface="+mn-lt"/>
                <a:ea typeface="+mn-ea"/>
                <a:cs typeface="+mn-cs"/>
              </a:rPr>
              <a:t>2018/3/27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20120409簡報內頁1_鼎捷軟件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及物件(有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6_9R_top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35"/>
            <a:ext cx="9144000" cy="4025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首頁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圖片 4" descr="16_9R_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圖片 7" descr="鼎新電腦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000" y="4772025"/>
            <a:ext cx="763588" cy="252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圖片 8" descr="數位價值_繁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0113" y="146050"/>
            <a:ext cx="1614487" cy="11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560" y="1146810"/>
            <a:ext cx="7527290" cy="1790700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4895" y="3597275"/>
            <a:ext cx="6771640" cy="1242060"/>
          </a:xfrm>
        </p:spPr>
        <p:txBody>
          <a:bodyPr/>
          <a:lstStyle>
            <a:lvl1pPr marL="0" indent="0" algn="l">
              <a:buNone/>
              <a:defRPr sz="2400" b="1">
                <a:latin typeface="微軟正黑體" panose="020B0604030504040204" charset="-120"/>
                <a:ea typeface="微軟正黑體" panose="020B060403050404020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TW" altLang="en-US" strike="noStrike" noProof="1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" y="4767263"/>
            <a:ext cx="1416050" cy="274638"/>
          </a:xfrm>
        </p:spPr>
        <p:txBody>
          <a:bodyPr/>
          <a:lstStyle/>
          <a:p>
            <a:pPr fontAlgn="auto"/>
            <a:r>
              <a:rPr lang="zh-TW" altLang="en-US" strike="noStrike" noProof="1">
                <a:latin typeface="+mn-lt"/>
                <a:ea typeface="+mn-ea"/>
                <a:cs typeface="+mn-cs"/>
              </a:rPr>
              <a:t>2018/3/27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章節標題及物件(有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圖片 3" descr="16_9R_top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3"/>
          </p:nvPr>
        </p:nvSpPr>
        <p:spPr>
          <a:xfrm>
            <a:off x="457200" y="1250950"/>
            <a:ext cx="8229600" cy="3323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5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375285"/>
            <a:ext cx="825246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effectLst/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0650" y="4830763"/>
            <a:ext cx="581025" cy="365125"/>
          </a:xfrm>
          <a:prstGeom prst="rect">
            <a:avLst/>
          </a:prstGeom>
        </p:spPr>
        <p:txBody>
          <a:bodyPr/>
          <a:lstStyle/>
          <a:p>
            <a:pPr lvl="0" eaLnBrk="1" fontAlgn="auto" hangingPunct="1"/>
            <a:fld id="{9A0DB2DC-4C9A-4742-B13C-FB6460FD3503}" type="slidenum">
              <a:rPr lang="zh-TW" altLang="en-US" sz="1400" strike="noStrike" noProof="1" dirty="0">
                <a:solidFill>
                  <a:srgbClr val="7F7F7F"/>
                </a:solidFill>
                <a:latin typeface="微軟正黑體" panose="020B0604030504040204" charset="-120"/>
                <a:ea typeface="微軟正黑體" panose="020B0604030504040204" charset="-120"/>
                <a:cs typeface="+mn-cs"/>
              </a:rPr>
            </a:fld>
            <a:endParaRPr lang="zh-TW" altLang="en-US" sz="1400" strike="noStrike" noProof="1">
              <a:solidFill>
                <a:srgbClr val="7F7F7F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及物件(無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3" descr="16_9R_top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9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3"/>
          </p:nvPr>
        </p:nvSpPr>
        <p:spPr>
          <a:xfrm>
            <a:off x="457200" y="1250950"/>
            <a:ext cx="8229600" cy="3323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5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375285"/>
            <a:ext cx="825246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effectLst/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0650" y="4830763"/>
            <a:ext cx="581025" cy="365125"/>
          </a:xfrm>
          <a:prstGeom prst="rect">
            <a:avLst/>
          </a:prstGeom>
        </p:spPr>
        <p:txBody>
          <a:bodyPr/>
          <a:lstStyle/>
          <a:p>
            <a:pPr lvl="0" eaLnBrk="1" fontAlgn="auto" hangingPunct="1"/>
            <a:fld id="{9A0DB2DC-4C9A-4742-B13C-FB6460FD3503}" type="slidenum">
              <a:rPr lang="zh-TW" altLang="en-US" sz="1400" strike="noStrike" noProof="1" dirty="0">
                <a:solidFill>
                  <a:srgbClr val="7F7F7F"/>
                </a:solidFill>
                <a:latin typeface="微軟正黑體" panose="020B0604030504040204" charset="-120"/>
                <a:ea typeface="微軟正黑體" panose="020B0604030504040204" charset="-120"/>
                <a:cs typeface="+mn-cs"/>
              </a:rPr>
            </a:fld>
            <a:endParaRPr lang="zh-TW" altLang="en-US" sz="1400" strike="noStrike" noProof="1">
              <a:solidFill>
                <a:srgbClr val="7F7F7F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章節標題及物件(logo+鼎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7" descr="鼎新電腦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000" y="4772025"/>
            <a:ext cx="763588" cy="252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圖片 4" descr="16_9R_top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69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3"/>
          </p:nvPr>
        </p:nvSpPr>
        <p:spPr>
          <a:xfrm>
            <a:off x="457200" y="1250950"/>
            <a:ext cx="8229600" cy="3323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5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375285"/>
            <a:ext cx="825246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effectLst/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0650" y="4830763"/>
            <a:ext cx="581025" cy="365125"/>
          </a:xfrm>
          <a:prstGeom prst="rect">
            <a:avLst/>
          </a:prstGeom>
        </p:spPr>
        <p:txBody>
          <a:bodyPr/>
          <a:lstStyle/>
          <a:p>
            <a:pPr lvl="0" eaLnBrk="1" fontAlgn="auto" hangingPunct="1"/>
            <a:fld id="{9A0DB2DC-4C9A-4742-B13C-FB6460FD3503}" type="slidenum">
              <a:rPr lang="zh-TW" altLang="en-US" sz="1400" strike="noStrike" noProof="1" dirty="0">
                <a:solidFill>
                  <a:srgbClr val="7F7F7F"/>
                </a:solidFill>
                <a:latin typeface="微軟正黑體" panose="020B0604030504040204" charset="-120"/>
                <a:ea typeface="微軟正黑體" panose="020B0604030504040204" charset="-120"/>
                <a:cs typeface="+mn-cs"/>
              </a:rPr>
            </a:fld>
            <a:endParaRPr lang="zh-TW" altLang="en-US" sz="1400" strike="noStrike" noProof="1">
              <a:solidFill>
                <a:srgbClr val="7F7F7F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章節標題及物件(有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圖片 3" descr="16_9R_top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3"/>
          </p:nvPr>
        </p:nvSpPr>
        <p:spPr>
          <a:xfrm>
            <a:off x="457200" y="1250950"/>
            <a:ext cx="8229600" cy="3323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5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375285"/>
            <a:ext cx="825246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effectLst/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0650" y="4830763"/>
            <a:ext cx="581025" cy="365125"/>
          </a:xfrm>
          <a:prstGeom prst="rect">
            <a:avLst/>
          </a:prstGeom>
        </p:spPr>
        <p:txBody>
          <a:bodyPr/>
          <a:lstStyle/>
          <a:p>
            <a:pPr lvl="0" eaLnBrk="1" fontAlgn="auto" hangingPunct="1"/>
            <a:fld id="{9A0DB2DC-4C9A-4742-B13C-FB6460FD3503}" type="slidenum">
              <a:rPr lang="zh-TW" altLang="en-US" sz="1400" strike="noStrike" noProof="1" dirty="0">
                <a:solidFill>
                  <a:srgbClr val="7F7F7F"/>
                </a:solidFill>
                <a:latin typeface="微軟正黑體" panose="020B0604030504040204" charset="-120"/>
                <a:ea typeface="微軟正黑體" panose="020B0604030504040204" charset="-120"/>
                <a:cs typeface="+mn-cs"/>
              </a:rPr>
            </a:fld>
            <a:endParaRPr lang="zh-TW" altLang="en-US" sz="1400" strike="noStrike" noProof="1">
              <a:solidFill>
                <a:srgbClr val="7F7F7F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及物件(無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圖片 3" descr="16_9R_top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9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3"/>
          </p:nvPr>
        </p:nvSpPr>
        <p:spPr>
          <a:xfrm>
            <a:off x="457200" y="1250950"/>
            <a:ext cx="8229600" cy="3323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5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375285"/>
            <a:ext cx="825246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effectLst/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0650" y="4830763"/>
            <a:ext cx="581025" cy="365125"/>
          </a:xfrm>
          <a:prstGeom prst="rect">
            <a:avLst/>
          </a:prstGeom>
        </p:spPr>
        <p:txBody>
          <a:bodyPr/>
          <a:lstStyle/>
          <a:p>
            <a:pPr lvl="0" eaLnBrk="1" fontAlgn="auto" hangingPunct="1"/>
            <a:fld id="{9A0DB2DC-4C9A-4742-B13C-FB6460FD3503}" type="slidenum">
              <a:rPr lang="zh-TW" altLang="en-US" sz="1400" strike="noStrike" noProof="1" dirty="0">
                <a:solidFill>
                  <a:srgbClr val="7F7F7F"/>
                </a:solidFill>
                <a:latin typeface="微軟正黑體" panose="020B0604030504040204" charset="-120"/>
                <a:ea typeface="微軟正黑體" panose="020B0604030504040204" charset="-120"/>
                <a:cs typeface="+mn-cs"/>
              </a:rPr>
            </a:fld>
            <a:endParaRPr lang="zh-TW" altLang="en-US" sz="1400" strike="noStrike" noProof="1">
              <a:solidFill>
                <a:srgbClr val="7F7F7F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章節標題及物件(logo+鼎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圖片 7" descr="鼎新電腦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000" y="4772025"/>
            <a:ext cx="763588" cy="252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圖片 4" descr="16_9R_top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69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3"/>
          </p:nvPr>
        </p:nvSpPr>
        <p:spPr>
          <a:xfrm>
            <a:off x="457200" y="1250950"/>
            <a:ext cx="8229600" cy="3323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</a:defRPr>
            </a:lvl5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800" y="375285"/>
            <a:ext cx="825246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effectLst/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0650" y="4830763"/>
            <a:ext cx="581025" cy="365125"/>
          </a:xfrm>
          <a:prstGeom prst="rect">
            <a:avLst/>
          </a:prstGeom>
        </p:spPr>
        <p:txBody>
          <a:bodyPr/>
          <a:lstStyle/>
          <a:p>
            <a:pPr lvl="0" eaLnBrk="1" fontAlgn="auto" hangingPunct="1"/>
            <a:fld id="{9A0DB2DC-4C9A-4742-B13C-FB6460FD3503}" type="slidenum">
              <a:rPr lang="zh-TW" altLang="en-US" sz="1400" strike="noStrike" noProof="1" dirty="0">
                <a:solidFill>
                  <a:srgbClr val="7F7F7F"/>
                </a:solidFill>
                <a:latin typeface="微軟正黑體" panose="020B0604030504040204" charset="-120"/>
                <a:ea typeface="微軟正黑體" panose="020B0604030504040204" charset="-120"/>
                <a:cs typeface="+mn-cs"/>
              </a:rPr>
            </a:fld>
            <a:endParaRPr lang="zh-TW" altLang="en-US" sz="1400" strike="noStrike" noProof="1">
              <a:solidFill>
                <a:srgbClr val="7F7F7F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5" descr="K:\專案類\2018簡報底圖\簡報置換群組\簡報公版置換\檔案\底圖_test-19.png底圖_test-19"/>
          <p:cNvPicPr>
            <a:picLocks noChangeAspect="1" noChangeArrowheads="1"/>
          </p:cNvPicPr>
          <p:nvPr userDrawn="1"/>
        </p:nvPicPr>
        <p:blipFill rotWithShape="1">
          <a:blip r:embed="rId2" cstate="hqprint"/>
          <a:srcRect r="-18"/>
          <a:stretch>
            <a:fillRect/>
          </a:stretch>
        </p:blipFill>
        <p:spPr bwMode="auto">
          <a:xfrm>
            <a:off x="0" y="0"/>
            <a:ext cx="9144000" cy="42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3" y="402432"/>
            <a:ext cx="9143999" cy="500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TW" altLang="en-US" sz="3600" b="1" kern="1200" dirty="0">
                <a:solidFill>
                  <a:prstClr val="white"/>
                </a:solidFill>
                <a:effectLst>
                  <a:glow rad="101600">
                    <a:prstClr val="black">
                      <a:alpha val="7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章節標題及物件(無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4_3O_top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572"/>
            <a:ext cx="9144000" cy="36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16805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 hasCustomPrompt="1"/>
          </p:nvPr>
        </p:nvSpPr>
        <p:spPr>
          <a:xfrm>
            <a:off x="628650" y="1095375"/>
            <a:ext cx="7886700" cy="37945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sz="2100"/>
            </a:lvl2pPr>
          </a:lstStyle>
          <a:p>
            <a:r>
              <a:rPr kumimoji="1" lang="zh-TW" altLang="en-US" dirty="0"/>
              <a:t>編輯母片文字樣式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第二層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第三層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20120409簡報內頁1_鼎捷軟件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20120409簡報內頁1_鼎捷軟件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圖片 2" descr="簡報內頁1_鼎新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799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" descr="R_b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24438" y="1444625"/>
            <a:ext cx="4114800" cy="37734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83155" y="1146175"/>
            <a:ext cx="5234305" cy="1790700"/>
          </a:xfrm>
        </p:spPr>
        <p:txBody>
          <a:bodyPr anchor="b"/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</a:pPr>
            <a:r>
              <a:rPr lang="zh-TW" altLang="en-US" strike="noStrike" noProof="1">
                <a:sym typeface="+mn-ea"/>
              </a:rPr>
              <a:t>台商投票系統</a:t>
            </a:r>
            <a:br>
              <a:rPr lang="zh-TW" altLang="en-US" strike="noStrike" noProof="1">
                <a:sym typeface="+mn-ea"/>
              </a:rPr>
            </a:br>
            <a:r>
              <a:rPr lang="zh-TW" altLang="en-US" sz="2000" strike="noStrike" noProof="1">
                <a:sym typeface="+mn-ea"/>
              </a:rPr>
              <a:t>                             胡志明商會案例</a:t>
            </a:r>
            <a:endParaRPr lang="zh-TW" altLang="en-US" sz="2000" strike="noStrike" noProof="1">
              <a:sym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02300" y="3356610"/>
            <a:ext cx="3435350" cy="124841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8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鼎新電腦 馬來西亞 </a:t>
            </a:r>
            <a:endParaRPr kumimoji="1" lang="zh-TW" altLang="en-US" sz="1600" b="0" strike="noStrike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4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謝宗哲</a:t>
            </a:r>
            <a:r>
              <a:rPr kumimoji="1" lang="en-US" altLang="zh-TW" sz="14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Oliver Hsieh  +601123554916</a:t>
            </a:r>
            <a:endParaRPr kumimoji="1" lang="en-US" altLang="zh-TW" sz="1400" b="0" strike="noStrike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4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oliver@digiwin.com</a:t>
            </a:r>
            <a:endParaRPr kumimoji="1" lang="en-US" altLang="zh-TW" sz="1400" b="0" strike="noStrike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400" b="0" strike="noStrike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kumimoji="1" lang="en-US" altLang="zh-TW" sz="14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2021</a:t>
            </a:r>
            <a:r>
              <a:rPr kumimoji="1" lang="zh-TW" altLang="en-US" sz="14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年</a:t>
            </a:r>
            <a:r>
              <a:rPr kumimoji="1" lang="en-US" altLang="zh-TW" sz="1400" b="0" strike="noStrike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4</a:t>
            </a:r>
            <a:r>
              <a:rPr lang="zh-TW" altLang="en-US" sz="1400" b="0" strike="noStrike" noProof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新細明體" panose="02020500000000000000" pitchFamily="2" charset="-122"/>
              </a:rPr>
              <a:t>月</a:t>
            </a:r>
            <a:r>
              <a:rPr lang="en-US" altLang="zh-TW" sz="1400" b="0" strike="noStrike" noProof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新細明體" panose="02020500000000000000" pitchFamily="2" charset="-122"/>
              </a:rPr>
              <a:t>26</a:t>
            </a:r>
            <a:r>
              <a:rPr lang="zh-TW" altLang="en-US" sz="1400" b="0" strike="noStrike" noProof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新細明體" panose="02020500000000000000" pitchFamily="2" charset="-122"/>
              </a:rPr>
              <a:t>日</a:t>
            </a:r>
            <a:endParaRPr kumimoji="1" lang="zh-TW" altLang="en-US" sz="1400" b="0" strike="noStrike" kern="0" noProof="1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新細明體" panose="0202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K:\專案類\2018簡報底圖\簡報應用頁下載\Thank you頁\原檔\圖素\Thank you-3.pngThank you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06679" y="1003696"/>
            <a:ext cx="4996816" cy="3320892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群組 14"/>
          <p:cNvGrpSpPr/>
          <p:nvPr/>
        </p:nvGrpSpPr>
        <p:grpSpPr>
          <a:xfrm>
            <a:off x="3294380" y="670560"/>
            <a:ext cx="4591685" cy="4308475"/>
            <a:chOff x="5188" y="1056"/>
            <a:chExt cx="7231" cy="6785"/>
          </a:xfrm>
        </p:grpSpPr>
        <p:sp>
          <p:nvSpPr>
            <p:cNvPr id="4" name="矩形 3"/>
            <p:cNvSpPr/>
            <p:nvPr/>
          </p:nvSpPr>
          <p:spPr>
            <a:xfrm>
              <a:off x="5188" y="1056"/>
              <a:ext cx="2667" cy="92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TW" altLang="en-US" sz="1600">
                  <a:latin typeface="Microsoft YaHei" panose="020B0503020204020204" charset="-122"/>
                  <a:ea typeface="Microsoft YaHei" panose="020B0503020204020204" charset="-122"/>
                </a:rPr>
                <a:t>會員資料</a:t>
              </a:r>
              <a:endParaRPr lang="zh-TW" altLang="en-US" sz="160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188" y="2562"/>
              <a:ext cx="2667" cy="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TW" sz="1600"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EMAIL</a:t>
              </a:r>
              <a:endParaRPr lang="en-US" altLang="zh-TW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  <a:p>
              <a:pPr algn="ctr"/>
              <a:r>
                <a:rPr lang="zh-TW" altLang="en-US" sz="1600"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</a:rPr>
                <a:t>一次性帳號密碼</a:t>
              </a:r>
              <a:endParaRPr lang="zh-TW" altLang="en-US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88" y="4052"/>
              <a:ext cx="2667" cy="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TW" sz="1600">
                  <a:latin typeface="Microsoft YaHei" panose="020B0503020204020204" charset="-122"/>
                  <a:ea typeface="Microsoft YaHei" panose="020B0503020204020204" charset="-122"/>
                </a:rPr>
                <a:t>系統登入</a:t>
              </a:r>
              <a:endParaRPr lang="zh-TW" sz="160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8" y="5477"/>
              <a:ext cx="2667" cy="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TW" altLang="en-US" sz="1600">
                  <a:latin typeface="Microsoft YaHei" panose="020B0503020204020204" charset="-122"/>
                  <a:ea typeface="Microsoft YaHei" panose="020B0503020204020204" charset="-122"/>
                </a:rPr>
                <a:t>投票</a:t>
              </a:r>
              <a:endParaRPr lang="zh-TW" altLang="en-US" sz="160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88" y="6919"/>
              <a:ext cx="2667" cy="92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TW" altLang="en-US" sz="1600">
                  <a:latin typeface="Microsoft YaHei" panose="020B0503020204020204" charset="-122"/>
                  <a:ea typeface="Microsoft YaHei" panose="020B0503020204020204" charset="-122"/>
                </a:rPr>
                <a:t>選票看板</a:t>
              </a:r>
              <a:endParaRPr lang="zh-TW" altLang="en-US" sz="160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753" y="4765"/>
              <a:ext cx="2667" cy="92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TW" altLang="en-US" sz="1600">
                  <a:latin typeface="Microsoft YaHei" panose="020B0503020204020204" charset="-122"/>
                  <a:ea typeface="Microsoft YaHei" panose="020B0503020204020204" charset="-122"/>
                </a:rPr>
                <a:t>候選人資料</a:t>
              </a:r>
              <a:endParaRPr lang="zh-TW" altLang="en-US" sz="160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cxnSp>
          <p:nvCxnSpPr>
            <p:cNvPr id="10" name="直線單箭頭接點 9"/>
            <p:cNvCxnSpPr>
              <a:stCxn id="4" idx="2"/>
              <a:endCxn id="5" idx="0"/>
            </p:cNvCxnSpPr>
            <p:nvPr/>
          </p:nvCxnSpPr>
          <p:spPr>
            <a:xfrm>
              <a:off x="6522" y="1978"/>
              <a:ext cx="0" cy="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6" idx="0"/>
            </p:cNvCxnSpPr>
            <p:nvPr/>
          </p:nvCxnSpPr>
          <p:spPr>
            <a:xfrm>
              <a:off x="6522" y="3484"/>
              <a:ext cx="0" cy="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7" idx="0"/>
            </p:cNvCxnSpPr>
            <p:nvPr/>
          </p:nvCxnSpPr>
          <p:spPr>
            <a:xfrm>
              <a:off x="6522" y="4974"/>
              <a:ext cx="0" cy="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2"/>
              <a:endCxn id="8" idx="0"/>
            </p:cNvCxnSpPr>
            <p:nvPr/>
          </p:nvCxnSpPr>
          <p:spPr>
            <a:xfrm>
              <a:off x="6522" y="6399"/>
              <a:ext cx="0" cy="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1"/>
            </p:cNvCxnSpPr>
            <p:nvPr/>
          </p:nvCxnSpPr>
          <p:spPr>
            <a:xfrm flipH="1">
              <a:off x="6534" y="5226"/>
              <a:ext cx="3219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solidFill>
                  <a:schemeClr val="bg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solidFill>
                <a:schemeClr val="bg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solidFill>
                <a:schemeClr val="bg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solidFill>
                  <a:schemeClr val="bg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solidFill>
                <a:schemeClr val="bg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solidFill>
                <a:schemeClr val="bg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solidFill>
                <a:schemeClr val="bg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7860" y="2923540"/>
            <a:ext cx="1693545" cy="585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</a:rPr>
              <a:t>候選人資料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1"/>
          </p:cNvCxnSpPr>
          <p:nvPr/>
        </p:nvCxnSpPr>
        <p:spPr>
          <a:xfrm flipH="1">
            <a:off x="1153795" y="3216275"/>
            <a:ext cx="204406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117090" y="568325"/>
            <a:ext cx="6901180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會員資料包含：</a:t>
            </a:r>
            <a:endParaRPr lang="en-US" altLang="zh-TW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lang="en-US" altLang="zh-TW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會員騙號, 公司名稱, 公司地址, </a:t>
            </a:r>
            <a:r>
              <a:rPr lang="en-US" altLang="zh-TW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EMAIL</a:t>
            </a:r>
            <a:r>
              <a:rPr lang="en-US" altLang="zh-TW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, 電話，聯絡人，職稱</a:t>
            </a:r>
            <a:endParaRPr lang="en-US" altLang="zh-TW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endParaRPr lang="en-US" altLang="zh-TW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lang="en-US" altLang="zh-TW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PS</a:t>
            </a:r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：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TW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 </a:t>
            </a:r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必須再次確認可以收到，後續帳號與密碼會藉由</a:t>
            </a:r>
            <a:r>
              <a:rPr lang="en-US" altLang="zh-TW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發送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197860" y="3593465"/>
            <a:ext cx="39439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候選人資料包含：</a:t>
            </a:r>
            <a:endParaRPr lang="zh-TW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lang="en-US" altLang="zh-TW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姓名, 職稱,  公司名稱, 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照片</a:t>
            </a:r>
            <a:r>
              <a:rPr lang="en-US" altLang="zh-CN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, </a:t>
            </a:r>
            <a:r>
              <a:rPr lang="en-US" altLang="zh-TW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參選職位</a:t>
            </a:r>
            <a:endParaRPr lang="zh-TW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7860" y="292354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候選人資料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568325"/>
            <a:ext cx="5514340" cy="42024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96210" y="4768850"/>
            <a:ext cx="5721350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帳號與密碼為一次性使用，使用後，無法再進行投票</a:t>
            </a:r>
            <a:endParaRPr lang="en-US" altLang="zh-TW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7860" y="292354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候選人資料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735" y="417195"/>
            <a:ext cx="6464300" cy="43084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96210" y="4768850"/>
            <a:ext cx="5721350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馬來西亞台商投票系統網址後續確認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7860" y="292354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候選人資料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160" y="5080"/>
            <a:ext cx="3853180" cy="5132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40" y="1682750"/>
            <a:ext cx="1306830" cy="3816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40" y="4291330"/>
            <a:ext cx="1301750" cy="37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7860" y="292354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候選人資料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696210" y="4768850"/>
            <a:ext cx="5721350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依據規則，超過一定人數後，會提醒注意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546735"/>
            <a:ext cx="5812790" cy="4049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1524635"/>
            <a:ext cx="6305550" cy="35623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609600"/>
            <a:ext cx="3034030" cy="122110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96210" y="4768850"/>
            <a:ext cx="5721350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按下「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投票」後，出現</a:t>
            </a:r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”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謝謝您的投票</a:t>
            </a:r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”</a:t>
            </a:r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才算完成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99085" y="56832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會員資料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085" y="152463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EMAIL</a:t>
            </a:r>
            <a:endParaRPr lang="en-US" alt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一次性帳號密碼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85" y="2470785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系統登入</a:t>
            </a:r>
            <a:endParaRPr lang="zh-TW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085" y="337566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投票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9085" y="4291330"/>
            <a:ext cx="1693545" cy="58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latin typeface="Microsoft YaHei" panose="020B0503020204020204" charset="-122"/>
                <a:ea typeface="Microsoft YaHei" panose="020B0503020204020204" charset="-122"/>
              </a:rPr>
              <a:t>選票看板</a:t>
            </a:r>
            <a:endParaRPr lang="zh-TW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7860" y="2923540"/>
            <a:ext cx="1693545" cy="5854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TW" altLang="en-US" sz="1600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候選人資料</a:t>
            </a:r>
            <a:endParaRPr lang="zh-TW" altLang="en-US" sz="16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>
            <a:off x="1146175" y="1153795"/>
            <a:ext cx="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18" idx="2"/>
            <a:endCxn id="19" idx="0"/>
          </p:cNvCxnSpPr>
          <p:nvPr/>
        </p:nvCxnSpPr>
        <p:spPr>
          <a:xfrm>
            <a:off x="1146175" y="2110105"/>
            <a:ext cx="0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1146175" y="3056255"/>
            <a:ext cx="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20" idx="2"/>
            <a:endCxn id="21" idx="0"/>
          </p:cNvCxnSpPr>
          <p:nvPr/>
        </p:nvCxnSpPr>
        <p:spPr>
          <a:xfrm>
            <a:off x="1146175" y="3961130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960" y="568325"/>
            <a:ext cx="5570220" cy="41770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96210" y="4768850"/>
            <a:ext cx="5721350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TW" altLang="en-US">
                <a:solidFill>
                  <a:schemeClr val="bg1">
                    <a:lumMod val="8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依據得票高至低排序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有底紋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白底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Presentation</Application>
  <PresentationFormat>如螢幕大小 (16:9)</PresentationFormat>
  <Paragraphs>129</Paragraphs>
  <Slides>10</Slides>
  <Notes>11</Notes>
  <HiddenSlides>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新細明體</vt:lpstr>
      <vt:lpstr>Wingdings</vt:lpstr>
      <vt:lpstr>Calibri</vt:lpstr>
      <vt:lpstr>微軟正黑體</vt:lpstr>
      <vt:lpstr>Microsoft YaHei</vt:lpstr>
      <vt:lpstr>Wingdings</vt:lpstr>
      <vt:lpstr>新細明體</vt:lpstr>
      <vt:lpstr>SimSun</vt:lpstr>
      <vt:lpstr>Arial Unicode MS</vt:lpstr>
      <vt:lpstr>1_有底紋母片</vt:lpstr>
      <vt:lpstr>2_白底母片</vt:lpstr>
      <vt:lpstr>	Q1總經理季會報告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Eve Shu</dc:creator>
  <cp:lastModifiedBy>Oliver</cp:lastModifiedBy>
  <cp:revision>577</cp:revision>
  <dcterms:created xsi:type="dcterms:W3CDTF">2018-01-26T02:44:00Z</dcterms:created>
  <dcterms:modified xsi:type="dcterms:W3CDTF">2021-04-26T04:29:53Z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1028-11.8.2.8335</vt:lpwstr>
  </property>
  <property fmtid="{D5CDD505-2E9C-101B-9397-08002B2CF9AE}" pid="3" name="KSORubyTemplateID">
    <vt:lpwstr>2</vt:lpwstr>
  </property>
</Properties>
</file>