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FF0FC0-718E-4A84-9B83-A3E716838E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D3B43-44A7-4EC9-8823-71C32D4B2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E6A87A-6D91-429A-B404-594D8856DE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F1CC0-22D0-4136-A485-674E625AF35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7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6AC89F-2BE2-4306-892C-AEE2D1163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0EC2B5-53C3-4319-9101-7519D028F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6A550-BC21-42BE-A3CA-D7A7909C7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C381D-00C8-4F75-9170-06874D1FBA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75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C190D5-5EB2-4C0B-B6B9-9567B6E63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016DD3-237C-4C40-ABB0-EB717CF31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173EB-CB62-46B2-8334-8460C069E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27761-A326-495B-B171-12604302B2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241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0C2CCD-76CC-45B3-9F5E-D3E5E85FA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7FA41B-3AD5-4C96-8380-F1B312C69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363B3-F0DE-4A5B-9718-E295B8325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E872-F1F5-4DCD-8F5E-974982210B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1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55C22D-72BA-43F3-93A3-0810A7BDA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EA1F1-36D2-4F6D-842D-5B6863A77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3CEA0B-152C-4D90-B8CF-A9AD99D7B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BB678-60FF-45B0-BBC4-E863C9119B2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08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B03C5-119D-404B-8DC4-1D24FD91E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90A91-E85C-42BD-9E33-F6D4B3776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57C7D-D309-4E7D-B6EF-EFF2D69B8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E9E8B-467B-4E70-A749-320D4D590A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910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1A5604-AC69-4C66-9D18-E5C9A3244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9AFB31-CEDF-48B5-9666-8007CD4D3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56D6F2-427F-4A29-9161-3FED7BC23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839B3-D62F-4FF8-8D77-8B31C1D65B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918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341A90-D723-4E2F-BA7E-1893E3044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541D93-3750-4EAB-A950-5C37409C8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75EFDE-FA37-4566-8BAB-5103EFEC0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5D1BB-94F6-4E96-85F5-4DAB6E73ED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234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20F50D5-1309-4120-B21D-87DA32EE0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0CAE97-619A-4FE3-9C03-063DD50B6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703526-EFFF-432D-B927-40D454558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C1DAC-33BC-44F9-AC0D-6879FB3F2BA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1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5EF28-7399-494B-89FE-38B035D4B3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C00C9-1F49-4AA2-BAB4-41BEF47EB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CDDF8-DB02-4D2B-B964-2549C4B5C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559D2-BB76-47F5-9E1B-70EF8E1250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1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C0BD1-7347-4BC1-86B0-592901C03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BDEC9-8180-459C-9385-53654D413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606EF-7353-4E43-8F44-C85104827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A9B23-E5A7-4E60-9EE2-4E94E730AFF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10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7D08EB-F7C1-4B47-BD2E-76D59D813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9DFE73-DDCA-4CD4-884F-7E4B586A4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001B27-D09C-4404-92BD-EEE985DF71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0BE795-0F4C-408C-9167-B2E3C69725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F8A228-0398-4159-B9B3-859F4D0BCA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8CBADC-530B-456E-96BA-3DDAA937C22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reentheo/OpenStreetMapR" TargetMode="External"/><Relationship Id="rId5" Type="http://schemas.openxmlformats.org/officeDocument/2006/relationships/hyperlink" Target="https://cran.r-project.org/web/packages/OpenStreetMap/OpenStreetMap.pdf" TargetMode="External"/><Relationship Id="rId4" Type="http://schemas.openxmlformats.org/officeDocument/2006/relationships/hyperlink" Target="https://www.r-bloggers.com/the-openstreetmap-package-opens-u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vingl/osm-examp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E569B5CF-A11A-414C-A35E-4CD63A2D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263"/>
            <a:ext cx="9144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1600" dirty="0">
                <a:latin typeface="+mn-lt"/>
              </a:rPr>
              <a:t>25 de outubro de 2017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39107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sz="4800" dirty="0" err="1">
                <a:solidFill>
                  <a:schemeClr val="tx1"/>
                </a:solidFill>
              </a:rPr>
              <a:t>OpenStreetMap</a:t>
            </a:r>
            <a:endParaRPr lang="pt-BR" altLang="pt-BR" sz="4800" dirty="0">
              <a:solidFill>
                <a:schemeClr val="tx1"/>
              </a:solidFill>
            </a:endParaRP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611560" y="3643313"/>
            <a:ext cx="8352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Integrantes:</a:t>
            </a:r>
            <a:r>
              <a:rPr lang="pt-BR" sz="1600" dirty="0"/>
              <a:t> Filipe Marins, Kelvin </a:t>
            </a:r>
            <a:r>
              <a:rPr lang="pt-BR" sz="1600" dirty="0" err="1"/>
              <a:t>Gluszszak</a:t>
            </a:r>
            <a:r>
              <a:rPr lang="pt-BR" sz="1600" dirty="0"/>
              <a:t>, </a:t>
            </a:r>
            <a:r>
              <a:rPr lang="pt-BR" sz="1600" dirty="0" err="1"/>
              <a:t>Luis</a:t>
            </a:r>
            <a:r>
              <a:rPr lang="pt-BR" sz="1600" dirty="0"/>
              <a:t> Gustavo, Pedro Ulrich</a:t>
            </a:r>
          </a:p>
          <a:p>
            <a:r>
              <a:rPr lang="pt-BR" sz="1600" b="1" dirty="0"/>
              <a:t>Professor:</a:t>
            </a:r>
            <a:r>
              <a:rPr lang="pt-BR" sz="1600" dirty="0"/>
              <a:t> Leonardo Lemes Fagundes</a:t>
            </a:r>
          </a:p>
          <a:p>
            <a:endParaRPr lang="pt-BR" sz="1600" dirty="0"/>
          </a:p>
          <a:p>
            <a:pPr algn="ctr"/>
            <a:r>
              <a:rPr lang="pt-BR" sz="1600" dirty="0"/>
              <a:t>2017/2 - Tópicos Especiais em Segurança da Informação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E07737-4E7F-4A40-BD97-C322C563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201726"/>
            <a:ext cx="1311542" cy="1363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Referências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611560" y="1482710"/>
            <a:ext cx="8352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hlinkClick r:id="rId3"/>
              </a:rPr>
              <a:t>https://www.openstreetmap.org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https://www.r-bloggers.com/the-openstreetmap-package-opens-up/</a:t>
            </a:r>
            <a:endParaRPr lang="pt-BR" sz="2400" dirty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https://cran.r-project.org/web/packages/OpenStreetMap/OpenStreetMap.pdf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https://github.com/greentheo/OpenStreetMapR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sz="4800" dirty="0" err="1">
                <a:solidFill>
                  <a:schemeClr val="tx1"/>
                </a:solidFill>
              </a:rPr>
              <a:t>OpenStreetMap</a:t>
            </a:r>
            <a:endParaRPr lang="pt-BR" altLang="pt-BR" sz="4800" dirty="0">
              <a:solidFill>
                <a:schemeClr val="tx1"/>
              </a:solidFill>
            </a:endParaRP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539552" y="1482710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objetivo principal do pacote é fornecer imagens de mapa/satélite de alta resolução para uso em plotagens R.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pacote suporta gráficos base e ggplot2, bem como transformações entre sistemas de coordenadas espaciais.</a:t>
            </a:r>
          </a:p>
        </p:txBody>
      </p:sp>
    </p:spTree>
    <p:extLst>
      <p:ext uri="{BB962C8B-B14F-4D97-AF65-F5344CB8AC3E}">
        <p14:creationId xmlns:p14="http://schemas.microsoft.com/office/powerpoint/2010/main" val="8292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Mapa com pontos customizados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539552" y="1052736"/>
            <a:ext cx="835292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Instalação do pacote:</a:t>
            </a:r>
          </a:p>
          <a:p>
            <a:r>
              <a:rPr lang="pt-BR" sz="2800" dirty="0" err="1"/>
              <a:t>install.packages</a:t>
            </a:r>
            <a:r>
              <a:rPr lang="pt-BR" sz="2800" dirty="0"/>
              <a:t>(c("</a:t>
            </a:r>
            <a:r>
              <a:rPr lang="pt-BR" sz="2800" dirty="0" err="1"/>
              <a:t>OpenStreetMap</a:t>
            </a:r>
            <a:r>
              <a:rPr lang="pt-BR" sz="2800" dirty="0"/>
              <a:t>"))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Carregar o pacote:</a:t>
            </a:r>
          </a:p>
          <a:p>
            <a:r>
              <a:rPr lang="pt-BR" sz="2800" dirty="0" err="1"/>
              <a:t>library</a:t>
            </a:r>
            <a:r>
              <a:rPr lang="pt-BR" sz="2800" dirty="0"/>
              <a:t>(</a:t>
            </a:r>
            <a:r>
              <a:rPr lang="pt-BR" sz="2800" dirty="0" err="1"/>
              <a:t>OpenStreetMap</a:t>
            </a:r>
            <a:r>
              <a:rPr lang="pt-BR" sz="2800" dirty="0"/>
              <a:t>)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Gera um mapa mundial simples: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F68F02-1096-4272-8CA7-6D46FADE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756" y="4077072"/>
            <a:ext cx="5156273" cy="20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sz="4800" dirty="0">
                <a:solidFill>
                  <a:schemeClr val="tx1"/>
                </a:solidFill>
              </a:rPr>
              <a:t>Mapa com pontos customizados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611560" y="1482710"/>
            <a:ext cx="835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Criar projeção do mapa para plotagem com latitude e longitude: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mapLatLon</a:t>
            </a:r>
            <a:r>
              <a:rPr lang="pt-BR" sz="2800" dirty="0"/>
              <a:t> = </a:t>
            </a:r>
            <a:r>
              <a:rPr lang="pt-BR" sz="2800" dirty="0" err="1"/>
              <a:t>openproj</a:t>
            </a:r>
            <a:r>
              <a:rPr lang="pt-BR" sz="2800" dirty="0"/>
              <a:t>(</a:t>
            </a:r>
            <a:r>
              <a:rPr lang="pt-BR" sz="2800" dirty="0" err="1"/>
              <a:t>map</a:t>
            </a:r>
            <a:r>
              <a:rPr lang="pt-BR" sz="2800" dirty="0"/>
              <a:t>)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plot</a:t>
            </a:r>
            <a:r>
              <a:rPr lang="pt-BR" sz="2800" dirty="0"/>
              <a:t>(</a:t>
            </a:r>
            <a:r>
              <a:rPr lang="pt-BR" sz="2800" dirty="0" err="1"/>
              <a:t>mapLatLon</a:t>
            </a:r>
            <a:r>
              <a:rPr lang="pt-BR" sz="2800" dirty="0"/>
              <a:t>)</a:t>
            </a:r>
          </a:p>
          <a:p>
            <a:endParaRPr lang="pt-BR" sz="2400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07A5DA-44AE-4249-9C99-0FBAC756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8" y="3456791"/>
            <a:ext cx="8158631" cy="18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sz="4800" dirty="0">
                <a:solidFill>
                  <a:schemeClr val="tx1"/>
                </a:solidFill>
              </a:rPr>
              <a:t>Mapa com pontos customizados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611560" y="1124744"/>
            <a:ext cx="83529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Cor dos protocolos: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Geração dos pontos: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0877D4-0A56-4C39-A08E-08C2BED1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9" y="1597259"/>
            <a:ext cx="7488832" cy="13534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EE28C0-2B20-4FCA-8683-462C336D0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814733"/>
            <a:ext cx="3168352" cy="22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Mapa com pontos customizados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 descr="Uma imagem contendo céu&#10;&#10;Descrição gerada com muito alta confiança">
            <a:extLst>
              <a:ext uri="{FF2B5EF4-FFF2-40B4-BE49-F238E27FC236}">
                <a16:creationId xmlns:a16="http://schemas.microsoft.com/office/drawing/2014/main" id="{28C95DD1-A52A-4337-AB2C-954419C92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0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sz="4800" dirty="0">
                <a:solidFill>
                  <a:schemeClr val="tx1"/>
                </a:solidFill>
              </a:rPr>
              <a:t>Tipos de Mapas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0E128C-9098-4A56-9AA5-EECDDF5B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20" y="1242116"/>
            <a:ext cx="2384610" cy="48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Criar PNG</a:t>
            </a: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2D64C9E-EB9E-4078-A276-39873EAA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41" y="1124744"/>
            <a:ext cx="5204048" cy="50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>
            <a:extLst>
              <a:ext uri="{FF2B5EF4-FFF2-40B4-BE49-F238E27FC236}">
                <a16:creationId xmlns:a16="http://schemas.microsoft.com/office/drawing/2014/main" id="{967B9220-B567-4892-9725-96875F8BBA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5"/>
            <a:ext cx="9144000" cy="1470025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tx1"/>
                </a:solidFill>
              </a:rPr>
              <a:t>Exemplos no </a:t>
            </a:r>
            <a:r>
              <a:rPr lang="pt-BR" altLang="pt-BR" dirty="0" err="1">
                <a:solidFill>
                  <a:schemeClr val="tx1"/>
                </a:solidFill>
              </a:rPr>
              <a:t>OpenStreetMap</a:t>
            </a:r>
            <a:endParaRPr lang="pt-BR" altLang="pt-BR" dirty="0">
              <a:solidFill>
                <a:schemeClr val="tx1"/>
              </a:solidFill>
            </a:endParaRPr>
          </a:p>
        </p:txBody>
      </p:sp>
      <p:pic>
        <p:nvPicPr>
          <p:cNvPr id="2052" name="Imagem 1">
            <a:extLst>
              <a:ext uri="{FF2B5EF4-FFF2-40B4-BE49-F238E27FC236}">
                <a16:creationId xmlns:a16="http://schemas.microsoft.com/office/drawing/2014/main" id="{7FD16EAD-EED2-4CB9-806E-513EE657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140720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3CE-D4E4-442C-B71B-4F92F0974585}"/>
              </a:ext>
            </a:extLst>
          </p:cNvPr>
          <p:cNvSpPr txBox="1"/>
          <p:nvPr/>
        </p:nvSpPr>
        <p:spPr>
          <a:xfrm>
            <a:off x="611560" y="1482710"/>
            <a:ext cx="835292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/>
              <a:t>Todos os exemplos estão disponíveis no GitHub:</a:t>
            </a:r>
          </a:p>
          <a:p>
            <a:r>
              <a:rPr lang="pt-BR" sz="3600" dirty="0">
                <a:hlinkClick r:id="rId3"/>
              </a:rPr>
              <a:t>https://github.com/kelvingl/osm-examples</a:t>
            </a:r>
            <a:r>
              <a:rPr lang="pt-BR" sz="3600" dirty="0"/>
              <a:t> 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12139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201</Words>
  <Application>Microsoft Office PowerPoint</Application>
  <PresentationFormat>Apresentação na tela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Design padrão</vt:lpstr>
      <vt:lpstr>OpenStreetMap</vt:lpstr>
      <vt:lpstr>OpenStreetMap</vt:lpstr>
      <vt:lpstr>Mapa com pontos customizados</vt:lpstr>
      <vt:lpstr>Mapa com pontos customizados</vt:lpstr>
      <vt:lpstr>Mapa com pontos customizados</vt:lpstr>
      <vt:lpstr>Mapa com pontos customizados</vt:lpstr>
      <vt:lpstr>Tipos de Mapas</vt:lpstr>
      <vt:lpstr>Criar PNG</vt:lpstr>
      <vt:lpstr>Exemplos no OpenStreetMap</vt:lpstr>
      <vt:lpstr>Referências</vt:lpstr>
    </vt:vector>
  </TitlesOfParts>
  <Company>UNISINOS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dc:creator>Unisinos</dc:creator>
  <cp:lastModifiedBy>Pedro Henrique Ulrich</cp:lastModifiedBy>
  <cp:revision>23</cp:revision>
  <dcterms:created xsi:type="dcterms:W3CDTF">2011-09-01T18:24:14Z</dcterms:created>
  <dcterms:modified xsi:type="dcterms:W3CDTF">2017-10-29T22:27:16Z</dcterms:modified>
</cp:coreProperties>
</file>