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themoviedb.org/3/movies/get-movie-details" TargetMode="External"/><Relationship Id="rId4" Type="http://schemas.openxmlformats.org/officeDocument/2006/relationships/hyperlink" Target="https://github.com/santhoshpullela/Project1/blob/master/ProjectWork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Profitability Analysis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- Tamu, Kelvin, Santhosh, Kyle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Core Message : Determine some factors that could contribute to the profitability of movies.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Primary Purpose  : Explore which factors, if any, contribute to the success of movies  using a number of variables believed to influence revenues at the box office.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type - Movie Database API (Tmdb), csv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Key Metric - Return on Investment, Total Revenue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for Discussion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18275" y="1875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Dependent variable: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Movie Revenue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Independent variables: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Movie Budget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Production Company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Timing of release by 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Academy award nominations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Movie Ratings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asked those questions?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adding value to every process of the movie production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Scripting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Carrying out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Opening up more questions (Example, certain niche in profitable production company)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Summary of key findings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22850" y="2007125"/>
            <a:ext cx="76887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Overall, as expected, there is a strong  positive correlation between revenue and budget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Movie ratings and number of award nominations provided a weak relationship to revenue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Action movies is the top revenue producing Genre, although Animation movies provided a larger return on investment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Surprisingly, a non-holiday month release of June, is the top revenue generator and greatest ROI. 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Award nominated movies has some of the biggest returns and lower budget costs compared to revenue blockbusters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Monkey Paw Productions is the most profitable production company choice (Get Out’s production company))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Profitability isn’t affected by happy or sad movie plot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7650" y="54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Cleanup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7650" y="1360875"/>
            <a:ext cx="76887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There are different API’s which give movies data and also other sites like Kaggle..etc has ready made csv data to use.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 ‘The Movie Database (TMDb)’ API retrieve d data related to movies from 2007 to 2018.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TMDb API has different methods to pull the data related to movies and  the below two methods gives most of the information to do the data analysis.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DISCOVER Method - </a:t>
            </a:r>
            <a:r>
              <a:rPr lang="en"/>
              <a:t>https://developers.themoviedb.org/3/discover/movie-discover</a:t>
            </a:r>
            <a:r>
              <a:rPr lang="en"/>
              <a:t>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MOVIE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https://developers.themoviedb.org/3/movies/get-movie-details</a:t>
            </a:r>
            <a:r>
              <a:rPr lang="en"/>
              <a:t> , parameter is ‘movie_id’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Challenges in retrieving and storing the data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API Results per page limitations and  Time Sleep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Data inconsistency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Error handling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Cleaning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Used PANDAS dataframe techniques to store the data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Used ‘loc’ and other techniques to clean the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Jupyter Notebook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https://github.com/santhoshpullela/Project1/blob/master/ProjectWork.ipynb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dataset includes 2242 movies, which represent: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$257.4 billion in worldwide revenue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$86.5 billion in budget costs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521 academy  award nominations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0-10 scale for movie ratings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movies are categorized into 19 different Genres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release date is grouped into one of the 12 months in a calendar year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variables to explore: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MPAA ratings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Critic reviews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Major studio involvement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Sequels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Big name actors and actresses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Multiple regression analysis to build a predictive model and test the results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Put a dollar value on independent variables that are a contributing factor to revenue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