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3a7292a4-674c-45fd-a8a3-cee3adae778b}">
  <we:reference id="WA200003233" version="2.0.0.3" store="pt-BR" storeType="OMEX"/>
  <we:alternateReferences/>
  <we:properties>
    <we:property name="Microsoft.Office.CampaignId" value="&quot;none&quot;"/>
    <we:property name="reportUrl" value="&quot;/groups/me/reports/4a084b7c-2e20-458b-88ea-2027391a5d26/e1994f90775845b1a6d0?bookmarkGuid=849cb24c-79f2-4b89-86e1-a3efb80b770d&amp;bookmarkUsage=1&amp;ctid=ce83ef38-15f8-404b-a525-4d634dcb6ac8&amp;fromEntryPoint=export&quot;"/>
    <we:property name="reportState" value="&quot;CONNECTED&quot;"/>
    <we:property name="artifactViewState" value="&quot;live&quot;"/>
    <we:property name="reportEmbeddedTime" value="&quot;2024-07-17T19:36:01.106Z&quot;"/>
    <we:property name="creatorSessionId" value="&quot;5892b3ef-1a15-47a4-a7a1-494bb13440d8&quot;"/>
    <we:property name="creatorUserId" value="&quot;10032003A5553ED4&quot;"/>
    <we:property name="creatorTenantId" value="&quot;ce83ef38-15f8-404b-a525-4d634dcb6ac8&quot;"/>
    <we:property name="pageDisplayName" value="&quot;Página 3&quot;"/>
    <we:property name="pageName" value="&quot;e1994f90775845b1a6d0&quot;"/>
    <we:property name="reportName" value="&quot;Desafio Power Bi&quot;"/>
    <we:property name="isVisualContainerHeaderHidden" value="false"/>
    <we:property name="isFiltersActionButtonVisible" value="true"/>
    <we:property name="initialStateBookmark" value="&quot;H4sIAAAAAAAAA+1WUW/aMBD+K8jPaHIgAcIbZUyauraobH2Z0HSJL6krY0eOw2CI/76zQ8fKpm0PXcfDnuJ8vtx99/m7yDsmZF0p2F7DCtmYvdVC5iCM7USsy3QLXtzcXF5Nbi8/XU+uZgSbykmjazbeMQe2RHcn6waUT0Hgx2WXgVJzKP1bAarGLqvQ1kaDkl+wDaYtZxvcdxluKmUs+JQLBw592jWF0zvVjl71qSLkTq5xgblrUYzSNC5SPhwmozjJIhgITmF1GxCY/TTEpw7lp0Y7kJrKeGyUjWIR9QQmQLFikAAOPF5I5Q4h2Xa2qSx1Rz1vK6/KlLiWxpJcioUuLNYt6R2bGtWswmr2BF+YxuZ4i0XY0k66LWUqpAadSy/KngSZW0NyhZ0FlivULsD35vPUIhUVbMz33W88JmJNXxN6SmJSlhZLcIfX2V9hSMtCtgTfNPpwPvxHvktCaqlLdTj/41G8b9uoJE7vwTrvr+yBDtLLTh8ZK9BebIPyr6V9tECve0L8n3a7Xz56lCIevnPhwSQt/ed3xXLvt/oiHaXJoBA87kec85jzMEW/1NvhxmVm81Runw3FoCh6IxDDPMI4ExmlO4thmJpGO5LyfIehswCF9e+H4Vz4ftDS1Z2FUeIZBngF1ensvtxIHL3RjkSaZjxJ835PDPiox3kvHeb/Tfyyf/QzMkTwxJEJWyFdW/zCNK6uIMc5aAz1qzaFxPYSsalAC99vWFv/fCfJQW27d6Ca8C+lmwwLNUgAmSn8w/gDua8LS7ZihQkAAA==&quot;"/>
    <we:property name="bookmark" value="&quot;H4sIAAAAAAAAA+1VTY/TMBD9K5XPEXK+k96WUCQuaEWAC+rBicdZr1w7cpzSUvW/M066LC0ruCxLD9zsN+OZ5+c3yYFwOfSK7d+zDZAleae5bBk3dhGSgOgZzIUQRRzHWcPzktE0zWmOUdM7afRAlgfimO3AfZbDyJSvhOAXUpYNTcs2jnhGi4jSqMxbsg4IU+qWdT5HMDVAQHqwg9FMyW8wl8CQsyMcAwK7XhnLfKPaMQe+2RbTcY/Ewlcx8mCtk1uooXUzCmFZJqKkeZ4WSdqELOMU04Y5YeL7ZIovPbWvjHZMamzjsaIpEh5GHFKGuTxLGWQeF1K5U0qzX+16i3dGJfa9l6xCrp2xqKUi0y0sDDPpA6mMGjfTanWG12a0LXwAMYW0k26PlYTUTLfSi3JEQW6tQbmmSA3dBrSb4DvztbKATTlZ0mPwg8cN3+JpRC9J3HSdhY6503b1VxjiUsiZ4NtRn96H/sp3jcggdadO7//4FB/na/QSqjtmnXddc48P6WXHQ8ZysK/3k/JvpH2wQBRcEP+ntz2uHzyKGfc/ufBkkpn+87tiffShmJdFmWaC0yQOKaUJpdMU/VZvBzvXmN253L4a8EyIqGA8b0NIGt5guasYhsqM2qGU1zsMi5opGP48DNfC95OWbljURvFnGOAN6y9n9+VG4tEb80g8+WP6b+IX/aJfkSEmT5x9574DtTBZlBYJAAA=&quot;"/>
    <we:property name="datasetId" value="&quot;d31798f1-0b05-498e-8f0c-f1335cee677b&quot;"/>
    <we:property name="embedUrl" value="&quot;/reportEmbed?reportId=4a084b7c-2e20-458b-88ea-2027391a5d26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Kelvin Júnio</cp:lastModifiedBy>
  <cp:revision>3</cp:revision>
  <dcterms:created xsi:type="dcterms:W3CDTF">2018-06-07T21:39:02Z</dcterms:created>
  <dcterms:modified xsi:type="dcterms:W3CDTF">2024-07-17T19:36:47Z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