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e4d0d2c7-c87c-42a1-ae8e-6ccae4ea6407}">
  <we:reference id="WA200003233" version="2.0.0.3" store="pt-BR" storeType="OMEX"/>
  <we:alternateReferences/>
  <we:properties>
    <we:property name="Microsoft.Office.CampaignId" value="&quot;none&quot;"/>
    <we:property name="reportUrl" value="&quot;/groups/me/reports/afc3aecb-5f06-4c61-9194-d15b8762f8b0/722db3e0593334095a8b?bookmarkGuid=cbb7dfea-c064-4608-bff5-539c4226d8c5&amp;bookmarkUsage=1&amp;ctid=ce83ef38-15f8-404b-a525-4d634dcb6ac8&amp;fromEntryPoint=export&amp;pbi_source=storytelling_addin&quot;"/>
    <we:property name="reportState" value="&quot;CONNECTED&quot;"/>
    <we:property name="artifactViewState" value="&quot;live&quot;"/>
    <we:property name="reportEmbeddedTime" value="&quot;2024-07-23T14:51:11.678Z&quot;"/>
    <we:property name="creatorSessionId" value="&quot;d9757d6f-08a1-4faf-aa62-cdb77cae75a1&quot;"/>
    <we:property name="creatorUserId" value="&quot;10032003A5553ED4&quot;"/>
    <we:property name="creatorTenantId" value="&quot;ce83ef38-15f8-404b-a525-4d634dcb6ac8&quot;"/>
    <we:property name="pageDisplayName" value="&quot;Página 2&quot;"/>
    <we:property name="pageName" value="&quot;722db3e0593334095a8b&quot;"/>
    <we:property name="reportName" value="&quot;desafio power&quot;"/>
    <we:property name="isVisualContainerHeaderHidden" value="false"/>
    <we:property name="isFiltersActionButtonVisible" value="false"/>
    <we:property name="initialStateBookmark" value="&quot;H4sIAAAAAAAAA+1a23LbNhD9FQ9f8uLpLEBc82Y7adLJdeI2Lx1PZwEsZaY0qZKUY9fjH+pv9McKkHIutiy5spNqauuJBMDFXs4udlc4y0LZTSs8fY1HlD3OfqpD6TE07ZbKtrN6HNx98+bFq513L357vfPqaRxupn3Z1F32+CzrsZ1Q/77sZlglEnHw14PtDKvqLU7SW4FVR9vZlNquqbEq/6RxcZzq2xmdb2d0Mq2aFhPJ/R57SmSP4/L4HvdmP+RxR/R9eUz75PtxFLXXoJly3CvBLFhiIS7rxgUDZwuXJNLD9ntN3WNZx23SWJzOgQkDXCjmgXPlII13ZT2p5gx//vbn02nSSk8nvWtOkj7ch7hxonR+HgViOffgNAZDgiumdFC0klp5FPV1lZYJgpHQaCUKzMHbXA5SFGXVz5l3p09Ppm3Ue7TGSGsvanHStNGQVTbot6VuVOdZttdUs6Ph6elX4/vNrPX0jophqu7L/jRSKsoaa18mcyVu3rZNNOQw8yRZKo0dNh/3WopvkS84P4gjS+XsqtJT+5Wg2RFFEKWHgD0OgkzHjUoa55swTNMg51n2soyyj7TfYzVLZB/tUv+RqH4UeYq/g8RZ0wZqd08Hgk/K9gI8bPuS6HeskvODC7zGuQ9fIHLgtRvYueMtDwasSHKiyLUFD0QiAj4HvhJ33SFOF+DOEzJSTqF0zDvkPJJbl5b1yI0qNMjcoQwOAqh1aTkBwL3WyhtPmkltjV2bL8EUAzIGbEDhuAzKr0uLLBQ6lzoPTkeVBXCBr/TTnXAc7UrhipPuTCYtTbCfv34buG7tY0Xj6I+zeu4csIZLe2zD1xq51vf4Zd/7TyUdw4TmxlL0FS05EHManGIbbrpf6rLvtvabKtwH8y2TdjShxLwAIQuw6fz2WgJTG27CJ2Xnm1nd3wsHXCLsaEBncsOJEaAJPne5J4INN+Cztum6+xNDl4o7GpEZ9LaQaJT0wBxwgE0/A/fePNu/D9ZbLOdoNmA2EPhC2Wg4wJx8ELcofrjPeRGKECwICzHb46sTx2up2ZjlOVewYDx3GCDgeDavk6JhzGeFQ80MA5ebEKu8tcuyIiQhY9boCZKYqPVqnV2X0qogVaBc+8C4DdLEbHntNFRzCVI4iOk6Z0J4CW5dWqYofNK8zh0TDLmQdu1Um6lCsjzl20KQMiZX66fajGsuyClhYj3sDIbI3dplDmPBk1QQYpHuUIAPYV1aSnEjC2MCSO9CdCIFq5sI12GiKAoJwXqV6xzyWPHkq/WFg2fvzvo++vcVkhodFBHyzoImVFamoLsqOi/rJDwvYxHe+sPTl3RM1dUY9Wn+6tRFZHqPbTk2foZ4tmacm7euPhHLFjcqvuBn/vzHrMStQFup7TCSmouSvfr7r25Bd2N7Q46tO0s7uh797xR24id7h9j2lw+xhX2MOSjGo+0eoGDsrmgSiCgQHHex2meS/OrQutwlMXjOrI1xRzGIgYPZjS9bboq87e/ajNynyRHV/Tr9SF/NuqhsCrvYLnSBjcrjrk/Ab+Krd6/upN75Hwjp27FRmx2WIVCdDRjnxpAtwHuUTnPDvTKb3l3532E8NPWsfwD3vwd3mgpeUWGUDWiNUc5wwNVp3fK4b8B5J2U8RGIFEWsHC6QffGINruJjmPmHuP+dXOOzukfXsIX0rLDgKTfCxLoflbyla1gk40IsqinneUDQAuhWVcqddVBS/zLq8x4UBX1LdITTG9UCz9pmNr1TkH1W9AgyiFmDQkmMGJDXTAKsDpYPiLhTRNwUDd8k6lwGROCaVBBgGYBDUGRwdb9sedRRhdCBG89B5DnooR67FclI89I9k8FRBiXxkC6HqBTZmBUECsSwWdk9H/Pm8c5MyhOCT0JaknmMsU4qN/5xfnnlsN+i+xTNrO+m6Okt1rTgXkWEJNZhbAMtuVuR7ulkFzKVrlp1F+Ni/Wiw838A9IsD/GMkAAA=&quot;"/>
    <we:property name="bookmark" value="&quot;H4sIAAAAAAAAA+1Y227cNhD9lUDPa4MUb2Lekk16QY0iiI28FEYxvGjNQJY2FOV4G/jfO5R2nawvdSKkLWDnaaXh7MyZ4cwZip8KF/p1A5vf4dwXz4tfWxcsuC4+k8WiaCehLk1dCU1AEcGF56oiHFe7dQpd2xfPPxUJ4sqnd6EfoMmWUPjH6aKApnkDq/xWQ9P7RbH2se9aaMJfflLGpRQHf7Uo/OW66SJkk8cJks9mL1Ad3xECPWToEWwKF/7Y2zRJVVk6wzwRmjHGiRZQGVTrJ4UR2Z0q2fToftm1CUKLbrKsUozbWnImaOmILQUVVZb3oV01W8Cf/3uyWefkJH+ZTHeZ82Heo+Ns6eoKAxKstIYSxrmHUlHvjTfzrYFGWNwrooEqzghhgj1orT8D/L1lq3aVKY2VRBNSGmKcrcSDtsI57uRtW0pYB0qBZVoSpg3GrObiolhi0gvglkpFMkA/O0YjBOGe45ZSRyshHRbtXFuEltaW2jinBJfWeypm2zK6BtDEeuIpoZ45qubjIoqAg5JZoqpKUMYknWtLY76k5hYjBUmUFFq6uba4plABrZlzmmLTWQ2zY6QGCFW2NhoJSGtVVhWfbYtKIXgFzoG2jjCC5vJ/69CkLQWYzevLdUT2Qk6bbL1wF9Ba74qRoqLvJ0b6VLxYraJfQdq+vt5bXHbNcH6H/LgbovVvfT0utSmkDfqoQ4s+QqbDjPNN7JAoxxV8rEMapT8N7Zb3SH496z4uo0eidFmwuMa7RNGqi8jizS3IvwQfIdqzzZG/8M1tdNfrt5d2mN5BDBNJj5HMjHA7ba6NFXtBv8r0n9W+wLN9/jAEeOb8MwcJJlPbUIqTGHDupDj9cz87pyj5x4L5iJoRZ1SzPIOY9itnN3YQ4PsvBss2z5uxVp5KYk/HPvKlKqVyhEAJXjLsSw5Pqo++F6pjvzr3bZpTsbgf/hzWX1WqP8duWI978f2BTxWhamktd05QIgnOI0OnU9aPivh2VG6wsyriLR4F4shflHNJqZYSjyvqZoV00fn4cqKtVyHuztLl4gby/3UTcllhim1FpaZa4GeH1bYCpeWjq6p78T7mmfKi7e4o8f+21Zbd0Cac3zNazXnbna+7PuR0nCATb/W+rtXozVZ7/Dt9dXrPaEKQDX6Av3z8x6htyf8b9Xs6XZ9A2+8uT/oxnbFrxqcvsoz70GRAk8KHwccNehyVPns6zAEeXgd/eEdohzkcNBZ6DKeBdZ87J9/koMj5EfxvftPPOHQcddj0GcAJmMb/yazFw4WTB9rK8oAzMAf5Muqgckwz4uraGbiZmSnVI7o3oW130HLy74t4l8x7Qtq3g0qx61KGvQv2HTRDznU7NM2isGehcdG3Y/g3VVB0FHB+TbwyShFzSSg/2qE+6VZIPtfutuNQaiMq5YBaAAmUGqPs/HH4BHrtW2l9eRZs49NxE6yPeIiqhNAVUUzwH8x+P7OPt1rEO2zNErgRVhFKlHv45g7GrL0cUhrx7F3WjF8Ve5K/AXqKiIqqFgAA&quot;"/>
    <we:property name="datasetId" value="&quot;0d327b4a-3ad4-4898-ac99-c3207ee2fc60&quot;"/>
    <we:property name="embedUrl" value="&quot;/reportEmbed?reportId=afc3aecb-5f06-4c61-9194-d15b8762f8b0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Kelvin Júnio</cp:lastModifiedBy>
  <cp:revision>3</cp:revision>
  <dcterms:created xsi:type="dcterms:W3CDTF">2018-06-07T21:39:02Z</dcterms:created>
  <dcterms:modified xsi:type="dcterms:W3CDTF">2024-07-23T14:52:12Z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