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Kelvin Kelln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26T23:54:35.022">
    <p:pos x="6000" y="0"/>
    <p:text>Don't forget this. It can create confusing problems sometimes, since it doesn't throw any errors, yet it can still prevent your program from running properly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2-26T23:55:29.494">
    <p:pos x="6000" y="0"/>
    <p:text>I added this myself, my teacher hasn't taught this. It's not required, but I hate seeing warnings in the console, and it's an easy fix, so why not man XD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1e8172e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1e817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1e8172e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1e8172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a3bd5af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a3bd5a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a3bd5af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a3bd5a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ddda570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ddda5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a3bd5af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a3bd5a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ddda570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ddda57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ddda570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ddda57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ddda570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ddda57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ddda570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ddda57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0" y="1497825"/>
            <a:ext cx="97842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CA" sz="6000"/>
              <a:t>Unit</a:t>
            </a:r>
            <a:r>
              <a:rPr b="0" i="0" lang="en-CA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br>
              <a:rPr b="0" i="0" lang="en-CA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CA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Java (Input-Processing-Output)</a:t>
            </a:r>
            <a:br>
              <a:rPr b="0" i="0" lang="en-CA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CA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</a:t>
            </a:r>
            <a:r>
              <a:rPr lang="en-CA" sz="6000"/>
              <a:t>3 - Input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ICS3U/ICS3C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Closing scanners</a:t>
            </a:r>
            <a:endParaRPr sz="4800"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451225" y="2133600"/>
            <a:ext cx="113643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Scanners run in the background of your program, so to save resources, Dr. Java expects you to close resources when you are finished with them, and will throw this warning: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10416" l="294" r="81389" t="87797"/>
          <a:stretch/>
        </p:blipFill>
        <p:spPr>
          <a:xfrm>
            <a:off x="1413388" y="4967275"/>
            <a:ext cx="9439973" cy="51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Closing scanners</a:t>
            </a:r>
            <a:endParaRPr sz="4800"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51225" y="2133600"/>
            <a:ext cx="113643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To fix this, we simply close the Scanner at the end of the program (watch your capitalization):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This line can go anywhere in the main method after you are done with your Scanner.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4">
            <a:alphaModFix/>
          </a:blip>
          <a:srcRect b="21123" l="10042" r="83775" t="77099"/>
          <a:stretch/>
        </p:blipFill>
        <p:spPr>
          <a:xfrm>
            <a:off x="4350875" y="3854650"/>
            <a:ext cx="3490248" cy="5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The Scanner Class</a:t>
            </a:r>
            <a:endParaRPr sz="4800"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616800" y="2508625"/>
            <a:ext cx="11145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This is a group of commands that allows the user of the program to give input into the program.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The input can be of the form integer, decimal (Double) or string.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Scanner Setup</a:t>
            </a:r>
            <a:endParaRPr sz="4800"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491100" y="2163725"/>
            <a:ext cx="45063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Before you use the scanner, you need to import this class of operations. It is within the “util” (utilities) class.</a:t>
            </a:r>
            <a:endParaRPr sz="3600"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75" y="2763528"/>
            <a:ext cx="4911550" cy="20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Scanner Setup</a:t>
            </a:r>
            <a:endParaRPr sz="4800"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491100" y="2163725"/>
            <a:ext cx="103674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Within your main method, you need to create a new scanner object:</a:t>
            </a:r>
            <a:endParaRPr sz="3600"/>
          </a:p>
        </p:txBody>
      </p:sp>
      <p:pic>
        <p:nvPicPr>
          <p:cNvPr id="270" name="Google Shape;2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00" y="3964175"/>
            <a:ext cx="8761500" cy="161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Getting input with scanner</a:t>
            </a:r>
            <a:endParaRPr sz="4800"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451225" y="2057400"/>
            <a:ext cx="113643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600"/>
              <a:t>The commands you can use with scanner are:</a:t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b="1" lang="en-CA" sz="3600"/>
              <a:t>myInput.next()</a:t>
            </a:r>
            <a:r>
              <a:rPr lang="en-CA" sz="3600"/>
              <a:t> -&gt; returns the next String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b="1" lang="en-CA" sz="3600"/>
              <a:t>myInput.nextLine()</a:t>
            </a:r>
            <a:r>
              <a:rPr lang="en-CA" sz="3600"/>
              <a:t> -&gt;returns characters up to the end of a line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b="1" lang="en-CA" sz="3600"/>
              <a:t>myInput.nextInt()</a:t>
            </a:r>
            <a:r>
              <a:rPr lang="en-CA" sz="3600"/>
              <a:t> -&gt;returns the next integer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b="1" lang="en-CA" sz="3600"/>
              <a:t>myInput.nextDouble()</a:t>
            </a:r>
            <a:r>
              <a:rPr lang="en-CA" sz="3600"/>
              <a:t> -&gt; returns the next decimal value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Examples:</a:t>
            </a:r>
            <a:endParaRPr sz="4800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0" y="2314575"/>
            <a:ext cx="10995000" cy="3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One Special Situation</a:t>
            </a:r>
            <a:r>
              <a:rPr lang="en-CA" sz="4800"/>
              <a:t>:</a:t>
            </a:r>
            <a:endParaRPr sz="4800"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1154950" y="2256750"/>
            <a:ext cx="98100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lang="en-CA" sz="3600"/>
              <a:t>In some situations where you are using nextInt() or nextDouble() then using a nextLine() command, your program may not run properly: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575" y="4806075"/>
            <a:ext cx="6958751" cy="1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One Special Situation:</a:t>
            </a:r>
            <a:endParaRPr sz="4800"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1154950" y="2256750"/>
            <a:ext cx="98100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lang="en-CA" sz="3600"/>
              <a:t>This is because the nextInt() only takes the integer value, not the &lt;enter&gt;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n-CA" sz="3600"/>
              <a:t>when the nextLine() runs, the &lt;enter&gt; you push after the integer gets “used up”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n-CA" sz="3600"/>
              <a:t>The solution to this is on the next slide: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One Special Situation:</a:t>
            </a:r>
            <a:endParaRPr sz="4800"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1154950" y="2270025"/>
            <a:ext cx="98100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2757501"/>
            <a:ext cx="8011825" cy="202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7"/>
          <p:cNvCxnSpPr>
            <a:endCxn id="302" idx="1"/>
          </p:cNvCxnSpPr>
          <p:nvPr/>
        </p:nvCxnSpPr>
        <p:spPr>
          <a:xfrm flipH="1" rot="10800000">
            <a:off x="1727925" y="3769751"/>
            <a:ext cx="1710600" cy="613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 txBox="1"/>
          <p:nvPr/>
        </p:nvSpPr>
        <p:spPr>
          <a:xfrm>
            <a:off x="757575" y="4436425"/>
            <a:ext cx="42795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FF0000"/>
                </a:solidFill>
              </a:rPr>
              <a:t>Insert a nextLine() after a nextInt() or multiple nextInt() commands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