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Questrial"/>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Kelvin Kelln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Questrial-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2-27T00:18:42.023">
    <p:pos x="6000" y="0"/>
    <p:text>This whole slideshows pretty damn important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2321caaa5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32321caaa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descr="Droplets-HD-Title-R1d.png" id="13" name="Google Shape;13;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2"/>
          <p:cNvSpPr txBox="1"/>
          <p:nvPr>
            <p:ph type="ctrTitle"/>
          </p:nvPr>
        </p:nvSpPr>
        <p:spPr>
          <a:xfrm>
            <a:off x="1751012" y="1300785"/>
            <a:ext cx="8690100" cy="25092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4800"/>
              <a:buFont typeface="Questrial"/>
              <a:buNone/>
              <a:defRPr b="0" i="0" sz="48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 name="Google Shape;15;p2"/>
          <p:cNvSpPr txBox="1"/>
          <p:nvPr>
            <p:ph idx="1" type="subTitle"/>
          </p:nvPr>
        </p:nvSpPr>
        <p:spPr>
          <a:xfrm>
            <a:off x="1751012" y="3886200"/>
            <a:ext cx="8690100" cy="1371600"/>
          </a:xfrm>
          <a:prstGeom prst="rect">
            <a:avLst/>
          </a:prstGeom>
          <a:noFill/>
          <a:ln>
            <a:noFill/>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2200"/>
              <a:buFont typeface="Arial"/>
              <a:buNone/>
              <a:defRPr b="0" i="0" sz="2200" u="none" cap="none" strike="noStrike">
                <a:solidFill>
                  <a:srgbClr val="7F7F7F"/>
                </a:solidFill>
                <a:latin typeface="Questrial"/>
                <a:ea typeface="Questrial"/>
                <a:cs typeface="Questrial"/>
                <a:sym typeface="Questrial"/>
              </a:defRPr>
            </a:lvl1pPr>
            <a:lvl2pPr lvl="1" marR="0" rtl="0" algn="ctr">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2pPr>
            <a:lvl3pPr lvl="2" marR="0" rtl="0" algn="ctr">
              <a:lnSpc>
                <a:spcPct val="120000"/>
              </a:lnSpc>
              <a:spcBef>
                <a:spcPts val="500"/>
              </a:spcBef>
              <a:spcAft>
                <a:spcPts val="0"/>
              </a:spcAft>
              <a:buClr>
                <a:schemeClr val="dk1"/>
              </a:buClr>
              <a:buSzPts val="1800"/>
              <a:buFont typeface="Arial"/>
              <a:buNone/>
              <a:defRPr b="0" i="0" sz="1800" u="none" cap="none" strike="noStrike">
                <a:solidFill>
                  <a:schemeClr val="dk1"/>
                </a:solidFill>
                <a:latin typeface="Questrial"/>
                <a:ea typeface="Questrial"/>
                <a:cs typeface="Questrial"/>
                <a:sym typeface="Questrial"/>
              </a:defRPr>
            </a:lvl3pPr>
            <a:lvl4pPr lvl="3"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6" name="Google Shape;16;p2"/>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7" name="Google Shape;17;p2"/>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8" name="Google Shape;18;p2"/>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Questrial"/>
                <a:ea typeface="Questrial"/>
                <a:cs typeface="Questrial"/>
                <a:sym typeface="Questrial"/>
              </a:defRPr>
            </a:lvl1pPr>
            <a:lvl2pPr indent="0" lvl="1" marL="0" marR="0" rtl="0" algn="r">
              <a:spcBef>
                <a:spcPts val="0"/>
              </a:spcBef>
              <a:buNone/>
              <a:defRPr b="0" i="0" sz="1000" u="none" cap="none" strike="noStrike">
                <a:solidFill>
                  <a:schemeClr val="dk1"/>
                </a:solidFill>
                <a:latin typeface="Questrial"/>
                <a:ea typeface="Questrial"/>
                <a:cs typeface="Questrial"/>
                <a:sym typeface="Questrial"/>
              </a:defRPr>
            </a:lvl2pPr>
            <a:lvl3pPr indent="0" lvl="2" marL="0" marR="0" rtl="0" algn="r">
              <a:spcBef>
                <a:spcPts val="0"/>
              </a:spcBef>
              <a:buNone/>
              <a:defRPr b="0" i="0" sz="1000" u="none" cap="none" strike="noStrike">
                <a:solidFill>
                  <a:schemeClr val="dk1"/>
                </a:solidFill>
                <a:latin typeface="Questrial"/>
                <a:ea typeface="Questrial"/>
                <a:cs typeface="Questrial"/>
                <a:sym typeface="Questrial"/>
              </a:defRPr>
            </a:lvl3pPr>
            <a:lvl4pPr indent="0" lvl="3" marL="0" marR="0" rtl="0" algn="r">
              <a:spcBef>
                <a:spcPts val="0"/>
              </a:spcBef>
              <a:buNone/>
              <a:defRPr b="0" i="0" sz="1000" u="none" cap="none" strike="noStrike">
                <a:solidFill>
                  <a:schemeClr val="dk1"/>
                </a:solidFill>
                <a:latin typeface="Questrial"/>
                <a:ea typeface="Questrial"/>
                <a:cs typeface="Questrial"/>
                <a:sym typeface="Questrial"/>
              </a:defRPr>
            </a:lvl4pPr>
            <a:lvl5pPr indent="0" lvl="4" marL="0" marR="0" rtl="0" algn="r">
              <a:spcBef>
                <a:spcPts val="0"/>
              </a:spcBef>
              <a:buNone/>
              <a:defRPr b="0" i="0" sz="1000" u="none" cap="none" strike="noStrike">
                <a:solidFill>
                  <a:schemeClr val="dk1"/>
                </a:solidFill>
                <a:latin typeface="Questrial"/>
                <a:ea typeface="Questrial"/>
                <a:cs typeface="Questrial"/>
                <a:sym typeface="Questrial"/>
              </a:defRPr>
            </a:lvl5pPr>
            <a:lvl6pPr indent="0" lvl="5" marL="0" marR="0" rtl="0" algn="r">
              <a:spcBef>
                <a:spcPts val="0"/>
              </a:spcBef>
              <a:buNone/>
              <a:defRPr b="0" i="0" sz="1000" u="none" cap="none" strike="noStrike">
                <a:solidFill>
                  <a:schemeClr val="dk1"/>
                </a:solidFill>
                <a:latin typeface="Questrial"/>
                <a:ea typeface="Questrial"/>
                <a:cs typeface="Questrial"/>
                <a:sym typeface="Questrial"/>
              </a:defRPr>
            </a:lvl6pPr>
            <a:lvl7pPr indent="0" lvl="6" marL="0" marR="0" rtl="0" algn="r">
              <a:spcBef>
                <a:spcPts val="0"/>
              </a:spcBef>
              <a:buNone/>
              <a:defRPr b="0" i="0" sz="1000" u="none" cap="none" strike="noStrike">
                <a:solidFill>
                  <a:schemeClr val="dk1"/>
                </a:solidFill>
                <a:latin typeface="Questrial"/>
                <a:ea typeface="Questrial"/>
                <a:cs typeface="Questrial"/>
                <a:sym typeface="Questrial"/>
              </a:defRPr>
            </a:lvl7pPr>
            <a:lvl8pPr indent="0" lvl="7" marL="0" marR="0" rtl="0" algn="r">
              <a:spcBef>
                <a:spcPts val="0"/>
              </a:spcBef>
              <a:buNone/>
              <a:defRPr b="0" i="0" sz="1000" u="none" cap="none" strike="noStrike">
                <a:solidFill>
                  <a:schemeClr val="dk1"/>
                </a:solidFill>
                <a:latin typeface="Questrial"/>
                <a:ea typeface="Questrial"/>
                <a:cs typeface="Questrial"/>
                <a:sym typeface="Questrial"/>
              </a:defRPr>
            </a:lvl8pPr>
            <a:lvl9pPr indent="0" lvl="8" marL="0" marR="0" rtl="0" algn="r">
              <a:spcBef>
                <a:spcPts val="0"/>
              </a:spcBef>
              <a:buNone/>
              <a:defRPr b="0" i="0" sz="1000" u="none" cap="none" strike="noStrike">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Google Shape;79;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Google Shape;80;p11"/>
          <p:cNvSpPr txBox="1"/>
          <p:nvPr>
            <p:ph type="title"/>
          </p:nvPr>
        </p:nvSpPr>
        <p:spPr>
          <a:xfrm>
            <a:off x="913794" y="4289374"/>
            <a:ext cx="10364400" cy="8115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1" name="Google Shape;81;p11"/>
          <p:cNvSpPr/>
          <p:nvPr>
            <p:ph idx="2" type="pic"/>
          </p:nvPr>
        </p:nvSpPr>
        <p:spPr>
          <a:xfrm>
            <a:off x="1184744" y="698261"/>
            <a:ext cx="9822600" cy="3214200"/>
          </a:xfrm>
          <a:prstGeom prst="roundRect">
            <a:avLst>
              <a:gd fmla="val 4944"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82" name="Google Shape;82;p11"/>
          <p:cNvSpPr txBox="1"/>
          <p:nvPr>
            <p:ph idx="1" type="body"/>
          </p:nvPr>
        </p:nvSpPr>
        <p:spPr>
          <a:xfrm>
            <a:off x="913774" y="5108728"/>
            <a:ext cx="10364400" cy="6825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83" name="Google Shape;83;p11"/>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4" name="Google Shape;84;p11"/>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5" name="Google Shape;85;p11"/>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6" name="Shape 86"/>
        <p:cNvGrpSpPr/>
        <p:nvPr/>
      </p:nvGrpSpPr>
      <p:grpSpPr>
        <a:xfrm>
          <a:off x="0" y="0"/>
          <a:ext cx="0" cy="0"/>
          <a:chOff x="0" y="0"/>
          <a:chExt cx="0" cy="0"/>
        </a:xfrm>
      </p:grpSpPr>
      <p:pic>
        <p:nvPicPr>
          <p:cNvPr descr="Droplets-HD-Content-R1d.png" id="87" name="Google Shape;87;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Google Shape;88;p12"/>
          <p:cNvSpPr txBox="1"/>
          <p:nvPr>
            <p:ph type="title"/>
          </p:nvPr>
        </p:nvSpPr>
        <p:spPr>
          <a:xfrm>
            <a:off x="913774" y="609599"/>
            <a:ext cx="10364400" cy="34272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9" name="Google Shape;89;p12"/>
          <p:cNvSpPr txBox="1"/>
          <p:nvPr>
            <p:ph idx="1" type="body"/>
          </p:nvPr>
        </p:nvSpPr>
        <p:spPr>
          <a:xfrm>
            <a:off x="913775" y="4204821"/>
            <a:ext cx="10364400" cy="1586400"/>
          </a:xfrm>
          <a:prstGeom prst="rect">
            <a:avLst/>
          </a:prstGeom>
          <a:noFill/>
          <a:ln>
            <a:noFill/>
          </a:ln>
        </p:spPr>
        <p:txBody>
          <a:bodyPr anchorCtr="0" anchor="ctr"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0" name="Google Shape;90;p12"/>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1" name="Google Shape;91;p12"/>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2" name="Google Shape;92;p12"/>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3" name="Shape 93"/>
        <p:cNvGrpSpPr/>
        <p:nvPr/>
      </p:nvGrpSpPr>
      <p:grpSpPr>
        <a:xfrm>
          <a:off x="0" y="0"/>
          <a:ext cx="0" cy="0"/>
          <a:chOff x="0" y="0"/>
          <a:chExt cx="0" cy="0"/>
        </a:xfrm>
      </p:grpSpPr>
      <p:pic>
        <p:nvPicPr>
          <p:cNvPr descr="Droplets-HD-Content-R1d.png" id="94" name="Google Shape;94;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13"/>
          <p:cNvSpPr txBox="1"/>
          <p:nvPr>
            <p:ph type="title"/>
          </p:nvPr>
        </p:nvSpPr>
        <p:spPr>
          <a:xfrm>
            <a:off x="1446212" y="609600"/>
            <a:ext cx="9302700" cy="29928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3"/>
          <p:cNvSpPr txBox="1"/>
          <p:nvPr>
            <p:ph idx="1" type="body"/>
          </p:nvPr>
        </p:nvSpPr>
        <p:spPr>
          <a:xfrm>
            <a:off x="1720644" y="3610032"/>
            <a:ext cx="8752200" cy="594900"/>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7" name="Google Shape;97;p13"/>
          <p:cNvSpPr txBox="1"/>
          <p:nvPr>
            <p:ph idx="2" type="body"/>
          </p:nvPr>
        </p:nvSpPr>
        <p:spPr>
          <a:xfrm>
            <a:off x="913774" y="4372796"/>
            <a:ext cx="10364400" cy="1421100"/>
          </a:xfrm>
          <a:prstGeom prst="rect">
            <a:avLst/>
          </a:prstGeom>
          <a:noFill/>
          <a:ln>
            <a:noFill/>
          </a:ln>
        </p:spPr>
        <p:txBody>
          <a:bodyPr anchorCtr="0" anchor="ctr"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8" name="Google Shape;98;p13"/>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9" name="Google Shape;99;p13"/>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0" name="Google Shape;100;p13"/>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
        <p:nvSpPr>
          <p:cNvPr id="101" name="Google Shape;101;p13"/>
          <p:cNvSpPr txBox="1"/>
          <p:nvPr/>
        </p:nvSpPr>
        <p:spPr>
          <a:xfrm>
            <a:off x="1001488" y="75416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Questrial"/>
              <a:buNone/>
            </a:pPr>
            <a:r>
              <a:rPr b="0" lang="en-CA" sz="8000" cap="none">
                <a:solidFill>
                  <a:schemeClr val="dk1"/>
                </a:solidFill>
                <a:latin typeface="Questrial"/>
                <a:ea typeface="Questrial"/>
                <a:cs typeface="Questrial"/>
                <a:sym typeface="Questrial"/>
              </a:rPr>
              <a:t>“</a:t>
            </a:r>
            <a:endParaRPr/>
          </a:p>
        </p:txBody>
      </p:sp>
      <p:sp>
        <p:nvSpPr>
          <p:cNvPr id="102" name="Google Shape;102;p13"/>
          <p:cNvSpPr txBox="1"/>
          <p:nvPr/>
        </p:nvSpPr>
        <p:spPr>
          <a:xfrm>
            <a:off x="10557558" y="2993578"/>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Questrial"/>
              <a:buNone/>
            </a:pPr>
            <a:r>
              <a:rPr b="0" lang="en-CA" sz="8000" cap="none">
                <a:solidFill>
                  <a:schemeClr val="dk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3" name="Shape 103"/>
        <p:cNvGrpSpPr/>
        <p:nvPr/>
      </p:nvGrpSpPr>
      <p:grpSpPr>
        <a:xfrm>
          <a:off x="0" y="0"/>
          <a:ext cx="0" cy="0"/>
          <a:chOff x="0" y="0"/>
          <a:chExt cx="0" cy="0"/>
        </a:xfrm>
      </p:grpSpPr>
      <p:pic>
        <p:nvPicPr>
          <p:cNvPr descr="Droplets-HD-Content-R1d.png" id="104" name="Google Shape;104;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14"/>
          <p:cNvSpPr txBox="1"/>
          <p:nvPr>
            <p:ph type="title"/>
          </p:nvPr>
        </p:nvSpPr>
        <p:spPr>
          <a:xfrm>
            <a:off x="913775" y="2138721"/>
            <a:ext cx="10364400" cy="25119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6" name="Google Shape;106;p14"/>
          <p:cNvSpPr txBox="1"/>
          <p:nvPr>
            <p:ph idx="1" type="body"/>
          </p:nvPr>
        </p:nvSpPr>
        <p:spPr>
          <a:xfrm>
            <a:off x="913775" y="4662335"/>
            <a:ext cx="10364400" cy="11406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107" name="Google Shape;107;p14"/>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8" name="Google Shape;108;p14"/>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9" name="Google Shape;109;p14"/>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10" name="Shape 110"/>
        <p:cNvGrpSpPr/>
        <p:nvPr/>
      </p:nvGrpSpPr>
      <p:grpSpPr>
        <a:xfrm>
          <a:off x="0" y="0"/>
          <a:ext cx="0" cy="0"/>
          <a:chOff x="0" y="0"/>
          <a:chExt cx="0" cy="0"/>
        </a:xfrm>
      </p:grpSpPr>
      <p:pic>
        <p:nvPicPr>
          <p:cNvPr descr="Droplets-HD-Content-R1d.png" id="111" name="Google Shape;111;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15"/>
          <p:cNvSpPr txBox="1"/>
          <p:nvPr>
            <p:ph type="title"/>
          </p:nvPr>
        </p:nvSpPr>
        <p:spPr>
          <a:xfrm>
            <a:off x="913774" y="609600"/>
            <a:ext cx="10364400" cy="16050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3" name="Google Shape;113;p15"/>
          <p:cNvSpPr txBox="1"/>
          <p:nvPr>
            <p:ph idx="1" type="body"/>
          </p:nvPr>
        </p:nvSpPr>
        <p:spPr>
          <a:xfrm>
            <a:off x="913774" y="2367093"/>
            <a:ext cx="3299100" cy="576300"/>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4" name="Google Shape;114;p15"/>
          <p:cNvSpPr txBox="1"/>
          <p:nvPr>
            <p:ph idx="2" type="body"/>
          </p:nvPr>
        </p:nvSpPr>
        <p:spPr>
          <a:xfrm>
            <a:off x="913774" y="2943355"/>
            <a:ext cx="3299100" cy="28479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5" name="Google Shape;115;p15"/>
          <p:cNvSpPr txBox="1"/>
          <p:nvPr>
            <p:ph idx="3" type="body"/>
          </p:nvPr>
        </p:nvSpPr>
        <p:spPr>
          <a:xfrm>
            <a:off x="4452389" y="2367093"/>
            <a:ext cx="3291600" cy="576300"/>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6" name="Google Shape;116;p15"/>
          <p:cNvSpPr txBox="1"/>
          <p:nvPr>
            <p:ph idx="4" type="body"/>
          </p:nvPr>
        </p:nvSpPr>
        <p:spPr>
          <a:xfrm>
            <a:off x="4441348" y="2943355"/>
            <a:ext cx="3303300" cy="28479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7" name="Google Shape;117;p15"/>
          <p:cNvSpPr txBox="1"/>
          <p:nvPr>
            <p:ph idx="5" type="body"/>
          </p:nvPr>
        </p:nvSpPr>
        <p:spPr>
          <a:xfrm>
            <a:off x="7973298" y="2367093"/>
            <a:ext cx="3304800" cy="576300"/>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8" name="Google Shape;118;p15"/>
          <p:cNvSpPr txBox="1"/>
          <p:nvPr>
            <p:ph idx="6" type="body"/>
          </p:nvPr>
        </p:nvSpPr>
        <p:spPr>
          <a:xfrm>
            <a:off x="7973298" y="2943355"/>
            <a:ext cx="3304800" cy="28479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9" name="Google Shape;119;p15"/>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20" name="Google Shape;120;p15"/>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21" name="Google Shape;121;p15"/>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22" name="Shape 122"/>
        <p:cNvGrpSpPr/>
        <p:nvPr/>
      </p:nvGrpSpPr>
      <p:grpSpPr>
        <a:xfrm>
          <a:off x="0" y="0"/>
          <a:ext cx="0" cy="0"/>
          <a:chOff x="0" y="0"/>
          <a:chExt cx="0" cy="0"/>
        </a:xfrm>
      </p:grpSpPr>
      <p:pic>
        <p:nvPicPr>
          <p:cNvPr descr="Droplets-HD-Content-R1d.png" id="123" name="Google Shape;123;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Google Shape;124;p16"/>
          <p:cNvSpPr txBox="1"/>
          <p:nvPr>
            <p:ph type="title"/>
          </p:nvPr>
        </p:nvSpPr>
        <p:spPr>
          <a:xfrm>
            <a:off x="913774" y="610772"/>
            <a:ext cx="10364400" cy="16038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5" name="Google Shape;125;p16"/>
          <p:cNvSpPr txBox="1"/>
          <p:nvPr>
            <p:ph idx="1" type="body"/>
          </p:nvPr>
        </p:nvSpPr>
        <p:spPr>
          <a:xfrm>
            <a:off x="913774" y="4204820"/>
            <a:ext cx="3296400" cy="576300"/>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26" name="Google Shape;126;p16"/>
          <p:cNvSpPr/>
          <p:nvPr>
            <p:ph idx="2" type="pic"/>
          </p:nvPr>
        </p:nvSpPr>
        <p:spPr>
          <a:xfrm>
            <a:off x="913774" y="2367093"/>
            <a:ext cx="3296400" cy="1524000"/>
          </a:xfrm>
          <a:prstGeom prst="roundRect">
            <a:avLst>
              <a:gd fmla="val 9363"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27" name="Google Shape;127;p16"/>
          <p:cNvSpPr txBox="1"/>
          <p:nvPr>
            <p:ph idx="3" type="body"/>
          </p:nvPr>
        </p:nvSpPr>
        <p:spPr>
          <a:xfrm>
            <a:off x="913774" y="4781082"/>
            <a:ext cx="3296400" cy="10101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28" name="Google Shape;128;p16"/>
          <p:cNvSpPr txBox="1"/>
          <p:nvPr>
            <p:ph idx="4" type="body"/>
          </p:nvPr>
        </p:nvSpPr>
        <p:spPr>
          <a:xfrm>
            <a:off x="4442759" y="4204820"/>
            <a:ext cx="3301800" cy="576300"/>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29" name="Google Shape;129;p16"/>
          <p:cNvSpPr/>
          <p:nvPr>
            <p:ph idx="5" type="pic"/>
          </p:nvPr>
        </p:nvSpPr>
        <p:spPr>
          <a:xfrm>
            <a:off x="4441348" y="2367093"/>
            <a:ext cx="3303300" cy="1524000"/>
          </a:xfrm>
          <a:prstGeom prst="roundRect">
            <a:avLst>
              <a:gd fmla="val 8841"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30" name="Google Shape;130;p16"/>
          <p:cNvSpPr txBox="1"/>
          <p:nvPr>
            <p:ph idx="6" type="body"/>
          </p:nvPr>
        </p:nvSpPr>
        <p:spPr>
          <a:xfrm>
            <a:off x="4441348" y="4781080"/>
            <a:ext cx="3303300" cy="10101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31" name="Google Shape;131;p16"/>
          <p:cNvSpPr txBox="1"/>
          <p:nvPr>
            <p:ph idx="7" type="body"/>
          </p:nvPr>
        </p:nvSpPr>
        <p:spPr>
          <a:xfrm>
            <a:off x="7973298" y="4204820"/>
            <a:ext cx="3300600" cy="576300"/>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32" name="Google Shape;132;p16"/>
          <p:cNvSpPr/>
          <p:nvPr>
            <p:ph idx="8" type="pic"/>
          </p:nvPr>
        </p:nvSpPr>
        <p:spPr>
          <a:xfrm>
            <a:off x="7973298" y="2367093"/>
            <a:ext cx="3304800" cy="1524000"/>
          </a:xfrm>
          <a:prstGeom prst="roundRect">
            <a:avLst>
              <a:gd fmla="val 8841"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33" name="Google Shape;133;p16"/>
          <p:cNvSpPr txBox="1"/>
          <p:nvPr>
            <p:ph idx="9" type="body"/>
          </p:nvPr>
        </p:nvSpPr>
        <p:spPr>
          <a:xfrm>
            <a:off x="7973173" y="4781078"/>
            <a:ext cx="3305100" cy="10101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34" name="Google Shape;134;p16"/>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35" name="Google Shape;135;p16"/>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36" name="Google Shape;136;p16"/>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Google Shape;138;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Google Shape;139;p17"/>
          <p:cNvSpPr txBox="1"/>
          <p:nvPr>
            <p:ph type="title"/>
          </p:nvPr>
        </p:nvSpPr>
        <p:spPr>
          <a:xfrm>
            <a:off x="913775" y="618517"/>
            <a:ext cx="10364400" cy="15963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0" name="Google Shape;140;p17"/>
          <p:cNvSpPr txBox="1"/>
          <p:nvPr>
            <p:ph idx="1" type="body"/>
          </p:nvPr>
        </p:nvSpPr>
        <p:spPr>
          <a:xfrm rot="5400000">
            <a:off x="4383927" y="-1103007"/>
            <a:ext cx="3424200" cy="103644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141" name="Google Shape;141;p17"/>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2" name="Google Shape;142;p17"/>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3" name="Google Shape;143;p17"/>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Google Shape;146;p18"/>
          <p:cNvSpPr txBox="1"/>
          <p:nvPr>
            <p:ph type="title"/>
          </p:nvPr>
        </p:nvSpPr>
        <p:spPr>
          <a:xfrm rot="5400000">
            <a:off x="7410776" y="1923751"/>
            <a:ext cx="5181600" cy="25533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7" name="Google Shape;147;p18"/>
          <p:cNvSpPr txBox="1"/>
          <p:nvPr>
            <p:ph idx="1" type="body"/>
          </p:nvPr>
        </p:nvSpPr>
        <p:spPr>
          <a:xfrm rot="5400000">
            <a:off x="2152349" y="-628949"/>
            <a:ext cx="5181600" cy="76587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148" name="Google Shape;148;p18"/>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9" name="Google Shape;149;p18"/>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50" name="Google Shape;150;p18"/>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pic>
        <p:nvPicPr>
          <p:cNvPr descr="Droplets-HD-Content-R1d.png" id="20" name="Google Shape;20;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Google Shape;21;p3"/>
          <p:cNvSpPr txBox="1"/>
          <p:nvPr>
            <p:ph type="title"/>
          </p:nvPr>
        </p:nvSpPr>
        <p:spPr>
          <a:xfrm>
            <a:off x="913775" y="618517"/>
            <a:ext cx="10364400" cy="15963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 name="Google Shape;22;p3"/>
          <p:cNvSpPr txBox="1"/>
          <p:nvPr>
            <p:ph idx="1" type="body"/>
          </p:nvPr>
        </p:nvSpPr>
        <p:spPr>
          <a:xfrm>
            <a:off x="913774" y="2367092"/>
            <a:ext cx="10363800" cy="34242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23" name="Google Shape;23;p3"/>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4" name="Google Shape;24;p3"/>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5" name="Google Shape;25;p3"/>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Questrial"/>
                <a:ea typeface="Questrial"/>
                <a:cs typeface="Questrial"/>
                <a:sym typeface="Questrial"/>
              </a:defRPr>
            </a:lvl1pPr>
            <a:lvl2pPr indent="0" lvl="1" marL="0" marR="0" rtl="0" algn="r">
              <a:spcBef>
                <a:spcPts val="0"/>
              </a:spcBef>
              <a:buNone/>
              <a:defRPr b="0" i="0" sz="1000" u="none" cap="none" strike="noStrike">
                <a:solidFill>
                  <a:schemeClr val="dk1"/>
                </a:solidFill>
                <a:latin typeface="Questrial"/>
                <a:ea typeface="Questrial"/>
                <a:cs typeface="Questrial"/>
                <a:sym typeface="Questrial"/>
              </a:defRPr>
            </a:lvl2pPr>
            <a:lvl3pPr indent="0" lvl="2" marL="0" marR="0" rtl="0" algn="r">
              <a:spcBef>
                <a:spcPts val="0"/>
              </a:spcBef>
              <a:buNone/>
              <a:defRPr b="0" i="0" sz="1000" u="none" cap="none" strike="noStrike">
                <a:solidFill>
                  <a:schemeClr val="dk1"/>
                </a:solidFill>
                <a:latin typeface="Questrial"/>
                <a:ea typeface="Questrial"/>
                <a:cs typeface="Questrial"/>
                <a:sym typeface="Questrial"/>
              </a:defRPr>
            </a:lvl3pPr>
            <a:lvl4pPr indent="0" lvl="3" marL="0" marR="0" rtl="0" algn="r">
              <a:spcBef>
                <a:spcPts val="0"/>
              </a:spcBef>
              <a:buNone/>
              <a:defRPr b="0" i="0" sz="1000" u="none" cap="none" strike="noStrike">
                <a:solidFill>
                  <a:schemeClr val="dk1"/>
                </a:solidFill>
                <a:latin typeface="Questrial"/>
                <a:ea typeface="Questrial"/>
                <a:cs typeface="Questrial"/>
                <a:sym typeface="Questrial"/>
              </a:defRPr>
            </a:lvl4pPr>
            <a:lvl5pPr indent="0" lvl="4" marL="0" marR="0" rtl="0" algn="r">
              <a:spcBef>
                <a:spcPts val="0"/>
              </a:spcBef>
              <a:buNone/>
              <a:defRPr b="0" i="0" sz="1000" u="none" cap="none" strike="noStrike">
                <a:solidFill>
                  <a:schemeClr val="dk1"/>
                </a:solidFill>
                <a:latin typeface="Questrial"/>
                <a:ea typeface="Questrial"/>
                <a:cs typeface="Questrial"/>
                <a:sym typeface="Questrial"/>
              </a:defRPr>
            </a:lvl5pPr>
            <a:lvl6pPr indent="0" lvl="5" marL="0" marR="0" rtl="0" algn="r">
              <a:spcBef>
                <a:spcPts val="0"/>
              </a:spcBef>
              <a:buNone/>
              <a:defRPr b="0" i="0" sz="1000" u="none" cap="none" strike="noStrike">
                <a:solidFill>
                  <a:schemeClr val="dk1"/>
                </a:solidFill>
                <a:latin typeface="Questrial"/>
                <a:ea typeface="Questrial"/>
                <a:cs typeface="Questrial"/>
                <a:sym typeface="Questrial"/>
              </a:defRPr>
            </a:lvl6pPr>
            <a:lvl7pPr indent="0" lvl="6" marL="0" marR="0" rtl="0" algn="r">
              <a:spcBef>
                <a:spcPts val="0"/>
              </a:spcBef>
              <a:buNone/>
              <a:defRPr b="0" i="0" sz="1000" u="none" cap="none" strike="noStrike">
                <a:solidFill>
                  <a:schemeClr val="dk1"/>
                </a:solidFill>
                <a:latin typeface="Questrial"/>
                <a:ea typeface="Questrial"/>
                <a:cs typeface="Questrial"/>
                <a:sym typeface="Questrial"/>
              </a:defRPr>
            </a:lvl7pPr>
            <a:lvl8pPr indent="0" lvl="7" marL="0" marR="0" rtl="0" algn="r">
              <a:spcBef>
                <a:spcPts val="0"/>
              </a:spcBef>
              <a:buNone/>
              <a:defRPr b="0" i="0" sz="1000" u="none" cap="none" strike="noStrike">
                <a:solidFill>
                  <a:schemeClr val="dk1"/>
                </a:solidFill>
                <a:latin typeface="Questrial"/>
                <a:ea typeface="Questrial"/>
                <a:cs typeface="Questrial"/>
                <a:sym typeface="Questrial"/>
              </a:defRPr>
            </a:lvl8pPr>
            <a:lvl9pPr indent="0" lvl="8" marL="0" marR="0" rtl="0" algn="r">
              <a:spcBef>
                <a:spcPts val="0"/>
              </a:spcBef>
              <a:buNone/>
              <a:defRPr b="0" i="0" sz="1000" u="none" cap="none" strike="noStrike">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pic>
        <p:nvPicPr>
          <p:cNvPr descr="Droplets-HD-Content-R1d.png" id="27" name="Google Shape;27;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4"/>
          <p:cNvSpPr txBox="1"/>
          <p:nvPr>
            <p:ph type="title"/>
          </p:nvPr>
        </p:nvSpPr>
        <p:spPr>
          <a:xfrm>
            <a:off x="913774" y="828563"/>
            <a:ext cx="10351800" cy="27369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4000"/>
              <a:buFont typeface="Questrial"/>
              <a:buNone/>
              <a:defRPr b="0" i="0" sz="40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9" name="Google Shape;29;p4"/>
          <p:cNvSpPr txBox="1"/>
          <p:nvPr>
            <p:ph idx="1" type="body"/>
          </p:nvPr>
        </p:nvSpPr>
        <p:spPr>
          <a:xfrm>
            <a:off x="913774" y="3657457"/>
            <a:ext cx="10351800" cy="13683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2000"/>
              <a:buFont typeface="Arial"/>
              <a:buNone/>
              <a:defRPr b="0" i="0" sz="2000" u="none" cap="none" strike="noStrike">
                <a:solidFill>
                  <a:srgbClr val="7F7F7F"/>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0" i="0" sz="2000" u="none" cap="none" strike="noStrike">
                <a:solidFill>
                  <a:srgbClr val="888888"/>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0" i="0" sz="1800" u="none" cap="none" strike="noStrike">
                <a:solidFill>
                  <a:srgbClr val="888888"/>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9pPr>
          </a:lstStyle>
          <a:p/>
        </p:txBody>
      </p:sp>
      <p:sp>
        <p:nvSpPr>
          <p:cNvPr id="30" name="Google Shape;30;p4"/>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1" name="Google Shape;31;p4"/>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2" name="Google Shape;32;p4"/>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pic>
        <p:nvPicPr>
          <p:cNvPr descr="Droplets-HD-Content-R1d.png" id="34" name="Google Shape;34;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5" name="Google Shape;35;p5"/>
          <p:cNvSpPr txBox="1"/>
          <p:nvPr>
            <p:ph type="title"/>
          </p:nvPr>
        </p:nvSpPr>
        <p:spPr>
          <a:xfrm>
            <a:off x="913775" y="618517"/>
            <a:ext cx="10364400" cy="15963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6" name="Google Shape;36;p5"/>
          <p:cNvSpPr txBox="1"/>
          <p:nvPr>
            <p:ph idx="1" type="body"/>
          </p:nvPr>
        </p:nvSpPr>
        <p:spPr>
          <a:xfrm>
            <a:off x="913774" y="2367092"/>
            <a:ext cx="5106000" cy="34242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37" name="Google Shape;37;p5"/>
          <p:cNvSpPr txBox="1"/>
          <p:nvPr>
            <p:ph idx="2" type="body"/>
          </p:nvPr>
        </p:nvSpPr>
        <p:spPr>
          <a:xfrm>
            <a:off x="6172200" y="2367092"/>
            <a:ext cx="5105400" cy="34242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38" name="Google Shape;38;p5"/>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9" name="Google Shape;39;p5"/>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0" name="Google Shape;40;p5"/>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pic>
        <p:nvPicPr>
          <p:cNvPr descr="Droplets-HD-Content-R1d.png" id="42" name="Google Shape;42;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3" name="Google Shape;43;p6"/>
          <p:cNvSpPr txBox="1"/>
          <p:nvPr>
            <p:ph type="title"/>
          </p:nvPr>
        </p:nvSpPr>
        <p:spPr>
          <a:xfrm>
            <a:off x="913775" y="618517"/>
            <a:ext cx="10364400" cy="15963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4" name="Google Shape;44;p6"/>
          <p:cNvSpPr txBox="1"/>
          <p:nvPr>
            <p:ph idx="1" type="body"/>
          </p:nvPr>
        </p:nvSpPr>
        <p:spPr>
          <a:xfrm>
            <a:off x="1146328" y="2371018"/>
            <a:ext cx="4873500" cy="680100"/>
          </a:xfrm>
          <a:prstGeom prst="rect">
            <a:avLst/>
          </a:prstGeom>
          <a:noFill/>
          <a:ln>
            <a:noFill/>
          </a:ln>
        </p:spPr>
        <p:txBody>
          <a:bodyPr anchorCtr="0" anchor="b" bIns="91425" lIns="91425" spcFirstLastPara="1" rIns="91425" wrap="square" tIns="91425"/>
          <a:lstStyle>
            <a:lvl1pPr indent="-228600" lvl="0" marL="457200" marR="0" rtl="0" algn="l">
              <a:lnSpc>
                <a:spcPct val="85000"/>
              </a:lnSpc>
              <a:spcBef>
                <a:spcPts val="1000"/>
              </a:spcBef>
              <a:spcAft>
                <a:spcPts val="0"/>
              </a:spcAft>
              <a:buClr>
                <a:schemeClr val="dk1"/>
              </a:buClr>
              <a:buSzPts val="2600"/>
              <a:buFont typeface="Arial"/>
              <a:buNone/>
              <a:defRPr b="0" i="0" sz="2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45" name="Google Shape;45;p6"/>
          <p:cNvSpPr txBox="1"/>
          <p:nvPr>
            <p:ph idx="2" type="body"/>
          </p:nvPr>
        </p:nvSpPr>
        <p:spPr>
          <a:xfrm>
            <a:off x="913774" y="3051012"/>
            <a:ext cx="5106000" cy="27402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46" name="Google Shape;46;p6"/>
          <p:cNvSpPr txBox="1"/>
          <p:nvPr>
            <p:ph idx="3" type="body"/>
          </p:nvPr>
        </p:nvSpPr>
        <p:spPr>
          <a:xfrm>
            <a:off x="6396423" y="2371018"/>
            <a:ext cx="4881900" cy="680100"/>
          </a:xfrm>
          <a:prstGeom prst="rect">
            <a:avLst/>
          </a:prstGeom>
          <a:noFill/>
          <a:ln>
            <a:noFill/>
          </a:ln>
        </p:spPr>
        <p:txBody>
          <a:bodyPr anchorCtr="0" anchor="b" bIns="91425" lIns="91425" spcFirstLastPara="1" rIns="91425" wrap="square" tIns="91425"/>
          <a:lstStyle>
            <a:lvl1pPr indent="-228600" lvl="0" marL="457200" marR="0" rtl="0" algn="l">
              <a:lnSpc>
                <a:spcPct val="85000"/>
              </a:lnSpc>
              <a:spcBef>
                <a:spcPts val="1000"/>
              </a:spcBef>
              <a:spcAft>
                <a:spcPts val="0"/>
              </a:spcAft>
              <a:buClr>
                <a:schemeClr val="dk1"/>
              </a:buClr>
              <a:buSzPts val="2600"/>
              <a:buFont typeface="Arial"/>
              <a:buNone/>
              <a:defRPr b="0" i="0" sz="2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47" name="Google Shape;47;p6"/>
          <p:cNvSpPr txBox="1"/>
          <p:nvPr>
            <p:ph idx="4" type="body"/>
          </p:nvPr>
        </p:nvSpPr>
        <p:spPr>
          <a:xfrm>
            <a:off x="6172200" y="3051012"/>
            <a:ext cx="5105400" cy="27402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48" name="Google Shape;48;p6"/>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9" name="Google Shape;49;p6"/>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0" name="Google Shape;50;p6"/>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pic>
        <p:nvPicPr>
          <p:cNvPr descr="Droplets-HD-Content-R1d.png" id="52" name="Google Shape;52;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3" name="Google Shape;53;p7"/>
          <p:cNvSpPr txBox="1"/>
          <p:nvPr>
            <p:ph type="title"/>
          </p:nvPr>
        </p:nvSpPr>
        <p:spPr>
          <a:xfrm>
            <a:off x="913775" y="618517"/>
            <a:ext cx="10364400" cy="15963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4" name="Google Shape;54;p7"/>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5" name="Google Shape;55;p7"/>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6" name="Google Shape;56;p7"/>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pic>
        <p:nvPicPr>
          <p:cNvPr descr="Droplets-HD-Content-R1d.png" id="58" name="Google Shape;58;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9" name="Google Shape;59;p8"/>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0" name="Google Shape;60;p8"/>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1" name="Google Shape;61;p8"/>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pic>
        <p:nvPicPr>
          <p:cNvPr descr="Droplets-HD-Content-R1d.png" id="63" name="Google Shape;63;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4" name="Google Shape;64;p9"/>
          <p:cNvSpPr txBox="1"/>
          <p:nvPr>
            <p:ph type="title"/>
          </p:nvPr>
        </p:nvSpPr>
        <p:spPr>
          <a:xfrm>
            <a:off x="913775" y="609600"/>
            <a:ext cx="3935700" cy="20232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9"/>
          <p:cNvSpPr txBox="1"/>
          <p:nvPr>
            <p:ph idx="1" type="body"/>
          </p:nvPr>
        </p:nvSpPr>
        <p:spPr>
          <a:xfrm>
            <a:off x="5078062" y="609600"/>
            <a:ext cx="6200100" cy="51816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66" name="Google Shape;66;p9"/>
          <p:cNvSpPr txBox="1"/>
          <p:nvPr>
            <p:ph idx="2" type="body"/>
          </p:nvPr>
        </p:nvSpPr>
        <p:spPr>
          <a:xfrm>
            <a:off x="913774" y="2632852"/>
            <a:ext cx="3935700" cy="31584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67" name="Google Shape;67;p9"/>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8" name="Google Shape;68;p9"/>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9" name="Google Shape;69;p9"/>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Google Shape;71;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Google Shape;72;p10"/>
          <p:cNvSpPr txBox="1"/>
          <p:nvPr>
            <p:ph type="title"/>
          </p:nvPr>
        </p:nvSpPr>
        <p:spPr>
          <a:xfrm>
            <a:off x="913774" y="609600"/>
            <a:ext cx="5934900" cy="20232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0"/>
          <p:cNvSpPr/>
          <p:nvPr>
            <p:ph idx="2" type="pic"/>
          </p:nvPr>
        </p:nvSpPr>
        <p:spPr>
          <a:xfrm>
            <a:off x="7424803" y="609601"/>
            <a:ext cx="3255300" cy="5181600"/>
          </a:xfrm>
          <a:prstGeom prst="roundRect">
            <a:avLst>
              <a:gd fmla="val 4943"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74" name="Google Shape;74;p10"/>
          <p:cNvSpPr txBox="1"/>
          <p:nvPr>
            <p:ph idx="1" type="body"/>
          </p:nvPr>
        </p:nvSpPr>
        <p:spPr>
          <a:xfrm>
            <a:off x="913794" y="2632852"/>
            <a:ext cx="5934900" cy="3158400"/>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75" name="Google Shape;75;p10"/>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6" name="Google Shape;76;p10"/>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7" name="Google Shape;77;p10"/>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AC7EE"/>
            </a:gs>
            <a:gs pos="100000">
              <a:srgbClr val="87ABDA"/>
            </a:gs>
          </a:gsLst>
          <a:lin ang="5400012"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mt="80000"/>
          </a:blip>
          <a:srcRect b="0" l="0" r="0" t="0"/>
          <a:stretch/>
        </p:blipFill>
        <p:spPr>
          <a:xfrm>
            <a:off x="0" y="0"/>
            <a:ext cx="12192005" cy="6858000"/>
          </a:xfrm>
          <a:prstGeom prst="rect">
            <a:avLst/>
          </a:prstGeom>
          <a:noFill/>
          <a:ln>
            <a:noFill/>
          </a:ln>
        </p:spPr>
      </p:pic>
      <p:sp>
        <p:nvSpPr>
          <p:cNvPr id="7" name="Google Shape;7;p1"/>
          <p:cNvSpPr txBox="1"/>
          <p:nvPr>
            <p:ph type="title"/>
          </p:nvPr>
        </p:nvSpPr>
        <p:spPr>
          <a:xfrm>
            <a:off x="913775" y="618517"/>
            <a:ext cx="10364400" cy="1596300"/>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913775" y="2367093"/>
            <a:ext cx="10364400" cy="34242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9" name="Google Shape;9;p1"/>
          <p:cNvSpPr txBox="1"/>
          <p:nvPr>
            <p:ph idx="10" type="dt"/>
          </p:nvPr>
        </p:nvSpPr>
        <p:spPr>
          <a:xfrm>
            <a:off x="7678737" y="5883275"/>
            <a:ext cx="2743200" cy="3651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 name="Google Shape;10;p1"/>
          <p:cNvSpPr txBox="1"/>
          <p:nvPr>
            <p:ph idx="11" type="ftr"/>
          </p:nvPr>
        </p:nvSpPr>
        <p:spPr>
          <a:xfrm>
            <a:off x="913774" y="5883275"/>
            <a:ext cx="66729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1" name="Google Shape;11;p1"/>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Questrial"/>
                <a:ea typeface="Questrial"/>
                <a:cs typeface="Questrial"/>
                <a:sym typeface="Questrial"/>
              </a:defRPr>
            </a:lvl1pPr>
            <a:lvl2pPr indent="0" lvl="1" marL="0" marR="0" rtl="0" algn="r">
              <a:spcBef>
                <a:spcPts val="0"/>
              </a:spcBef>
              <a:buNone/>
              <a:defRPr b="0" i="0" sz="1000" u="none" cap="none" strike="noStrike">
                <a:solidFill>
                  <a:schemeClr val="dk1"/>
                </a:solidFill>
                <a:latin typeface="Questrial"/>
                <a:ea typeface="Questrial"/>
                <a:cs typeface="Questrial"/>
                <a:sym typeface="Questrial"/>
              </a:defRPr>
            </a:lvl2pPr>
            <a:lvl3pPr indent="0" lvl="2" marL="0" marR="0" rtl="0" algn="r">
              <a:spcBef>
                <a:spcPts val="0"/>
              </a:spcBef>
              <a:buNone/>
              <a:defRPr b="0" i="0" sz="1000" u="none" cap="none" strike="noStrike">
                <a:solidFill>
                  <a:schemeClr val="dk1"/>
                </a:solidFill>
                <a:latin typeface="Questrial"/>
                <a:ea typeface="Questrial"/>
                <a:cs typeface="Questrial"/>
                <a:sym typeface="Questrial"/>
              </a:defRPr>
            </a:lvl3pPr>
            <a:lvl4pPr indent="0" lvl="3" marL="0" marR="0" rtl="0" algn="r">
              <a:spcBef>
                <a:spcPts val="0"/>
              </a:spcBef>
              <a:buNone/>
              <a:defRPr b="0" i="0" sz="1000" u="none" cap="none" strike="noStrike">
                <a:solidFill>
                  <a:schemeClr val="dk1"/>
                </a:solidFill>
                <a:latin typeface="Questrial"/>
                <a:ea typeface="Questrial"/>
                <a:cs typeface="Questrial"/>
                <a:sym typeface="Questrial"/>
              </a:defRPr>
            </a:lvl4pPr>
            <a:lvl5pPr indent="0" lvl="4" marL="0" marR="0" rtl="0" algn="r">
              <a:spcBef>
                <a:spcPts val="0"/>
              </a:spcBef>
              <a:buNone/>
              <a:defRPr b="0" i="0" sz="1000" u="none" cap="none" strike="noStrike">
                <a:solidFill>
                  <a:schemeClr val="dk1"/>
                </a:solidFill>
                <a:latin typeface="Questrial"/>
                <a:ea typeface="Questrial"/>
                <a:cs typeface="Questrial"/>
                <a:sym typeface="Questrial"/>
              </a:defRPr>
            </a:lvl5pPr>
            <a:lvl6pPr indent="0" lvl="5" marL="0" marR="0" rtl="0" algn="r">
              <a:spcBef>
                <a:spcPts val="0"/>
              </a:spcBef>
              <a:buNone/>
              <a:defRPr b="0" i="0" sz="1000" u="none" cap="none" strike="noStrike">
                <a:solidFill>
                  <a:schemeClr val="dk1"/>
                </a:solidFill>
                <a:latin typeface="Questrial"/>
                <a:ea typeface="Questrial"/>
                <a:cs typeface="Questrial"/>
                <a:sym typeface="Questrial"/>
              </a:defRPr>
            </a:lvl6pPr>
            <a:lvl7pPr indent="0" lvl="6" marL="0" marR="0" rtl="0" algn="r">
              <a:spcBef>
                <a:spcPts val="0"/>
              </a:spcBef>
              <a:buNone/>
              <a:defRPr b="0" i="0" sz="1000" u="none" cap="none" strike="noStrike">
                <a:solidFill>
                  <a:schemeClr val="dk1"/>
                </a:solidFill>
                <a:latin typeface="Questrial"/>
                <a:ea typeface="Questrial"/>
                <a:cs typeface="Questrial"/>
                <a:sym typeface="Questrial"/>
              </a:defRPr>
            </a:lvl7pPr>
            <a:lvl8pPr indent="0" lvl="7" marL="0" marR="0" rtl="0" algn="r">
              <a:spcBef>
                <a:spcPts val="0"/>
              </a:spcBef>
              <a:buNone/>
              <a:defRPr b="0" i="0" sz="1000" u="none" cap="none" strike="noStrike">
                <a:solidFill>
                  <a:schemeClr val="dk1"/>
                </a:solidFill>
                <a:latin typeface="Questrial"/>
                <a:ea typeface="Questrial"/>
                <a:cs typeface="Questrial"/>
                <a:sym typeface="Questrial"/>
              </a:defRPr>
            </a:lvl8pPr>
            <a:lvl9pPr indent="0" lvl="8" marL="0" marR="0" rtl="0" algn="r">
              <a:spcBef>
                <a:spcPts val="0"/>
              </a:spcBef>
              <a:buNone/>
              <a:defRPr b="0" i="0" sz="1000" u="none" cap="none" strike="noStrike">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txBox="1"/>
          <p:nvPr>
            <p:ph type="ctrTitle"/>
          </p:nvPr>
        </p:nvSpPr>
        <p:spPr>
          <a:xfrm>
            <a:off x="2149726" y="1259947"/>
            <a:ext cx="8150700" cy="31482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Questrial"/>
              <a:buNone/>
            </a:pPr>
            <a:r>
              <a:rPr lang="en-CA" sz="6000"/>
              <a:t>Unit </a:t>
            </a:r>
            <a:r>
              <a:rPr b="0" i="0" lang="en-CA" sz="6000" u="none" cap="none" strike="noStrike">
                <a:solidFill>
                  <a:schemeClr val="dk1"/>
                </a:solidFill>
                <a:latin typeface="Questrial"/>
                <a:ea typeface="Questrial"/>
                <a:cs typeface="Questrial"/>
                <a:sym typeface="Questrial"/>
              </a:rPr>
              <a:t> 2</a:t>
            </a:r>
            <a:br>
              <a:rPr b="0" i="0" lang="en-CA" sz="6000" u="none" cap="none" strike="noStrike">
                <a:solidFill>
                  <a:schemeClr val="dk1"/>
                </a:solidFill>
                <a:latin typeface="Questrial"/>
                <a:ea typeface="Questrial"/>
                <a:cs typeface="Questrial"/>
                <a:sym typeface="Questrial"/>
              </a:rPr>
            </a:br>
            <a:r>
              <a:rPr lang="en-CA" sz="6000"/>
              <a:t>DECISIONS AND MATH OPERATIONS</a:t>
            </a:r>
            <a:endParaRPr b="0" i="0" sz="6000" u="none" cap="none" strike="noStrike">
              <a:solidFill>
                <a:schemeClr val="dk1"/>
              </a:solidFill>
              <a:latin typeface="Questrial"/>
              <a:ea typeface="Questrial"/>
              <a:cs typeface="Questrial"/>
              <a:sym typeface="Questrial"/>
            </a:endParaRPr>
          </a:p>
        </p:txBody>
      </p:sp>
      <p:sp>
        <p:nvSpPr>
          <p:cNvPr id="156" name="Google Shape;156;p19"/>
          <p:cNvSpPr txBox="1"/>
          <p:nvPr>
            <p:ph idx="1" type="subTitle"/>
          </p:nvPr>
        </p:nvSpPr>
        <p:spPr>
          <a:xfrm>
            <a:off x="1750962" y="4550725"/>
            <a:ext cx="8690100" cy="137160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200"/>
              <a:buFont typeface="Arial"/>
              <a:buNone/>
            </a:pPr>
            <a:r>
              <a:rPr b="0" i="0" lang="en-CA" sz="2200" u="none" cap="none" strike="noStrike">
                <a:solidFill>
                  <a:srgbClr val="7F7F7F"/>
                </a:solidFill>
                <a:latin typeface="Questrial"/>
                <a:ea typeface="Questrial"/>
                <a:cs typeface="Questrial"/>
                <a:sym typeface="Questrial"/>
              </a:rPr>
              <a:t>ICS3U/ICS3C</a:t>
            </a:r>
            <a:endParaRPr b="0" i="0" sz="2200" u="none" cap="none" strike="noStrike">
              <a:solidFill>
                <a:srgbClr val="7F7F7F"/>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i="0" lang="en-CA" sz="4800" u="none" cap="none" strike="noStrike">
                <a:solidFill>
                  <a:schemeClr val="dk1"/>
                </a:solidFill>
                <a:latin typeface="Questrial"/>
                <a:ea typeface="Questrial"/>
                <a:cs typeface="Questrial"/>
                <a:sym typeface="Questrial"/>
              </a:rPr>
              <a:t>OTHER PARTS OF AN “IF”… ELSE</a:t>
            </a:r>
            <a:endParaRPr b="1" i="0" sz="4800" u="none" cap="none" strike="noStrike">
              <a:solidFill>
                <a:schemeClr val="dk1"/>
              </a:solidFill>
              <a:latin typeface="Questrial"/>
              <a:ea typeface="Questrial"/>
              <a:cs typeface="Questrial"/>
              <a:sym typeface="Questrial"/>
            </a:endParaRPr>
          </a:p>
        </p:txBody>
      </p:sp>
      <p:sp>
        <p:nvSpPr>
          <p:cNvPr id="212" name="Google Shape;212;p28"/>
          <p:cNvSpPr txBox="1"/>
          <p:nvPr>
            <p:ph idx="1" type="body"/>
          </p:nvPr>
        </p:nvSpPr>
        <p:spPr>
          <a:xfrm>
            <a:off x="949370" y="1748906"/>
            <a:ext cx="10328856" cy="43299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if (</a:t>
            </a:r>
            <a:r>
              <a:rPr b="1" i="0" lang="en-CA" sz="2590" u="none" cap="none" strike="noStrike">
                <a:solidFill>
                  <a:srgbClr val="FF0000"/>
                </a:solidFill>
                <a:latin typeface="Arial"/>
                <a:ea typeface="Arial"/>
                <a:cs typeface="Arial"/>
                <a:sym typeface="Arial"/>
              </a:rPr>
              <a:t>Boolean value is true</a:t>
            </a:r>
            <a:r>
              <a:rPr b="1" i="0" lang="en-CA" sz="2590" u="none" cap="none" strike="noStrike">
                <a:solidFill>
                  <a:schemeClr val="dk1"/>
                </a:solidFill>
                <a:latin typeface="Arial"/>
                <a:ea typeface="Arial"/>
                <a:cs typeface="Arial"/>
                <a:sym typeface="Arial"/>
              </a:rPr>
              <a:t>)</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	{</a:t>
            </a:r>
            <a:r>
              <a:rPr b="1" i="0" lang="en-CA" sz="2590" u="none" cap="none" strike="noStrike">
                <a:solidFill>
                  <a:srgbClr val="00B050"/>
                </a:solidFill>
                <a:latin typeface="Arial"/>
                <a:ea typeface="Arial"/>
                <a:cs typeface="Arial"/>
                <a:sym typeface="Arial"/>
              </a:rPr>
              <a:t>code to run if it is true;</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rgbClr val="00B050"/>
                </a:solidFill>
                <a:latin typeface="Arial"/>
                <a:ea typeface="Arial"/>
                <a:cs typeface="Arial"/>
                <a:sym typeface="Arial"/>
              </a:rPr>
              <a:t>	More code to run;</a:t>
            </a:r>
            <a:r>
              <a:rPr b="1" i="0" lang="en-CA" sz="2590" u="none" cap="none" strike="noStrike">
                <a:solidFill>
                  <a:schemeClr val="dk1"/>
                </a:solidFill>
                <a:latin typeface="Arial"/>
                <a:ea typeface="Arial"/>
                <a:cs typeface="Arial"/>
                <a:sym typeface="Arial"/>
              </a:rPr>
              <a:t>}</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else </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	{</a:t>
            </a:r>
            <a:r>
              <a:rPr b="1" i="0" lang="en-CA" sz="2590" u="none" cap="none" strike="noStrike">
                <a:solidFill>
                  <a:srgbClr val="00B050"/>
                </a:solidFill>
                <a:latin typeface="Arial"/>
                <a:ea typeface="Arial"/>
                <a:cs typeface="Arial"/>
                <a:sym typeface="Arial"/>
              </a:rPr>
              <a:t>code to run if that Boolean was false</a:t>
            </a:r>
            <a:r>
              <a:rPr b="1" i="0" lang="en-CA" sz="2590" u="none" cap="none" strike="noStrike">
                <a:solidFill>
                  <a:schemeClr val="dk1"/>
                </a:solidFill>
                <a:latin typeface="Arial"/>
                <a:ea typeface="Arial"/>
                <a:cs typeface="Arial"/>
                <a:sym typeface="Arial"/>
              </a:rPr>
              <a:t>}</a:t>
            </a:r>
            <a:endParaRPr/>
          </a:p>
          <a:p>
            <a:pPr indent="0" lvl="0" marL="0" marR="0" rtl="0" algn="l">
              <a:lnSpc>
                <a:spcPct val="100000"/>
              </a:lnSpc>
              <a:spcBef>
                <a:spcPts val="1000"/>
              </a:spcBef>
              <a:spcAft>
                <a:spcPts val="0"/>
              </a:spcAft>
              <a:buClr>
                <a:schemeClr val="dk1"/>
              </a:buClr>
              <a:buSzPts val="2590"/>
              <a:buFont typeface="Arial"/>
              <a:buNone/>
            </a:pPr>
            <a:r>
              <a:t/>
            </a:r>
            <a:endParaRPr b="1" i="0" sz="259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rgbClr val="0070C0"/>
                </a:solidFill>
                <a:latin typeface="Arial"/>
                <a:ea typeface="Arial"/>
                <a:cs typeface="Arial"/>
                <a:sym typeface="Arial"/>
              </a:rPr>
              <a:t>The code in an “Else” will run in ANY CASE where the “if” did not happen!!!</a:t>
            </a:r>
            <a:endParaRPr b="1" i="0" sz="2590" u="none" cap="none" strike="noStrike">
              <a:solidFill>
                <a:srgbClr val="0070C0"/>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2590"/>
              <a:buFont typeface="Arial"/>
              <a:buNone/>
            </a:pPr>
            <a:r>
              <a:t/>
            </a:r>
            <a:endParaRPr b="0" i="0" sz="259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i="0" lang="en-CA" sz="4800" u="none" cap="none" strike="noStrike">
                <a:solidFill>
                  <a:schemeClr val="dk1"/>
                </a:solidFill>
                <a:latin typeface="Questrial"/>
                <a:ea typeface="Questrial"/>
                <a:cs typeface="Questrial"/>
                <a:sym typeface="Questrial"/>
              </a:rPr>
              <a:t>OTHER PARTS OF AN “IF”… ELSE IF</a:t>
            </a:r>
            <a:endParaRPr b="1" i="0" sz="4800" u="none" cap="none" strike="noStrike">
              <a:solidFill>
                <a:schemeClr val="dk1"/>
              </a:solidFill>
              <a:latin typeface="Questrial"/>
              <a:ea typeface="Questrial"/>
              <a:cs typeface="Questrial"/>
              <a:sym typeface="Questrial"/>
            </a:endParaRPr>
          </a:p>
        </p:txBody>
      </p:sp>
      <p:sp>
        <p:nvSpPr>
          <p:cNvPr id="218" name="Google Shape;218;p29"/>
          <p:cNvSpPr txBox="1"/>
          <p:nvPr>
            <p:ph idx="1" type="body"/>
          </p:nvPr>
        </p:nvSpPr>
        <p:spPr>
          <a:xfrm>
            <a:off x="949370" y="1748906"/>
            <a:ext cx="10328856" cy="432992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Lots of times we have more than just 2 cases though… so we need more than </a:t>
            </a:r>
            <a:r>
              <a:rPr b="1" i="0" lang="en-CA" sz="2800" u="none" cap="none" strike="noStrike">
                <a:solidFill>
                  <a:srgbClr val="FF0000"/>
                </a:solidFill>
                <a:latin typeface="Arial"/>
                <a:ea typeface="Arial"/>
                <a:cs typeface="Arial"/>
                <a:sym typeface="Arial"/>
              </a:rPr>
              <a:t>if</a:t>
            </a:r>
            <a:r>
              <a:rPr b="0" i="0" lang="en-CA" sz="2800" u="none" cap="none" strike="noStrike">
                <a:solidFill>
                  <a:schemeClr val="dk1"/>
                </a:solidFill>
                <a:latin typeface="Arial"/>
                <a:ea typeface="Arial"/>
                <a:cs typeface="Arial"/>
                <a:sym typeface="Arial"/>
              </a:rPr>
              <a:t> and </a:t>
            </a:r>
            <a:r>
              <a:rPr b="1" i="0" lang="en-CA" sz="2800" u="none" cap="none" strike="noStrike">
                <a:solidFill>
                  <a:srgbClr val="FF0000"/>
                </a:solidFill>
                <a:latin typeface="Arial"/>
                <a:ea typeface="Arial"/>
                <a:cs typeface="Arial"/>
                <a:sym typeface="Arial"/>
              </a:rPr>
              <a:t>else</a:t>
            </a:r>
            <a:endParaRPr/>
          </a:p>
          <a:p>
            <a:pPr indent="-50800" lvl="0" marL="228600" marR="0" rtl="0" algn="l">
              <a:lnSpc>
                <a:spcPct val="120000"/>
              </a:lnSpc>
              <a:spcBef>
                <a:spcPts val="1000"/>
              </a:spcBef>
              <a:spcAft>
                <a:spcPts val="0"/>
              </a:spcAft>
              <a:buClr>
                <a:schemeClr val="dk1"/>
              </a:buClr>
              <a:buSzPts val="2800"/>
              <a:buFont typeface="Arial"/>
              <a:buNone/>
            </a:pPr>
            <a:r>
              <a:t/>
            </a:r>
            <a:endParaRPr b="1" i="0" sz="2800" u="none" cap="none" strike="noStrike">
              <a:solidFill>
                <a:srgbClr val="FF0000"/>
              </a:solidFill>
              <a:latin typeface="Arial"/>
              <a:ea typeface="Arial"/>
              <a:cs typeface="Arial"/>
              <a:sym typeface="Arial"/>
            </a:endParaRPr>
          </a:p>
          <a:p>
            <a:pPr indent="-228600" lvl="0" marL="228600" marR="0" rtl="0" algn="l">
              <a:lnSpc>
                <a:spcPct val="12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The last piece of the “if” decision making family is </a:t>
            </a:r>
            <a:r>
              <a:rPr b="1" i="0" lang="en-CA" sz="2800" u="none" cap="none" strike="noStrike">
                <a:solidFill>
                  <a:srgbClr val="00B050"/>
                </a:solidFill>
                <a:latin typeface="Arial"/>
                <a:ea typeface="Arial"/>
                <a:cs typeface="Arial"/>
                <a:sym typeface="Arial"/>
              </a:rPr>
              <a:t>else if </a:t>
            </a:r>
            <a:br>
              <a:rPr b="1" i="0" lang="en-CA" sz="2800" u="none" cap="none" strike="noStrike">
                <a:solidFill>
                  <a:srgbClr val="00B050"/>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a:p>
            <a:pPr indent="-228600" lvl="0" marL="228600" marR="0" rtl="0" algn="l">
              <a:lnSpc>
                <a:spcPct val="12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While you can have only one “if” and one “else” per decision you can have as many “else if”s as you want!</a:t>
            </a:r>
            <a:endParaRPr b="0" i="0" sz="32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i="0" lang="en-CA" sz="4800" u="none" cap="none" strike="noStrike">
                <a:solidFill>
                  <a:schemeClr val="dk1"/>
                </a:solidFill>
                <a:latin typeface="Questrial"/>
                <a:ea typeface="Questrial"/>
                <a:cs typeface="Questrial"/>
                <a:sym typeface="Questrial"/>
              </a:rPr>
              <a:t>OTHER PARTS OF AN “IF”… ELSE IF</a:t>
            </a:r>
            <a:endParaRPr b="1" i="0" sz="4800" u="none" cap="none" strike="noStrike">
              <a:solidFill>
                <a:schemeClr val="dk1"/>
              </a:solidFill>
              <a:latin typeface="Questrial"/>
              <a:ea typeface="Questrial"/>
              <a:cs typeface="Questrial"/>
              <a:sym typeface="Questrial"/>
            </a:endParaRPr>
          </a:p>
        </p:txBody>
      </p:sp>
      <p:sp>
        <p:nvSpPr>
          <p:cNvPr id="224" name="Google Shape;224;p30"/>
          <p:cNvSpPr txBox="1"/>
          <p:nvPr>
            <p:ph idx="1" type="body"/>
          </p:nvPr>
        </p:nvSpPr>
        <p:spPr>
          <a:xfrm>
            <a:off x="949370" y="1748906"/>
            <a:ext cx="10328856" cy="4329922"/>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2800"/>
              <a:buFont typeface="Arial"/>
              <a:buNone/>
            </a:pPr>
            <a:r>
              <a:rPr b="1" i="0" lang="en-CA" sz="2800" u="none" cap="none" strike="noStrike">
                <a:solidFill>
                  <a:schemeClr val="dk1"/>
                </a:solidFill>
                <a:latin typeface="Arial"/>
                <a:ea typeface="Arial"/>
                <a:cs typeface="Arial"/>
                <a:sym typeface="Arial"/>
              </a:rPr>
              <a:t>if (</a:t>
            </a:r>
            <a:r>
              <a:rPr b="1" i="0" lang="en-CA" sz="2800" u="none" cap="none" strike="noStrike">
                <a:solidFill>
                  <a:srgbClr val="FF0000"/>
                </a:solidFill>
                <a:latin typeface="Arial"/>
                <a:ea typeface="Arial"/>
                <a:cs typeface="Arial"/>
                <a:sym typeface="Arial"/>
              </a:rPr>
              <a:t>Boolean value #1 is true</a:t>
            </a:r>
            <a:r>
              <a:rPr b="1" i="0" lang="en-CA" sz="2800" u="none" cap="none" strike="noStrike">
                <a:solidFill>
                  <a:schemeClr val="dk1"/>
                </a:solidFill>
                <a:latin typeface="Arial"/>
                <a:ea typeface="Arial"/>
                <a:cs typeface="Arial"/>
                <a:sym typeface="Arial"/>
              </a:rPr>
              <a:t>)</a:t>
            </a:r>
            <a:endParaRPr/>
          </a:p>
          <a:p>
            <a:pPr indent="0" lvl="0" marL="0" marR="0" rtl="0" algn="l">
              <a:lnSpc>
                <a:spcPct val="120000"/>
              </a:lnSpc>
              <a:spcBef>
                <a:spcPts val="1000"/>
              </a:spcBef>
              <a:spcAft>
                <a:spcPts val="0"/>
              </a:spcAft>
              <a:buClr>
                <a:schemeClr val="dk1"/>
              </a:buClr>
              <a:buSzPts val="2800"/>
              <a:buFont typeface="Arial"/>
              <a:buNone/>
            </a:pPr>
            <a:r>
              <a:rPr b="1" i="0" lang="en-CA" sz="2800" u="none" cap="none" strike="noStrike">
                <a:solidFill>
                  <a:schemeClr val="dk1"/>
                </a:solidFill>
                <a:latin typeface="Arial"/>
                <a:ea typeface="Arial"/>
                <a:cs typeface="Arial"/>
                <a:sym typeface="Arial"/>
              </a:rPr>
              <a:t>	{</a:t>
            </a:r>
            <a:r>
              <a:rPr b="1" i="0" lang="en-CA" sz="2800" u="none" cap="none" strike="noStrike">
                <a:solidFill>
                  <a:srgbClr val="00B050"/>
                </a:solidFill>
                <a:latin typeface="Arial"/>
                <a:ea typeface="Arial"/>
                <a:cs typeface="Arial"/>
                <a:sym typeface="Arial"/>
              </a:rPr>
              <a:t>code to run if it is true;</a:t>
            </a:r>
            <a:r>
              <a:rPr b="1" i="0" lang="en-CA" sz="2800" u="none" cap="none" strike="noStrike">
                <a:solidFill>
                  <a:schemeClr val="dk1"/>
                </a:solidFill>
                <a:latin typeface="Arial"/>
                <a:ea typeface="Arial"/>
                <a:cs typeface="Arial"/>
                <a:sym typeface="Arial"/>
              </a:rPr>
              <a:t>}</a:t>
            </a:r>
            <a:endParaRPr/>
          </a:p>
          <a:p>
            <a:pPr indent="0" lvl="0" marL="0" marR="0" rtl="0" algn="l">
              <a:lnSpc>
                <a:spcPct val="120000"/>
              </a:lnSpc>
              <a:spcBef>
                <a:spcPts val="1000"/>
              </a:spcBef>
              <a:spcAft>
                <a:spcPts val="0"/>
              </a:spcAft>
              <a:buClr>
                <a:schemeClr val="dk1"/>
              </a:buClr>
              <a:buSzPts val="2800"/>
              <a:buFont typeface="Arial"/>
              <a:buNone/>
            </a:pPr>
            <a:r>
              <a:rPr b="1" i="0" lang="en-CA" sz="2800" u="none" cap="none" strike="noStrike">
                <a:solidFill>
                  <a:schemeClr val="dk1"/>
                </a:solidFill>
                <a:latin typeface="Arial"/>
                <a:ea typeface="Arial"/>
                <a:cs typeface="Arial"/>
                <a:sym typeface="Arial"/>
              </a:rPr>
              <a:t>else if (</a:t>
            </a:r>
            <a:r>
              <a:rPr b="1" i="0" lang="en-CA" sz="2800" u="none" cap="none" strike="noStrike">
                <a:solidFill>
                  <a:srgbClr val="FF0000"/>
                </a:solidFill>
                <a:latin typeface="Arial"/>
                <a:ea typeface="Arial"/>
                <a:cs typeface="Arial"/>
                <a:sym typeface="Arial"/>
              </a:rPr>
              <a:t>Boolean value #2 is true</a:t>
            </a:r>
            <a:r>
              <a:rPr b="1" i="0" lang="en-CA" sz="2800" u="none" cap="none" strike="noStrike">
                <a:solidFill>
                  <a:schemeClr val="dk1"/>
                </a:solidFill>
                <a:latin typeface="Arial"/>
                <a:ea typeface="Arial"/>
                <a:cs typeface="Arial"/>
                <a:sym typeface="Arial"/>
              </a:rPr>
              <a:t>)</a:t>
            </a:r>
            <a:endParaRPr/>
          </a:p>
          <a:p>
            <a:pPr indent="0" lvl="0" marL="0" marR="0" rtl="0" algn="l">
              <a:lnSpc>
                <a:spcPct val="120000"/>
              </a:lnSpc>
              <a:spcBef>
                <a:spcPts val="1000"/>
              </a:spcBef>
              <a:spcAft>
                <a:spcPts val="0"/>
              </a:spcAft>
              <a:buClr>
                <a:schemeClr val="dk1"/>
              </a:buClr>
              <a:buSzPts val="2800"/>
              <a:buFont typeface="Arial"/>
              <a:buNone/>
            </a:pPr>
            <a:r>
              <a:rPr b="1" i="0" lang="en-CA" sz="2800" u="none" cap="none" strike="noStrike">
                <a:solidFill>
                  <a:schemeClr val="dk1"/>
                </a:solidFill>
                <a:latin typeface="Arial"/>
                <a:ea typeface="Arial"/>
                <a:cs typeface="Arial"/>
                <a:sym typeface="Arial"/>
              </a:rPr>
              <a:t>	{</a:t>
            </a:r>
            <a:r>
              <a:rPr b="1" i="0" lang="en-CA" sz="2800" u="none" cap="none" strike="noStrike">
                <a:solidFill>
                  <a:srgbClr val="00B050"/>
                </a:solidFill>
                <a:latin typeface="Arial"/>
                <a:ea typeface="Arial"/>
                <a:cs typeface="Arial"/>
                <a:sym typeface="Arial"/>
              </a:rPr>
              <a:t>code to run if it is true</a:t>
            </a:r>
            <a:r>
              <a:rPr b="1" i="0" lang="en-CA" sz="2800" u="none" cap="none" strike="noStrike">
                <a:solidFill>
                  <a:schemeClr val="dk1"/>
                </a:solidFill>
                <a:latin typeface="Arial"/>
                <a:ea typeface="Arial"/>
                <a:cs typeface="Arial"/>
                <a:sym typeface="Arial"/>
              </a:rPr>
              <a:t>}</a:t>
            </a:r>
            <a:endParaRPr/>
          </a:p>
          <a:p>
            <a:pPr indent="0" lvl="0" marL="0" marR="0" rtl="0" algn="l">
              <a:lnSpc>
                <a:spcPct val="120000"/>
              </a:lnSpc>
              <a:spcBef>
                <a:spcPts val="1000"/>
              </a:spcBef>
              <a:spcAft>
                <a:spcPts val="0"/>
              </a:spcAft>
              <a:buClr>
                <a:schemeClr val="dk1"/>
              </a:buClr>
              <a:buSzPts val="2800"/>
              <a:buFont typeface="Arial"/>
              <a:buNone/>
            </a:pPr>
            <a:r>
              <a:rPr b="1" i="0" lang="en-CA" sz="2800" u="none" cap="none" strike="noStrike">
                <a:solidFill>
                  <a:schemeClr val="dk1"/>
                </a:solidFill>
                <a:latin typeface="Arial"/>
                <a:ea typeface="Arial"/>
                <a:cs typeface="Arial"/>
                <a:sym typeface="Arial"/>
              </a:rPr>
              <a:t>else</a:t>
            </a:r>
            <a:endParaRPr/>
          </a:p>
          <a:p>
            <a:pPr indent="0" lvl="0" marL="0" marR="0" rtl="0" algn="l">
              <a:lnSpc>
                <a:spcPct val="120000"/>
              </a:lnSpc>
              <a:spcBef>
                <a:spcPts val="100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	</a:t>
            </a:r>
            <a:r>
              <a:rPr b="1" i="0" lang="en-CA" sz="2800" u="none" cap="none" strike="noStrike">
                <a:solidFill>
                  <a:schemeClr val="dk1"/>
                </a:solidFill>
                <a:latin typeface="Arial"/>
                <a:ea typeface="Arial"/>
                <a:cs typeface="Arial"/>
                <a:sym typeface="Arial"/>
              </a:rPr>
              <a:t>{</a:t>
            </a:r>
            <a:r>
              <a:rPr b="1" i="0" lang="en-CA" sz="2800" u="none" cap="none" strike="noStrike">
                <a:solidFill>
                  <a:srgbClr val="00B050"/>
                </a:solidFill>
                <a:latin typeface="Arial"/>
                <a:ea typeface="Arial"/>
                <a:cs typeface="Arial"/>
                <a:sym typeface="Arial"/>
              </a:rPr>
              <a:t>code to run if neither #1 nor #2 were true</a:t>
            </a:r>
            <a:r>
              <a:rPr b="1" i="0" lang="en-CA" sz="2800" u="none" cap="none" strike="noStrike">
                <a:solidFill>
                  <a:schemeClr val="dk1"/>
                </a:solidFill>
                <a:latin typeface="Arial"/>
                <a:ea typeface="Arial"/>
                <a:cs typeface="Arial"/>
                <a:sym typeface="Arial"/>
              </a:rPr>
              <a:t>}</a:t>
            </a:r>
            <a:endParaRPr b="1" i="0" sz="2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i="0" lang="en-CA" sz="4800" u="none" cap="none" strike="noStrike">
                <a:solidFill>
                  <a:schemeClr val="dk1"/>
                </a:solidFill>
                <a:latin typeface="Questrial"/>
                <a:ea typeface="Questrial"/>
                <a:cs typeface="Questrial"/>
                <a:sym typeface="Questrial"/>
              </a:rPr>
              <a:t>OTHER PARTS OF AN “IF”… ELSE IF</a:t>
            </a:r>
            <a:endParaRPr b="1" i="0" sz="4800" u="none" cap="none" strike="noStrike">
              <a:solidFill>
                <a:schemeClr val="dk1"/>
              </a:solidFill>
              <a:latin typeface="Questrial"/>
              <a:ea typeface="Questrial"/>
              <a:cs typeface="Questrial"/>
              <a:sym typeface="Questrial"/>
            </a:endParaRPr>
          </a:p>
        </p:txBody>
      </p:sp>
      <p:sp>
        <p:nvSpPr>
          <p:cNvPr id="230" name="Google Shape;230;p31"/>
          <p:cNvSpPr txBox="1"/>
          <p:nvPr>
            <p:ph idx="1" type="body"/>
          </p:nvPr>
        </p:nvSpPr>
        <p:spPr>
          <a:xfrm>
            <a:off x="949370" y="1748906"/>
            <a:ext cx="10328856" cy="432992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The order of these decision statements REALLY matters here.</a:t>
            </a:r>
            <a:endParaRPr/>
          </a:p>
          <a:p>
            <a:pPr indent="-228600" lvl="0" marL="228600" marR="0" rtl="0" algn="l">
              <a:lnSpc>
                <a:spcPct val="11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Once one “if” or “else if” is true, the program will evaluate that code and then SKIP all the rest of the statements right to the end of the last “else”</a:t>
            </a:r>
            <a:endParaRPr/>
          </a:p>
          <a:p>
            <a:pPr indent="-228600" lvl="0" marL="228600" marR="0" rtl="0" algn="l">
              <a:lnSpc>
                <a:spcPct val="11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So only ONE of these will run</a:t>
            </a:r>
            <a:endParaRPr/>
          </a:p>
          <a:p>
            <a:pPr indent="-228600" lvl="0" marL="228600" marR="0" rtl="0" algn="l">
              <a:lnSpc>
                <a:spcPct val="11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It is important for you to think critically and use logical reasoning to figure out the best order if there are times when more than one of the Booleans could be true.</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913775" y="618517"/>
            <a:ext cx="10364400" cy="1596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lang="en-CA" sz="4800"/>
              <a:t>COMPARING STRINGS</a:t>
            </a:r>
            <a:endParaRPr b="1" i="0" sz="4800" u="none" cap="none" strike="noStrike">
              <a:solidFill>
                <a:schemeClr val="dk1"/>
              </a:solidFill>
              <a:latin typeface="Questrial"/>
              <a:ea typeface="Questrial"/>
              <a:cs typeface="Questrial"/>
              <a:sym typeface="Questrial"/>
            </a:endParaRPr>
          </a:p>
        </p:txBody>
      </p:sp>
      <p:sp>
        <p:nvSpPr>
          <p:cNvPr id="236" name="Google Shape;236;p32"/>
          <p:cNvSpPr txBox="1"/>
          <p:nvPr>
            <p:ph idx="1" type="body"/>
          </p:nvPr>
        </p:nvSpPr>
        <p:spPr>
          <a:xfrm>
            <a:off x="949370" y="1748906"/>
            <a:ext cx="10329000" cy="4329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0000"/>
              </a:lnSpc>
              <a:spcBef>
                <a:spcPts val="1000"/>
              </a:spcBef>
              <a:spcAft>
                <a:spcPts val="0"/>
              </a:spcAft>
              <a:buClr>
                <a:schemeClr val="dk1"/>
              </a:buClr>
              <a:buSzPts val="2800"/>
              <a:buFont typeface="Arial"/>
              <a:buChar char="•"/>
            </a:pPr>
            <a:r>
              <a:rPr lang="en-CA" sz="2800">
                <a:latin typeface="Arial"/>
                <a:ea typeface="Arial"/>
                <a:cs typeface="Arial"/>
                <a:sym typeface="Arial"/>
              </a:rPr>
              <a:t>We cannot use the “==” to check if a string equals a value</a:t>
            </a:r>
            <a:endParaRPr sz="2800">
              <a:latin typeface="Arial"/>
              <a:ea typeface="Arial"/>
              <a:cs typeface="Arial"/>
              <a:sym typeface="Arial"/>
            </a:endParaRPr>
          </a:p>
          <a:p>
            <a:pPr indent="-228600" lvl="0" marL="228600" marR="0" rtl="0" algn="l">
              <a:lnSpc>
                <a:spcPct val="110000"/>
              </a:lnSpc>
              <a:spcBef>
                <a:spcPts val="1000"/>
              </a:spcBef>
              <a:spcAft>
                <a:spcPts val="0"/>
              </a:spcAft>
              <a:buClr>
                <a:schemeClr val="dk1"/>
              </a:buClr>
              <a:buSzPts val="2800"/>
              <a:buFont typeface="Arial"/>
              <a:buChar char="•"/>
            </a:pPr>
            <a:r>
              <a:rPr lang="en-CA" sz="2800">
                <a:latin typeface="Arial"/>
                <a:ea typeface="Arial"/>
                <a:cs typeface="Arial"/>
                <a:sym typeface="Arial"/>
              </a:rPr>
              <a:t>We must use the “stringName.equals(“ “) as shown below:</a:t>
            </a:r>
            <a:endParaRPr sz="2800">
              <a:latin typeface="Arial"/>
              <a:ea typeface="Arial"/>
              <a:cs typeface="Arial"/>
              <a:sym typeface="Arial"/>
            </a:endParaRPr>
          </a:p>
        </p:txBody>
      </p:sp>
      <p:pic>
        <p:nvPicPr>
          <p:cNvPr id="237" name="Google Shape;237;p32"/>
          <p:cNvPicPr preferRelativeResize="0"/>
          <p:nvPr/>
        </p:nvPicPr>
        <p:blipFill>
          <a:blip r:embed="rId3">
            <a:alphaModFix/>
          </a:blip>
          <a:stretch>
            <a:fillRect/>
          </a:stretch>
        </p:blipFill>
        <p:spPr>
          <a:xfrm>
            <a:off x="703625" y="3335856"/>
            <a:ext cx="10574750" cy="261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Questrial"/>
              <a:buNone/>
            </a:pPr>
            <a:r>
              <a:rPr b="1" i="0" lang="en-CA" sz="6000" u="none" cap="none" strike="noStrike">
                <a:solidFill>
                  <a:schemeClr val="dk1"/>
                </a:solidFill>
                <a:latin typeface="Questrial"/>
                <a:ea typeface="Questrial"/>
                <a:cs typeface="Questrial"/>
                <a:sym typeface="Questrial"/>
              </a:rPr>
              <a:t>WHAT IS AN IF STATEMENT?</a:t>
            </a:r>
            <a:endParaRPr b="1" i="0" sz="6000" u="none" cap="none" strike="noStrike">
              <a:solidFill>
                <a:schemeClr val="dk1"/>
              </a:solidFill>
              <a:latin typeface="Questrial"/>
              <a:ea typeface="Questrial"/>
              <a:cs typeface="Questrial"/>
              <a:sym typeface="Questrial"/>
            </a:endParaRPr>
          </a:p>
        </p:txBody>
      </p:sp>
      <p:pic>
        <p:nvPicPr>
          <p:cNvPr id="162" name="Google Shape;162;p20"/>
          <p:cNvPicPr preferRelativeResize="0"/>
          <p:nvPr>
            <p:ph idx="1" type="body"/>
          </p:nvPr>
        </p:nvPicPr>
        <p:blipFill rotWithShape="1">
          <a:blip r:embed="rId3">
            <a:alphaModFix/>
          </a:blip>
          <a:srcRect b="0" l="0" r="0" t="0"/>
          <a:stretch/>
        </p:blipFill>
        <p:spPr>
          <a:xfrm>
            <a:off x="2361126" y="2214694"/>
            <a:ext cx="7469747" cy="30909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6600"/>
              <a:buFont typeface="Questrial"/>
              <a:buNone/>
            </a:pPr>
            <a:r>
              <a:rPr b="1" i="0" lang="en-CA" sz="6600" u="none" cap="none" strike="noStrike">
                <a:solidFill>
                  <a:schemeClr val="dk1"/>
                </a:solidFill>
                <a:latin typeface="Questrial"/>
                <a:ea typeface="Questrial"/>
                <a:cs typeface="Questrial"/>
                <a:sym typeface="Questrial"/>
              </a:rPr>
              <a:t>MAKING DECISIONS</a:t>
            </a:r>
            <a:endParaRPr b="1" i="0" sz="6600" u="none" cap="none" strike="noStrike">
              <a:solidFill>
                <a:schemeClr val="dk1"/>
              </a:solidFill>
              <a:latin typeface="Questrial"/>
              <a:ea typeface="Questrial"/>
              <a:cs typeface="Questrial"/>
              <a:sym typeface="Questrial"/>
            </a:endParaRPr>
          </a:p>
        </p:txBody>
      </p:sp>
      <p:sp>
        <p:nvSpPr>
          <p:cNvPr id="168" name="Google Shape;168;p21"/>
          <p:cNvSpPr txBox="1"/>
          <p:nvPr>
            <p:ph idx="1" type="body"/>
          </p:nvPr>
        </p:nvSpPr>
        <p:spPr>
          <a:xfrm>
            <a:off x="913774" y="1918952"/>
            <a:ext cx="10364452" cy="387224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3600"/>
              <a:buFont typeface="Arial"/>
              <a:buChar char="•"/>
            </a:pPr>
            <a:r>
              <a:rPr b="0" i="0" lang="en-CA" sz="3600" u="none" cap="none" strike="noStrike">
                <a:solidFill>
                  <a:schemeClr val="dk1"/>
                </a:solidFill>
                <a:latin typeface="Arial"/>
                <a:ea typeface="Arial"/>
                <a:cs typeface="Arial"/>
                <a:sym typeface="Arial"/>
              </a:rPr>
              <a:t>We make decisions in life all the time</a:t>
            </a:r>
            <a:endParaRPr/>
          </a:p>
          <a:p>
            <a:pPr indent="-228600" lvl="0" marL="228600" marR="0" rtl="0" algn="l">
              <a:lnSpc>
                <a:spcPct val="120000"/>
              </a:lnSpc>
              <a:spcBef>
                <a:spcPts val="1000"/>
              </a:spcBef>
              <a:spcAft>
                <a:spcPts val="0"/>
              </a:spcAft>
              <a:buClr>
                <a:schemeClr val="dk1"/>
              </a:buClr>
              <a:buSzPts val="3600"/>
              <a:buFont typeface="Arial"/>
              <a:buChar char="•"/>
            </a:pPr>
            <a:r>
              <a:rPr b="0" i="0" lang="en-CA" sz="3600" u="none" cap="none" strike="noStrike">
                <a:solidFill>
                  <a:schemeClr val="dk1"/>
                </a:solidFill>
                <a:latin typeface="Arial"/>
                <a:ea typeface="Arial"/>
                <a:cs typeface="Arial"/>
                <a:sym typeface="Arial"/>
              </a:rPr>
              <a:t>We need our programs to be able to make decisions too… deciding what code to execute under different circumstances</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790"/>
              <a:buFont typeface="Arial"/>
              <a:buNone/>
            </a:pPr>
            <a:br>
              <a:rPr b="1" i="0" lang="en-CA" sz="2790" u="none" cap="none" strike="noStrike">
                <a:solidFill>
                  <a:schemeClr val="dk1"/>
                </a:solidFill>
                <a:latin typeface="Arial"/>
                <a:ea typeface="Arial"/>
                <a:cs typeface="Arial"/>
                <a:sym typeface="Arial"/>
              </a:rPr>
            </a:br>
            <a:br>
              <a:rPr b="1" i="0" lang="en-CA" sz="4770" u="none" cap="none" strike="noStrike">
                <a:solidFill>
                  <a:schemeClr val="dk1"/>
                </a:solidFill>
                <a:latin typeface="Arial"/>
                <a:ea typeface="Arial"/>
                <a:cs typeface="Arial"/>
                <a:sym typeface="Arial"/>
              </a:rPr>
            </a:br>
            <a:r>
              <a:rPr b="1" i="0" lang="en-CA" sz="4770" u="none" cap="none" strike="noStrike">
                <a:solidFill>
                  <a:schemeClr val="dk1"/>
                </a:solidFill>
                <a:latin typeface="Arial"/>
                <a:ea typeface="Arial"/>
                <a:cs typeface="Arial"/>
                <a:sym typeface="Arial"/>
              </a:rPr>
              <a:t>BINARY DECISIONS</a:t>
            </a:r>
            <a:br>
              <a:rPr b="1" i="0" lang="en-CA" sz="5940" u="none" cap="none" strike="noStrike">
                <a:solidFill>
                  <a:schemeClr val="dk1"/>
                </a:solidFill>
                <a:latin typeface="Arial"/>
                <a:ea typeface="Arial"/>
                <a:cs typeface="Arial"/>
                <a:sym typeface="Arial"/>
              </a:rPr>
            </a:br>
            <a:br>
              <a:rPr b="0" i="0" lang="en-CA" sz="5940" u="none" cap="none" strike="noStrike">
                <a:solidFill>
                  <a:schemeClr val="dk1"/>
                </a:solidFill>
                <a:latin typeface="Arial"/>
                <a:ea typeface="Arial"/>
                <a:cs typeface="Arial"/>
                <a:sym typeface="Arial"/>
              </a:rPr>
            </a:br>
            <a:endParaRPr b="0" i="0" sz="5940" u="none" cap="none" strike="noStrike">
              <a:solidFill>
                <a:schemeClr val="dk1"/>
              </a:solidFill>
              <a:latin typeface="Questrial"/>
              <a:ea typeface="Questrial"/>
              <a:cs typeface="Questrial"/>
              <a:sym typeface="Questrial"/>
            </a:endParaRPr>
          </a:p>
        </p:txBody>
      </p:sp>
      <p:sp>
        <p:nvSpPr>
          <p:cNvPr id="174" name="Google Shape;174;p22"/>
          <p:cNvSpPr txBox="1"/>
          <p:nvPr>
            <p:ph idx="1" type="body"/>
          </p:nvPr>
        </p:nvSpPr>
        <p:spPr>
          <a:xfrm>
            <a:off x="913774" y="1918952"/>
            <a:ext cx="10364452" cy="387224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3600"/>
              <a:buFont typeface="Arial"/>
              <a:buChar char="•"/>
            </a:pPr>
            <a:r>
              <a:rPr b="0" i="0" lang="en-CA" sz="3600" u="none" cap="none" strike="noStrike">
                <a:solidFill>
                  <a:schemeClr val="dk1"/>
                </a:solidFill>
                <a:latin typeface="Arial"/>
                <a:ea typeface="Arial"/>
                <a:cs typeface="Arial"/>
                <a:sym typeface="Arial"/>
              </a:rPr>
              <a:t>Even complicated decisions can be reduced to “binary” (two choices) decisions, if we break them up into enough steps</a:t>
            </a:r>
            <a:endParaRPr/>
          </a:p>
          <a:p>
            <a:pPr indent="-228600" lvl="0" marL="228600" marR="0" rtl="0" algn="l">
              <a:lnSpc>
                <a:spcPct val="120000"/>
              </a:lnSpc>
              <a:spcBef>
                <a:spcPts val="1000"/>
              </a:spcBef>
              <a:spcAft>
                <a:spcPts val="0"/>
              </a:spcAft>
              <a:buClr>
                <a:schemeClr val="dk1"/>
              </a:buClr>
              <a:buSzPts val="3600"/>
              <a:buFont typeface="Arial"/>
              <a:buChar char="•"/>
            </a:pPr>
            <a:r>
              <a:rPr b="0" i="0" lang="en-CA" sz="3600" u="none" cap="none" strike="noStrike">
                <a:solidFill>
                  <a:schemeClr val="dk1"/>
                </a:solidFill>
                <a:latin typeface="Arial"/>
                <a:ea typeface="Arial"/>
                <a:cs typeface="Arial"/>
                <a:sym typeface="Arial"/>
              </a:rPr>
              <a:t>Like our stoplight example… if it is green, you cross, if it is not… do something else.</a:t>
            </a:r>
            <a:endParaRPr/>
          </a:p>
          <a:p>
            <a:pPr indent="0" lvl="0" marL="0" marR="0" rtl="0" algn="l">
              <a:lnSpc>
                <a:spcPct val="120000"/>
              </a:lnSpc>
              <a:spcBef>
                <a:spcPts val="100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i="0" lang="en-CA" sz="4800" u="none" cap="none" strike="noStrike">
                <a:solidFill>
                  <a:schemeClr val="dk1"/>
                </a:solidFill>
                <a:latin typeface="Questrial"/>
                <a:ea typeface="Questrial"/>
                <a:cs typeface="Questrial"/>
                <a:sym typeface="Questrial"/>
              </a:rPr>
              <a:t>BOOLEANS</a:t>
            </a:r>
            <a:endParaRPr b="1" i="0" sz="4800" u="none" cap="none" strike="noStrike">
              <a:solidFill>
                <a:schemeClr val="dk1"/>
              </a:solidFill>
              <a:latin typeface="Questrial"/>
              <a:ea typeface="Questrial"/>
              <a:cs typeface="Questrial"/>
              <a:sym typeface="Questrial"/>
            </a:endParaRPr>
          </a:p>
        </p:txBody>
      </p:sp>
      <p:sp>
        <p:nvSpPr>
          <p:cNvPr id="180" name="Google Shape;180;p23"/>
          <p:cNvSpPr txBox="1"/>
          <p:nvPr>
            <p:ph idx="1" type="body"/>
          </p:nvPr>
        </p:nvSpPr>
        <p:spPr>
          <a:xfrm>
            <a:off x="949370" y="1748906"/>
            <a:ext cx="10328856" cy="432992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590"/>
              <a:buFont typeface="Arial"/>
              <a:buChar char="•"/>
            </a:pPr>
            <a:r>
              <a:rPr b="0" i="0" lang="en-CA" sz="2590" u="none" cap="none" strike="noStrike">
                <a:solidFill>
                  <a:schemeClr val="dk1"/>
                </a:solidFill>
                <a:latin typeface="Arial"/>
                <a:ea typeface="Arial"/>
                <a:cs typeface="Arial"/>
                <a:sym typeface="Arial"/>
              </a:rPr>
              <a:t>When using “ifs” for decisions you will get lots of practice with your Boolean values – “If” happens if something is TRUE or not if it is FALSE</a:t>
            </a:r>
            <a:endParaRPr b="1" i="0" sz="2590" u="none" cap="none" strike="noStrike">
              <a:solidFill>
                <a:schemeClr val="dk1"/>
              </a:solidFill>
              <a:latin typeface="Arial"/>
              <a:ea typeface="Arial"/>
              <a:cs typeface="Arial"/>
              <a:sym typeface="Arial"/>
            </a:endParaRPr>
          </a:p>
          <a:p>
            <a:pPr indent="-228600" lvl="0" marL="228600" marR="0" rtl="0" algn="l">
              <a:lnSpc>
                <a:spcPct val="100000"/>
              </a:lnSpc>
              <a:spcBef>
                <a:spcPts val="1000"/>
              </a:spcBef>
              <a:spcAft>
                <a:spcPts val="0"/>
              </a:spcAft>
              <a:buClr>
                <a:schemeClr val="dk1"/>
              </a:buClr>
              <a:buSzPts val="2590"/>
              <a:buFont typeface="Arial"/>
              <a:buChar char="•"/>
            </a:pPr>
            <a:r>
              <a:rPr b="1" i="0" lang="en-CA" sz="2590" u="none" cap="none" strike="noStrike">
                <a:solidFill>
                  <a:schemeClr val="dk1"/>
                </a:solidFill>
                <a:latin typeface="Arial"/>
                <a:ea typeface="Arial"/>
                <a:cs typeface="Arial"/>
                <a:sym typeface="Arial"/>
              </a:rPr>
              <a:t>The easiest/simplest thing is to check if a variable equals a certain value:</a:t>
            </a:r>
            <a:br>
              <a:rPr b="1" i="0" lang="en-CA" sz="2590" u="none" cap="none" strike="noStrike">
                <a:solidFill>
                  <a:schemeClr val="dk1"/>
                </a:solidFill>
                <a:latin typeface="Arial"/>
                <a:ea typeface="Arial"/>
                <a:cs typeface="Arial"/>
                <a:sym typeface="Arial"/>
              </a:rPr>
            </a:br>
            <a:br>
              <a:rPr b="1" i="0" lang="en-CA" sz="2590" u="none" cap="none" strike="noStrike">
                <a:solidFill>
                  <a:schemeClr val="dk1"/>
                </a:solidFill>
                <a:latin typeface="Arial"/>
                <a:ea typeface="Arial"/>
                <a:cs typeface="Arial"/>
                <a:sym typeface="Arial"/>
              </a:rPr>
            </a:br>
            <a:r>
              <a:rPr b="1" i="0" lang="en-CA" sz="2590" u="none" cap="none" strike="noStrike">
                <a:solidFill>
                  <a:schemeClr val="dk1"/>
                </a:solidFill>
                <a:latin typeface="Arial"/>
                <a:ea typeface="Arial"/>
                <a:cs typeface="Arial"/>
                <a:sym typeface="Arial"/>
              </a:rPr>
              <a:t>if (myNumber == 7)</a:t>
            </a:r>
            <a:br>
              <a:rPr b="1" i="0" lang="en-CA" sz="2590" u="none" cap="none" strike="noStrike">
                <a:solidFill>
                  <a:schemeClr val="dk1"/>
                </a:solidFill>
                <a:latin typeface="Arial"/>
                <a:ea typeface="Arial"/>
                <a:cs typeface="Arial"/>
                <a:sym typeface="Arial"/>
              </a:rPr>
            </a:br>
            <a:r>
              <a:rPr b="1" i="0" lang="en-CA" sz="2590" u="none" cap="none" strike="noStrike">
                <a:solidFill>
                  <a:schemeClr val="dk1"/>
                </a:solidFill>
                <a:latin typeface="Arial"/>
                <a:ea typeface="Arial"/>
                <a:cs typeface="Arial"/>
                <a:sym typeface="Arial"/>
              </a:rPr>
              <a:t>	{</a:t>
            </a:r>
            <a:br>
              <a:rPr b="1" i="0" lang="en-CA" sz="2220" u="none" cap="none" strike="noStrike">
                <a:solidFill>
                  <a:schemeClr val="dk1"/>
                </a:solidFill>
                <a:latin typeface="Arial"/>
                <a:ea typeface="Arial"/>
                <a:cs typeface="Arial"/>
                <a:sym typeface="Arial"/>
              </a:rPr>
            </a:br>
            <a:r>
              <a:rPr b="1" i="0" lang="en-CA" sz="2220" u="none" cap="none" strike="noStrike">
                <a:solidFill>
                  <a:schemeClr val="dk1"/>
                </a:solidFill>
                <a:latin typeface="Arial"/>
                <a:ea typeface="Arial"/>
                <a:cs typeface="Arial"/>
                <a:sym typeface="Arial"/>
              </a:rPr>
              <a:t>		//do this stuff</a:t>
            </a:r>
            <a:br>
              <a:rPr b="1" i="0" lang="en-CA" sz="2220" u="none" cap="none" strike="noStrike">
                <a:solidFill>
                  <a:schemeClr val="dk1"/>
                </a:solidFill>
                <a:latin typeface="Arial"/>
                <a:ea typeface="Arial"/>
                <a:cs typeface="Arial"/>
                <a:sym typeface="Arial"/>
              </a:rPr>
            </a:br>
            <a:r>
              <a:rPr b="1" i="0" lang="en-CA" sz="2220" u="none" cap="none" strike="noStrike">
                <a:solidFill>
                  <a:schemeClr val="dk1"/>
                </a:solidFill>
                <a:latin typeface="Arial"/>
                <a:ea typeface="Arial"/>
                <a:cs typeface="Arial"/>
                <a:sym typeface="Arial"/>
              </a:rPr>
              <a:t>	}</a:t>
            </a:r>
            <a:endParaRPr b="1" i="0" sz="2590" u="none" cap="none" strike="noStrike">
              <a:solidFill>
                <a:schemeClr val="dk1"/>
              </a:solidFill>
              <a:latin typeface="Arial"/>
              <a:ea typeface="Arial"/>
              <a:cs typeface="Arial"/>
              <a:sym typeface="Arial"/>
            </a:endParaRPr>
          </a:p>
        </p:txBody>
      </p:sp>
      <p:cxnSp>
        <p:nvCxnSpPr>
          <p:cNvPr id="181" name="Google Shape;181;p23"/>
          <p:cNvCxnSpPr/>
          <p:nvPr/>
        </p:nvCxnSpPr>
        <p:spPr>
          <a:xfrm rot="10800000">
            <a:off x="3876541" y="4713669"/>
            <a:ext cx="1738648" cy="721216"/>
          </a:xfrm>
          <a:prstGeom prst="straightConnector1">
            <a:avLst/>
          </a:prstGeom>
          <a:noFill/>
          <a:ln cap="flat" cmpd="sng" w="38100">
            <a:solidFill>
              <a:srgbClr val="FF0000"/>
            </a:solidFill>
            <a:prstDash val="solid"/>
            <a:round/>
            <a:headEnd len="sm" w="sm" type="none"/>
            <a:tailEnd len="med" w="med" type="triangle"/>
          </a:ln>
        </p:spPr>
      </p:cxnSp>
      <p:sp>
        <p:nvSpPr>
          <p:cNvPr id="182" name="Google Shape;182;p23"/>
          <p:cNvSpPr txBox="1"/>
          <p:nvPr/>
        </p:nvSpPr>
        <p:spPr>
          <a:xfrm>
            <a:off x="5650784" y="4018208"/>
            <a:ext cx="5344732" cy="25391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CA" sz="2400" u="none" cap="none" strike="noStrike">
                <a:solidFill>
                  <a:srgbClr val="FF0000"/>
                </a:solidFill>
                <a:latin typeface="Questrial"/>
                <a:ea typeface="Questrial"/>
                <a:cs typeface="Questrial"/>
                <a:sym typeface="Questrial"/>
              </a:rPr>
              <a:t>Notice the double “=“ sign!</a:t>
            </a:r>
            <a:br>
              <a:rPr b="1" i="0" lang="en-CA" sz="2400" u="none" cap="none" strike="noStrike">
                <a:solidFill>
                  <a:srgbClr val="FF0000"/>
                </a:solidFill>
                <a:latin typeface="Questrial"/>
                <a:ea typeface="Questrial"/>
                <a:cs typeface="Questrial"/>
                <a:sym typeface="Questrial"/>
              </a:rPr>
            </a:br>
            <a:br>
              <a:rPr b="1" i="0" lang="en-CA" sz="900" u="none" cap="none" strike="noStrike">
                <a:solidFill>
                  <a:srgbClr val="FF0000"/>
                </a:solidFill>
                <a:latin typeface="Questrial"/>
                <a:ea typeface="Questrial"/>
                <a:cs typeface="Questrial"/>
                <a:sym typeface="Questrial"/>
              </a:rPr>
            </a:br>
            <a:r>
              <a:rPr b="1" i="0" lang="en-CA" sz="2400" u="none" cap="none" strike="noStrike">
                <a:solidFill>
                  <a:srgbClr val="FF0000"/>
                </a:solidFill>
                <a:latin typeface="Questrial"/>
                <a:ea typeface="Questrial"/>
                <a:cs typeface="Questrial"/>
                <a:sym typeface="Questrial"/>
              </a:rPr>
              <a:t>One equals sign MAKES something equal that value.</a:t>
            </a:r>
            <a:endParaRPr/>
          </a:p>
          <a:p>
            <a:pPr indent="0" lvl="0" marL="0" marR="0" rtl="0" algn="l">
              <a:spcBef>
                <a:spcPts val="0"/>
              </a:spcBef>
              <a:spcAft>
                <a:spcPts val="0"/>
              </a:spcAft>
              <a:buNone/>
            </a:pPr>
            <a:r>
              <a:t/>
            </a:r>
            <a:endParaRPr b="1" sz="600">
              <a:solidFill>
                <a:srgbClr val="FF0000"/>
              </a:solidFill>
              <a:latin typeface="Questrial"/>
              <a:ea typeface="Questrial"/>
              <a:cs typeface="Questrial"/>
              <a:sym typeface="Questrial"/>
            </a:endParaRPr>
          </a:p>
          <a:p>
            <a:pPr indent="0" lvl="0" marL="0" marR="0" rtl="0" algn="l">
              <a:spcBef>
                <a:spcPts val="0"/>
              </a:spcBef>
              <a:spcAft>
                <a:spcPts val="0"/>
              </a:spcAft>
              <a:buNone/>
            </a:pPr>
            <a:r>
              <a:rPr b="1" lang="en-CA" sz="2400">
                <a:solidFill>
                  <a:srgbClr val="FF0000"/>
                </a:solidFill>
                <a:latin typeface="Questrial"/>
                <a:ea typeface="Questrial"/>
                <a:cs typeface="Questrial"/>
                <a:sym typeface="Questrial"/>
              </a:rPr>
              <a:t>Two equals signs indicates that you’re CHECKING if it’s equal but not changing the value </a:t>
            </a:r>
            <a:endParaRPr b="1" sz="2400">
              <a:solidFill>
                <a:srgbClr val="FF0000"/>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i="0" lang="en-CA" sz="4800" u="none" cap="none" strike="noStrike">
                <a:solidFill>
                  <a:schemeClr val="dk1"/>
                </a:solidFill>
                <a:latin typeface="Questrial"/>
                <a:ea typeface="Questrial"/>
                <a:cs typeface="Questrial"/>
                <a:sym typeface="Questrial"/>
              </a:rPr>
              <a:t>OTHER BOOLEAN OPERATORS</a:t>
            </a:r>
            <a:endParaRPr b="1" i="0" sz="4800" u="none" cap="none" strike="noStrike">
              <a:solidFill>
                <a:schemeClr val="dk1"/>
              </a:solidFill>
              <a:latin typeface="Questrial"/>
              <a:ea typeface="Questrial"/>
              <a:cs typeface="Questrial"/>
              <a:sym typeface="Questrial"/>
            </a:endParaRPr>
          </a:p>
        </p:txBody>
      </p:sp>
      <p:sp>
        <p:nvSpPr>
          <p:cNvPr id="188" name="Google Shape;188;p24"/>
          <p:cNvSpPr txBox="1"/>
          <p:nvPr>
            <p:ph idx="1" type="body"/>
          </p:nvPr>
        </p:nvSpPr>
        <p:spPr>
          <a:xfrm>
            <a:off x="949370" y="1748906"/>
            <a:ext cx="10328856" cy="43299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90"/>
              <a:buFont typeface="Arial"/>
              <a:buNone/>
            </a:pPr>
            <a:r>
              <a:rPr b="0" i="0" lang="en-CA" sz="2590" u="none" cap="none" strike="noStrike">
                <a:solidFill>
                  <a:schemeClr val="dk1"/>
                </a:solidFill>
                <a:latin typeface="Arial"/>
                <a:ea typeface="Arial"/>
                <a:cs typeface="Arial"/>
                <a:sym typeface="Arial"/>
              </a:rPr>
              <a:t>! – “not” as in </a:t>
            </a:r>
            <a:r>
              <a:rPr b="1" i="0" lang="en-CA" sz="2590" u="none" cap="none" strike="noStrike">
                <a:solidFill>
                  <a:srgbClr val="00B050"/>
                </a:solidFill>
                <a:latin typeface="Arial"/>
                <a:ea typeface="Arial"/>
                <a:cs typeface="Arial"/>
                <a:sym typeface="Arial"/>
              </a:rPr>
              <a:t>(value != 1)</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&amp;&amp; </a:t>
            </a:r>
            <a:r>
              <a:rPr b="0" i="0" lang="en-CA" sz="2590" u="none" cap="none" strike="noStrike">
                <a:solidFill>
                  <a:schemeClr val="dk1"/>
                </a:solidFill>
                <a:latin typeface="Arial"/>
                <a:ea typeface="Arial"/>
                <a:cs typeface="Arial"/>
                <a:sym typeface="Arial"/>
              </a:rPr>
              <a:t>- “and” as in </a:t>
            </a:r>
            <a:r>
              <a:rPr b="1" i="0" lang="en-CA" sz="2590" u="none" cap="none" strike="noStrike">
                <a:solidFill>
                  <a:srgbClr val="1D3E5E"/>
                </a:solidFill>
                <a:latin typeface="Arial"/>
                <a:ea typeface="Arial"/>
                <a:cs typeface="Arial"/>
                <a:sym typeface="Arial"/>
              </a:rPr>
              <a:t>(value1 &gt; 10 &amp;&amp; value1 &lt; 50)</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 </a:t>
            </a:r>
            <a:r>
              <a:rPr b="0" i="0" lang="en-CA" sz="2590" u="none" cap="none" strike="noStrike">
                <a:solidFill>
                  <a:schemeClr val="dk1"/>
                </a:solidFill>
                <a:latin typeface="Arial"/>
                <a:ea typeface="Arial"/>
                <a:cs typeface="Arial"/>
                <a:sym typeface="Arial"/>
              </a:rPr>
              <a:t>- “or” as in </a:t>
            </a:r>
            <a:r>
              <a:rPr b="1" i="0" lang="en-CA" sz="2590" u="none" cap="none" strike="noStrike">
                <a:solidFill>
                  <a:srgbClr val="7030A0"/>
                </a:solidFill>
                <a:latin typeface="Arial"/>
                <a:ea typeface="Arial"/>
                <a:cs typeface="Arial"/>
                <a:sym typeface="Arial"/>
              </a:rPr>
              <a:t>(value1 &gt; 10 || value2 &gt;= 15)</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&lt; 	less than</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&gt;	Greater than</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&lt;=	less than or equal to</a:t>
            </a:r>
            <a:endParaRPr/>
          </a:p>
          <a:p>
            <a:pPr indent="0" lvl="0" marL="0" marR="0" rtl="0" algn="l">
              <a:lnSpc>
                <a:spcPct val="100000"/>
              </a:lnSpc>
              <a:spcBef>
                <a:spcPts val="1000"/>
              </a:spcBef>
              <a:spcAft>
                <a:spcPts val="0"/>
              </a:spcAft>
              <a:buClr>
                <a:schemeClr val="dk1"/>
              </a:buClr>
              <a:buSzPts val="2590"/>
              <a:buFont typeface="Arial"/>
              <a:buNone/>
            </a:pPr>
            <a:r>
              <a:rPr b="1" i="0" lang="en-CA" sz="2590" u="none" cap="none" strike="noStrike">
                <a:solidFill>
                  <a:schemeClr val="dk1"/>
                </a:solidFill>
                <a:latin typeface="Arial"/>
                <a:ea typeface="Arial"/>
                <a:cs typeface="Arial"/>
                <a:sym typeface="Arial"/>
              </a:rPr>
              <a:t>&gt;=	greater than or equal to</a:t>
            </a:r>
            <a:br>
              <a:rPr b="1" i="0" lang="en-CA" sz="2590" u="none" cap="none" strike="noStrike">
                <a:solidFill>
                  <a:srgbClr val="7030A0"/>
                </a:solidFill>
                <a:latin typeface="Arial"/>
                <a:ea typeface="Arial"/>
                <a:cs typeface="Arial"/>
                <a:sym typeface="Arial"/>
              </a:rPr>
            </a:br>
            <a:endParaRPr b="1" i="0" sz="2590" u="none" cap="none" strike="noStrike">
              <a:solidFill>
                <a:srgbClr val="7030A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i="0" lang="en-CA" sz="4800" u="none" cap="none" strike="noStrike">
                <a:solidFill>
                  <a:schemeClr val="dk1"/>
                </a:solidFill>
                <a:latin typeface="Questrial"/>
                <a:ea typeface="Questrial"/>
                <a:cs typeface="Questrial"/>
                <a:sym typeface="Questrial"/>
              </a:rPr>
              <a:t>SYNTAX OF AN “IF”</a:t>
            </a:r>
            <a:endParaRPr b="1" i="0" sz="4800" u="none" cap="none" strike="noStrike">
              <a:solidFill>
                <a:schemeClr val="dk1"/>
              </a:solidFill>
              <a:latin typeface="Questrial"/>
              <a:ea typeface="Questrial"/>
              <a:cs typeface="Questrial"/>
              <a:sym typeface="Questrial"/>
            </a:endParaRPr>
          </a:p>
        </p:txBody>
      </p:sp>
      <p:sp>
        <p:nvSpPr>
          <p:cNvPr id="194" name="Google Shape;194;p25"/>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We set up our code for an “if” using a Boolean statement (remember – Boolean means true or false!)</a:t>
            </a:r>
            <a:endParaRPr/>
          </a:p>
          <a:p>
            <a:pPr indent="0" lvl="0" marL="0" marR="0" rtl="0" algn="ctr">
              <a:lnSpc>
                <a:spcPct val="120000"/>
              </a:lnSpc>
              <a:spcBef>
                <a:spcPts val="1000"/>
              </a:spcBef>
              <a:spcAft>
                <a:spcPts val="0"/>
              </a:spcAft>
              <a:buClr>
                <a:schemeClr val="dk1"/>
              </a:buClr>
              <a:buSzPts val="4000"/>
              <a:buFont typeface="Arial"/>
              <a:buNone/>
            </a:pPr>
            <a:r>
              <a:rPr b="1" i="0" lang="en-CA" sz="4000" u="none" cap="none" strike="noStrike">
                <a:solidFill>
                  <a:schemeClr val="dk1"/>
                </a:solidFill>
                <a:latin typeface="Arial"/>
                <a:ea typeface="Arial"/>
                <a:cs typeface="Arial"/>
                <a:sym typeface="Arial"/>
              </a:rPr>
              <a:t>if (</a:t>
            </a:r>
            <a:r>
              <a:rPr b="1" i="0" lang="en-CA" sz="4000" u="none" cap="none" strike="noStrike">
                <a:solidFill>
                  <a:srgbClr val="FF0000"/>
                </a:solidFill>
                <a:latin typeface="Arial"/>
                <a:ea typeface="Arial"/>
                <a:cs typeface="Arial"/>
                <a:sym typeface="Arial"/>
              </a:rPr>
              <a:t>Boolean value is true</a:t>
            </a:r>
            <a:r>
              <a:rPr b="1" i="0" lang="en-CA" sz="4000" u="none" cap="none" strike="noStrike">
                <a:solidFill>
                  <a:schemeClr val="dk1"/>
                </a:solidFill>
                <a:latin typeface="Arial"/>
                <a:ea typeface="Arial"/>
                <a:cs typeface="Arial"/>
                <a:sym typeface="Arial"/>
              </a:rPr>
              <a:t>)</a:t>
            </a:r>
            <a:endParaRPr/>
          </a:p>
          <a:p>
            <a:pPr indent="0" lvl="0" marL="0" marR="0" rtl="0" algn="ctr">
              <a:lnSpc>
                <a:spcPct val="120000"/>
              </a:lnSpc>
              <a:spcBef>
                <a:spcPts val="1000"/>
              </a:spcBef>
              <a:spcAft>
                <a:spcPts val="0"/>
              </a:spcAft>
              <a:buClr>
                <a:schemeClr val="dk1"/>
              </a:buClr>
              <a:buSzPts val="4000"/>
              <a:buFont typeface="Arial"/>
              <a:buNone/>
            </a:pPr>
            <a:r>
              <a:rPr b="1" i="0" lang="en-CA" sz="4000" u="none" cap="none" strike="noStrike">
                <a:solidFill>
                  <a:schemeClr val="dk1"/>
                </a:solidFill>
                <a:latin typeface="Arial"/>
                <a:ea typeface="Arial"/>
                <a:cs typeface="Arial"/>
                <a:sym typeface="Arial"/>
              </a:rPr>
              <a:t>{</a:t>
            </a:r>
            <a:r>
              <a:rPr b="1" i="0" lang="en-CA" sz="4000" u="none" cap="none" strike="noStrike">
                <a:solidFill>
                  <a:srgbClr val="00B050"/>
                </a:solidFill>
                <a:latin typeface="Arial"/>
                <a:ea typeface="Arial"/>
                <a:cs typeface="Arial"/>
                <a:sym typeface="Arial"/>
              </a:rPr>
              <a:t>code to run if it is true</a:t>
            </a:r>
            <a:r>
              <a:rPr b="1" i="0" lang="en-CA" sz="4000" u="none" cap="none" strike="noStrike">
                <a:solidFill>
                  <a:schemeClr val="dk1"/>
                </a:solidFill>
                <a:latin typeface="Arial"/>
                <a:ea typeface="Arial"/>
                <a:cs typeface="Arial"/>
                <a:sym typeface="Arial"/>
              </a:rPr>
              <a:t>}</a:t>
            </a:r>
            <a:endParaRPr b="1" i="0" sz="4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4000"/>
              <a:buFont typeface="Arial"/>
              <a:buNone/>
            </a:pPr>
            <a:r>
              <a:t/>
            </a:r>
            <a:endParaRPr b="0" i="0" sz="4000" u="none" cap="none" strike="noStrike">
              <a:solidFill>
                <a:schemeClr val="dk1"/>
              </a:solidFill>
              <a:latin typeface="Arial"/>
              <a:ea typeface="Arial"/>
              <a:cs typeface="Arial"/>
              <a:sym typeface="Arial"/>
            </a:endParaRPr>
          </a:p>
          <a:p>
            <a:pPr indent="-101600" lvl="0" marL="228600" marR="0" rtl="0" algn="l">
              <a:lnSpc>
                <a:spcPct val="120000"/>
              </a:lnSpc>
              <a:spcBef>
                <a:spcPts val="1000"/>
              </a:spcBef>
              <a:spcAft>
                <a:spcPts val="0"/>
              </a:spcAft>
              <a:buClr>
                <a:schemeClr val="dk1"/>
              </a:buClr>
              <a:buSzPts val="2000"/>
              <a:buFont typeface="Arial"/>
              <a:buNone/>
            </a:pPr>
            <a:r>
              <a:t/>
            </a:r>
            <a:endParaRPr b="0" i="0" sz="2000" u="none" cap="none" strike="noStrike">
              <a:solidFill>
                <a:schemeClr val="dk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i="0" lang="en-CA" sz="4800" u="none" cap="none" strike="noStrike">
                <a:solidFill>
                  <a:schemeClr val="dk1"/>
                </a:solidFill>
                <a:latin typeface="Questrial"/>
                <a:ea typeface="Questrial"/>
                <a:cs typeface="Questrial"/>
                <a:sym typeface="Questrial"/>
              </a:rPr>
              <a:t>SYNTAX OF AN “IF”</a:t>
            </a:r>
            <a:endParaRPr b="1" i="0" sz="4800" u="none" cap="none" strike="noStrike">
              <a:solidFill>
                <a:schemeClr val="dk1"/>
              </a:solidFill>
              <a:latin typeface="Questrial"/>
              <a:ea typeface="Questrial"/>
              <a:cs typeface="Questrial"/>
              <a:sym typeface="Questrial"/>
            </a:endParaRPr>
          </a:p>
        </p:txBody>
      </p:sp>
      <p:sp>
        <p:nvSpPr>
          <p:cNvPr id="200" name="Google Shape;200;p26"/>
          <p:cNvSpPr txBox="1"/>
          <p:nvPr>
            <p:ph idx="1" type="body"/>
          </p:nvPr>
        </p:nvSpPr>
        <p:spPr>
          <a:xfrm>
            <a:off x="913774" y="1790164"/>
            <a:ext cx="10364452" cy="400103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590"/>
              <a:buFont typeface="Arial"/>
              <a:buChar char="•"/>
            </a:pPr>
            <a:r>
              <a:rPr b="0" i="0" lang="en-CA" sz="2590" u="none" cap="none" strike="noStrike">
                <a:solidFill>
                  <a:schemeClr val="dk1"/>
                </a:solidFill>
                <a:latin typeface="Arial"/>
                <a:ea typeface="Arial"/>
                <a:cs typeface="Arial"/>
                <a:sym typeface="Arial"/>
              </a:rPr>
              <a:t>If there is only one line of code to run in the “if” you do not NEED the braces “{“ “}” around the code but it never hurts to include them (especially if you think you might go back and add more lines of code)</a:t>
            </a:r>
            <a:endParaRPr/>
          </a:p>
          <a:p>
            <a:pPr indent="0" lvl="0" marL="0" marR="0" rtl="0" algn="ctr">
              <a:lnSpc>
                <a:spcPct val="100000"/>
              </a:lnSpc>
              <a:spcBef>
                <a:spcPts val="1000"/>
              </a:spcBef>
              <a:spcAft>
                <a:spcPts val="0"/>
              </a:spcAft>
              <a:buClr>
                <a:schemeClr val="dk1"/>
              </a:buClr>
              <a:buSzPts val="3700"/>
              <a:buFont typeface="Arial"/>
              <a:buNone/>
            </a:pPr>
            <a:r>
              <a:rPr b="1" i="0" lang="en-CA" sz="3700" u="none" cap="none" strike="noStrike">
                <a:solidFill>
                  <a:schemeClr val="dk1"/>
                </a:solidFill>
                <a:latin typeface="Arial"/>
                <a:ea typeface="Arial"/>
                <a:cs typeface="Arial"/>
                <a:sym typeface="Arial"/>
              </a:rPr>
              <a:t>if (</a:t>
            </a:r>
            <a:r>
              <a:rPr b="1" i="0" lang="en-CA" sz="3700" u="none" cap="none" strike="noStrike">
                <a:solidFill>
                  <a:srgbClr val="FF0000"/>
                </a:solidFill>
                <a:latin typeface="Arial"/>
                <a:ea typeface="Arial"/>
                <a:cs typeface="Arial"/>
                <a:sym typeface="Arial"/>
              </a:rPr>
              <a:t>Boolean value is true</a:t>
            </a:r>
            <a:r>
              <a:rPr b="1" i="0" lang="en-CA" sz="3700" u="none" cap="none" strike="noStrike">
                <a:solidFill>
                  <a:schemeClr val="dk1"/>
                </a:solidFill>
                <a:latin typeface="Arial"/>
                <a:ea typeface="Arial"/>
                <a:cs typeface="Arial"/>
                <a:sym typeface="Arial"/>
              </a:rPr>
              <a:t>)</a:t>
            </a:r>
            <a:endParaRPr/>
          </a:p>
          <a:p>
            <a:pPr indent="0" lvl="0" marL="0" marR="0" rtl="0" algn="ctr">
              <a:lnSpc>
                <a:spcPct val="100000"/>
              </a:lnSpc>
              <a:spcBef>
                <a:spcPts val="1000"/>
              </a:spcBef>
              <a:spcAft>
                <a:spcPts val="0"/>
              </a:spcAft>
              <a:buClr>
                <a:schemeClr val="dk1"/>
              </a:buClr>
              <a:buSzPts val="3700"/>
              <a:buFont typeface="Arial"/>
              <a:buNone/>
            </a:pPr>
            <a:r>
              <a:rPr b="1" i="0" lang="en-CA" sz="3700" u="none" cap="none" strike="noStrike">
                <a:solidFill>
                  <a:schemeClr val="dk1"/>
                </a:solidFill>
                <a:latin typeface="Arial"/>
                <a:ea typeface="Arial"/>
                <a:cs typeface="Arial"/>
                <a:sym typeface="Arial"/>
              </a:rPr>
              <a:t>{</a:t>
            </a:r>
            <a:r>
              <a:rPr b="1" i="0" lang="en-CA" sz="3700" u="none" cap="none" strike="noStrike">
                <a:solidFill>
                  <a:srgbClr val="00B050"/>
                </a:solidFill>
                <a:latin typeface="Arial"/>
                <a:ea typeface="Arial"/>
                <a:cs typeface="Arial"/>
                <a:sym typeface="Arial"/>
              </a:rPr>
              <a:t>code to run if it is true;</a:t>
            </a:r>
            <a:endParaRPr/>
          </a:p>
          <a:p>
            <a:pPr indent="0" lvl="0" marL="0" marR="0" rtl="0" algn="ctr">
              <a:lnSpc>
                <a:spcPct val="100000"/>
              </a:lnSpc>
              <a:spcBef>
                <a:spcPts val="1000"/>
              </a:spcBef>
              <a:spcAft>
                <a:spcPts val="0"/>
              </a:spcAft>
              <a:buClr>
                <a:schemeClr val="dk1"/>
              </a:buClr>
              <a:buSzPts val="3700"/>
              <a:buFont typeface="Arial"/>
              <a:buNone/>
            </a:pPr>
            <a:r>
              <a:rPr b="1" i="0" lang="en-CA" sz="3700" u="none" cap="none" strike="noStrike">
                <a:solidFill>
                  <a:srgbClr val="00B050"/>
                </a:solidFill>
                <a:latin typeface="Arial"/>
                <a:ea typeface="Arial"/>
                <a:cs typeface="Arial"/>
                <a:sym typeface="Arial"/>
              </a:rPr>
              <a:t>More code to run;</a:t>
            </a:r>
            <a:r>
              <a:rPr b="1" i="0" lang="en-CA" sz="3700" u="none" cap="none" strike="noStrike">
                <a:solidFill>
                  <a:schemeClr val="dk1"/>
                </a:solidFill>
                <a:latin typeface="Arial"/>
                <a:ea typeface="Arial"/>
                <a:cs typeface="Arial"/>
                <a:sym typeface="Arial"/>
              </a:rPr>
              <a:t>}</a:t>
            </a:r>
            <a:endParaRPr b="1" i="0" sz="37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3700"/>
              <a:buFont typeface="Arial"/>
              <a:buNone/>
            </a:pPr>
            <a:r>
              <a:t/>
            </a:r>
            <a:endParaRPr b="0" i="0" sz="3700" u="none" cap="none" strike="noStrike">
              <a:solidFill>
                <a:schemeClr val="dk1"/>
              </a:solidFill>
              <a:latin typeface="Arial"/>
              <a:ea typeface="Arial"/>
              <a:cs typeface="Arial"/>
              <a:sym typeface="Arial"/>
            </a:endParaRPr>
          </a:p>
          <a:p>
            <a:pPr indent="-111125" lvl="0" marL="228600" marR="0" rtl="0" algn="l">
              <a:lnSpc>
                <a:spcPct val="100000"/>
              </a:lnSpc>
              <a:spcBef>
                <a:spcPts val="1000"/>
              </a:spcBef>
              <a:spcAft>
                <a:spcPts val="0"/>
              </a:spcAft>
              <a:buClr>
                <a:schemeClr val="dk1"/>
              </a:buClr>
              <a:buSzPts val="1850"/>
              <a:buFont typeface="Arial"/>
              <a:buNone/>
            </a:pPr>
            <a:r>
              <a:t/>
            </a:r>
            <a:endParaRPr b="0" i="0" sz="1850" u="none" cap="none" strike="noStrike">
              <a:solidFill>
                <a:schemeClr val="dk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1" i="0" lang="en-CA" sz="4800" u="none" cap="none" strike="noStrike">
                <a:solidFill>
                  <a:schemeClr val="dk1"/>
                </a:solidFill>
                <a:latin typeface="Questrial"/>
                <a:ea typeface="Questrial"/>
                <a:cs typeface="Questrial"/>
                <a:sym typeface="Questrial"/>
              </a:rPr>
              <a:t>OTHER PARTS OF AN “IF”… ELSE</a:t>
            </a:r>
            <a:endParaRPr b="1" i="0" sz="4800" u="none" cap="none" strike="noStrike">
              <a:solidFill>
                <a:schemeClr val="dk1"/>
              </a:solidFill>
              <a:latin typeface="Questrial"/>
              <a:ea typeface="Questrial"/>
              <a:cs typeface="Questrial"/>
              <a:sym typeface="Questrial"/>
            </a:endParaRPr>
          </a:p>
        </p:txBody>
      </p:sp>
      <p:sp>
        <p:nvSpPr>
          <p:cNvPr id="206" name="Google Shape;206;p27"/>
          <p:cNvSpPr txBox="1"/>
          <p:nvPr>
            <p:ph idx="1" type="body"/>
          </p:nvPr>
        </p:nvSpPr>
        <p:spPr>
          <a:xfrm>
            <a:off x="949370" y="1748906"/>
            <a:ext cx="10328856" cy="432992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Sometimes we want a line of code to run only in a certain case. That just requires an “if” statement.</a:t>
            </a:r>
            <a:endParaRPr/>
          </a:p>
          <a:p>
            <a:pPr indent="-228600" lvl="0" marL="228600" marR="0" rtl="0" algn="l">
              <a:lnSpc>
                <a:spcPct val="12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More often, we want one line or chunk of code to run in a certain case, and other code to run if it’s a different case. That requires an “ELSE”</a:t>
            </a:r>
            <a:endParaRPr b="0" i="0" sz="2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