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Questrial"/>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Questrial-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Droplets-HD-Title-R1d.png" id="13" name="Google Shape;13;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
          <p:cNvSpPr txBox="1"/>
          <p:nvPr>
            <p:ph type="ctrTitle"/>
          </p:nvPr>
        </p:nvSpPr>
        <p:spPr>
          <a:xfrm>
            <a:off x="1751012" y="1300785"/>
            <a:ext cx="8689976" cy="2509213"/>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4800"/>
              <a:buFont typeface="Questrial"/>
              <a:buNone/>
              <a:defRPr b="0" i="0" sz="48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subTitle"/>
          </p:nvPr>
        </p:nvSpPr>
        <p:spPr>
          <a:xfrm>
            <a:off x="1751012" y="3886200"/>
            <a:ext cx="8689976" cy="1371599"/>
          </a:xfrm>
          <a:prstGeom prst="rect">
            <a:avLst/>
          </a:prstGeom>
          <a:noFill/>
          <a:ln>
            <a:noFill/>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2200"/>
              <a:buFont typeface="Arial"/>
              <a:buNone/>
              <a:defRPr b="0" i="0" sz="2200" u="none" cap="none" strike="noStrike">
                <a:solidFill>
                  <a:srgbClr val="7F7F7F"/>
                </a:solidFill>
                <a:latin typeface="Questrial"/>
                <a:ea typeface="Questrial"/>
                <a:cs typeface="Questrial"/>
                <a:sym typeface="Questrial"/>
              </a:defRPr>
            </a:lvl1pPr>
            <a:lvl2pPr lvl="1" marR="0" rtl="0" algn="ctr">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2pPr>
            <a:lvl3pPr lvl="2" marR="0" rtl="0" algn="ctr">
              <a:lnSpc>
                <a:spcPct val="120000"/>
              </a:lnSpc>
              <a:spcBef>
                <a:spcPts val="500"/>
              </a:spcBef>
              <a:spcAft>
                <a:spcPts val="0"/>
              </a:spcAft>
              <a:buClr>
                <a:schemeClr val="dk1"/>
              </a:buClr>
              <a:buSzPts val="1800"/>
              <a:buFont typeface="Arial"/>
              <a:buNone/>
              <a:defRPr b="0" i="0" sz="1800" u="none" cap="none" strike="noStrike">
                <a:solidFill>
                  <a:schemeClr val="dk1"/>
                </a:solidFill>
                <a:latin typeface="Questrial"/>
                <a:ea typeface="Questrial"/>
                <a:cs typeface="Questrial"/>
                <a:sym typeface="Questrial"/>
              </a:defRPr>
            </a:lvl3pPr>
            <a:lvl4pPr lvl="3"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ctr">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6" name="Google Shape;16;p2"/>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7" name="Google Shape;17;p2"/>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8" name="Google Shape;18;p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11"/>
          <p:cNvSpPr txBox="1"/>
          <p:nvPr>
            <p:ph type="title"/>
          </p:nvPr>
        </p:nvSpPr>
        <p:spPr>
          <a:xfrm>
            <a:off x="913794" y="4289374"/>
            <a:ext cx="10364432" cy="81161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1"/>
          <p:cNvSpPr/>
          <p:nvPr>
            <p:ph idx="2" type="pic"/>
          </p:nvPr>
        </p:nvSpPr>
        <p:spPr>
          <a:xfrm>
            <a:off x="1184744" y="698261"/>
            <a:ext cx="9822532" cy="3214136"/>
          </a:xfrm>
          <a:prstGeom prst="roundRect">
            <a:avLst>
              <a:gd fmla="val 4944"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82" name="Google Shape;82;p11"/>
          <p:cNvSpPr txBox="1"/>
          <p:nvPr>
            <p:ph idx="1" type="body"/>
          </p:nvPr>
        </p:nvSpPr>
        <p:spPr>
          <a:xfrm>
            <a:off x="913774" y="5108728"/>
            <a:ext cx="10364452" cy="682472"/>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83" name="Google Shape;83;p11"/>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4" name="Google Shape;84;p11"/>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85" name="Google Shape;85;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12"/>
          <p:cNvSpPr txBox="1"/>
          <p:nvPr>
            <p:ph type="title"/>
          </p:nvPr>
        </p:nvSpPr>
        <p:spPr>
          <a:xfrm>
            <a:off x="913774" y="609599"/>
            <a:ext cx="10364452" cy="3427245"/>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12"/>
          <p:cNvSpPr txBox="1"/>
          <p:nvPr>
            <p:ph idx="1" type="body"/>
          </p:nvPr>
        </p:nvSpPr>
        <p:spPr>
          <a:xfrm>
            <a:off x="913775" y="4204821"/>
            <a:ext cx="10364452" cy="1586380"/>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0" name="Google Shape;90;p12"/>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1" name="Google Shape;91;p12"/>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2" name="Google Shape;92;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13"/>
          <p:cNvSpPr txBox="1"/>
          <p:nvPr>
            <p:ph type="title"/>
          </p:nvPr>
        </p:nvSpPr>
        <p:spPr>
          <a:xfrm>
            <a:off x="1446212" y="609600"/>
            <a:ext cx="9302752" cy="2992904"/>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3"/>
          <p:cNvSpPr txBox="1"/>
          <p:nvPr>
            <p:ph idx="1" type="body"/>
          </p:nvPr>
        </p:nvSpPr>
        <p:spPr>
          <a:xfrm>
            <a:off x="1720644" y="3610032"/>
            <a:ext cx="8752299" cy="594788"/>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7" name="Google Shape;97;p13"/>
          <p:cNvSpPr txBox="1"/>
          <p:nvPr>
            <p:ph idx="2" type="body"/>
          </p:nvPr>
        </p:nvSpPr>
        <p:spPr>
          <a:xfrm>
            <a:off x="913774" y="4372796"/>
            <a:ext cx="10364452" cy="1421053"/>
          </a:xfrm>
          <a:prstGeom prst="rect">
            <a:avLst/>
          </a:prstGeom>
          <a:noFill/>
          <a:ln>
            <a:noFill/>
          </a:ln>
        </p:spPr>
        <p:txBody>
          <a:bodyPr anchorCtr="0" anchor="ctr"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8" name="Google Shape;98;p13"/>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99" name="Google Shape;99;p13"/>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0" name="Google Shape;100;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
        <p:nvSpPr>
          <p:cNvPr id="101" name="Google Shape;101;p1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Questrial"/>
              <a:buNone/>
            </a:pPr>
            <a:r>
              <a:rPr b="0" lang="en-CA" sz="8000" cap="none">
                <a:solidFill>
                  <a:schemeClr val="dk1"/>
                </a:solidFill>
                <a:latin typeface="Questrial"/>
                <a:ea typeface="Questrial"/>
                <a:cs typeface="Questrial"/>
                <a:sym typeface="Questrial"/>
              </a:rPr>
              <a:t>“</a:t>
            </a:r>
            <a:endParaRPr/>
          </a:p>
        </p:txBody>
      </p:sp>
      <p:sp>
        <p:nvSpPr>
          <p:cNvPr id="102" name="Google Shape;102;p1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Questrial"/>
              <a:buNone/>
            </a:pPr>
            <a:r>
              <a:rPr b="0" lang="en-CA" sz="8000" cap="none">
                <a:solidFill>
                  <a:schemeClr val="dk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14"/>
          <p:cNvSpPr txBox="1"/>
          <p:nvPr>
            <p:ph type="title"/>
          </p:nvPr>
        </p:nvSpPr>
        <p:spPr>
          <a:xfrm>
            <a:off x="913775" y="2138721"/>
            <a:ext cx="10364452" cy="2511835"/>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14"/>
          <p:cNvSpPr txBox="1"/>
          <p:nvPr>
            <p:ph idx="1" type="body"/>
          </p:nvPr>
        </p:nvSpPr>
        <p:spPr>
          <a:xfrm>
            <a:off x="913775" y="4662335"/>
            <a:ext cx="10364452" cy="1140644"/>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107" name="Google Shape;107;p14"/>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8" name="Google Shape;108;p14"/>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9" name="Google Shape;109;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10" name="Shape 110"/>
        <p:cNvGrpSpPr/>
        <p:nvPr/>
      </p:nvGrpSpPr>
      <p:grpSpPr>
        <a:xfrm>
          <a:off x="0" y="0"/>
          <a:ext cx="0" cy="0"/>
          <a:chOff x="0" y="0"/>
          <a:chExt cx="0" cy="0"/>
        </a:xfrm>
      </p:grpSpPr>
      <p:pic>
        <p:nvPicPr>
          <p:cNvPr descr="Droplets-HD-Content-R1d.png" id="111" name="Google Shape;111;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15"/>
          <p:cNvSpPr txBox="1"/>
          <p:nvPr>
            <p:ph type="title"/>
          </p:nvPr>
        </p:nvSpPr>
        <p:spPr>
          <a:xfrm>
            <a:off x="913774" y="609600"/>
            <a:ext cx="10364452" cy="1605094"/>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15"/>
          <p:cNvSpPr txBox="1"/>
          <p:nvPr>
            <p:ph idx="1" type="body"/>
          </p:nvPr>
        </p:nvSpPr>
        <p:spPr>
          <a:xfrm>
            <a:off x="913774" y="2367093"/>
            <a:ext cx="3298976"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4" name="Google Shape;114;p15"/>
          <p:cNvSpPr txBox="1"/>
          <p:nvPr>
            <p:ph idx="2" type="body"/>
          </p:nvPr>
        </p:nvSpPr>
        <p:spPr>
          <a:xfrm>
            <a:off x="913774" y="2943355"/>
            <a:ext cx="3298976" cy="2847845"/>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5" name="Google Shape;115;p15"/>
          <p:cNvSpPr txBox="1"/>
          <p:nvPr>
            <p:ph idx="3" type="body"/>
          </p:nvPr>
        </p:nvSpPr>
        <p:spPr>
          <a:xfrm>
            <a:off x="4452389" y="2367093"/>
            <a:ext cx="3291521"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6" name="Google Shape;116;p15"/>
          <p:cNvSpPr txBox="1"/>
          <p:nvPr>
            <p:ph idx="4" type="body"/>
          </p:nvPr>
        </p:nvSpPr>
        <p:spPr>
          <a:xfrm>
            <a:off x="4441348" y="2943355"/>
            <a:ext cx="3303351" cy="2847845"/>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7" name="Google Shape;117;p15"/>
          <p:cNvSpPr txBox="1"/>
          <p:nvPr>
            <p:ph idx="5" type="body"/>
          </p:nvPr>
        </p:nvSpPr>
        <p:spPr>
          <a:xfrm>
            <a:off x="7973298" y="2367093"/>
            <a:ext cx="3304928"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8" name="Google Shape;118;p15"/>
          <p:cNvSpPr txBox="1"/>
          <p:nvPr>
            <p:ph idx="6" type="body"/>
          </p:nvPr>
        </p:nvSpPr>
        <p:spPr>
          <a:xfrm>
            <a:off x="7973298" y="2943355"/>
            <a:ext cx="3304928" cy="2847845"/>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9" name="Google Shape;119;p15"/>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20" name="Google Shape;120;p15"/>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21" name="Google Shape;121;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16"/>
          <p:cNvSpPr txBox="1"/>
          <p:nvPr>
            <p:ph type="title"/>
          </p:nvPr>
        </p:nvSpPr>
        <p:spPr>
          <a:xfrm>
            <a:off x="913774" y="610772"/>
            <a:ext cx="10364452" cy="1603922"/>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5" name="Google Shape;125;p16"/>
          <p:cNvSpPr txBox="1"/>
          <p:nvPr>
            <p:ph idx="1" type="body"/>
          </p:nvPr>
        </p:nvSpPr>
        <p:spPr>
          <a:xfrm>
            <a:off x="913774" y="4204820"/>
            <a:ext cx="3296409"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6" name="Google Shape;126;p16"/>
          <p:cNvSpPr/>
          <p:nvPr>
            <p:ph idx="2" type="pic"/>
          </p:nvPr>
        </p:nvSpPr>
        <p:spPr>
          <a:xfrm>
            <a:off x="913774" y="2367093"/>
            <a:ext cx="3296409" cy="1524000"/>
          </a:xfrm>
          <a:prstGeom prst="roundRect">
            <a:avLst>
              <a:gd fmla="val 9363"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27" name="Google Shape;127;p16"/>
          <p:cNvSpPr txBox="1"/>
          <p:nvPr>
            <p:ph idx="3" type="body"/>
          </p:nvPr>
        </p:nvSpPr>
        <p:spPr>
          <a:xfrm>
            <a:off x="913774" y="4781082"/>
            <a:ext cx="3296409" cy="1010118"/>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28" name="Google Shape;128;p16"/>
          <p:cNvSpPr txBox="1"/>
          <p:nvPr>
            <p:ph idx="4" type="body"/>
          </p:nvPr>
        </p:nvSpPr>
        <p:spPr>
          <a:xfrm>
            <a:off x="4442759" y="4204820"/>
            <a:ext cx="3301828"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9" name="Google Shape;129;p16"/>
          <p:cNvSpPr/>
          <p:nvPr>
            <p:ph idx="5" type="pic"/>
          </p:nvPr>
        </p:nvSpPr>
        <p:spPr>
          <a:xfrm>
            <a:off x="4441348" y="2367093"/>
            <a:ext cx="3303352" cy="1524000"/>
          </a:xfrm>
          <a:prstGeom prst="roundRect">
            <a:avLst>
              <a:gd fmla="val 8841"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0" name="Google Shape;130;p16"/>
          <p:cNvSpPr txBox="1"/>
          <p:nvPr>
            <p:ph idx="6" type="body"/>
          </p:nvPr>
        </p:nvSpPr>
        <p:spPr>
          <a:xfrm>
            <a:off x="4441348" y="4781080"/>
            <a:ext cx="3303352" cy="1010119"/>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1" name="Google Shape;131;p16"/>
          <p:cNvSpPr txBox="1"/>
          <p:nvPr>
            <p:ph idx="7" type="body"/>
          </p:nvPr>
        </p:nvSpPr>
        <p:spPr>
          <a:xfrm>
            <a:off x="7973298" y="4204820"/>
            <a:ext cx="3300681" cy="576262"/>
          </a:xfrm>
          <a:prstGeom prst="rect">
            <a:avLst/>
          </a:prstGeom>
          <a:noFill/>
          <a:ln>
            <a:noFill/>
          </a:ln>
        </p:spPr>
        <p:txBody>
          <a:bodyPr anchorCtr="0" anchor="b" bIns="91425" lIns="91425" spcFirstLastPara="1" rIns="91425" wrap="square" tIns="91425"/>
          <a:lstStyle>
            <a:lvl1pPr indent="-228600" lvl="0" marL="457200" marR="0" rtl="0" algn="ctr">
              <a:lnSpc>
                <a:spcPct val="85000"/>
              </a:lnSpc>
              <a:spcBef>
                <a:spcPts val="1000"/>
              </a:spcBef>
              <a:spcAft>
                <a:spcPts val="0"/>
              </a:spcAft>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32" name="Google Shape;132;p16"/>
          <p:cNvSpPr/>
          <p:nvPr>
            <p:ph idx="8" type="pic"/>
          </p:nvPr>
        </p:nvSpPr>
        <p:spPr>
          <a:xfrm>
            <a:off x="7973298" y="2367093"/>
            <a:ext cx="3304928" cy="1524000"/>
          </a:xfrm>
          <a:prstGeom prst="roundRect">
            <a:avLst>
              <a:gd fmla="val 8841"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3" name="Google Shape;133;p16"/>
          <p:cNvSpPr txBox="1"/>
          <p:nvPr>
            <p:ph idx="9" type="body"/>
          </p:nvPr>
        </p:nvSpPr>
        <p:spPr>
          <a:xfrm>
            <a:off x="7973173" y="4781078"/>
            <a:ext cx="3305053" cy="1010121"/>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4" name="Google Shape;134;p16"/>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5" name="Google Shape;135;p16"/>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36" name="Google Shape;136;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17"/>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0" name="Google Shape;140;p17"/>
          <p:cNvSpPr txBox="1"/>
          <p:nvPr>
            <p:ph idx="1" type="body"/>
          </p:nvPr>
        </p:nvSpPr>
        <p:spPr>
          <a:xfrm rot="5400000">
            <a:off x="4383948" y="-1103079"/>
            <a:ext cx="3424107" cy="10364452"/>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1" name="Google Shape;141;p17"/>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2" name="Google Shape;142;p17"/>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3" name="Google Shape;143;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18"/>
          <p:cNvSpPr txBox="1"/>
          <p:nvPr>
            <p:ph type="title"/>
          </p:nvPr>
        </p:nvSpPr>
        <p:spPr>
          <a:xfrm rot="5400000">
            <a:off x="7410763" y="1923737"/>
            <a:ext cx="5181599" cy="255332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18"/>
          <p:cNvSpPr txBox="1"/>
          <p:nvPr>
            <p:ph idx="1" type="body"/>
          </p:nvPr>
        </p:nvSpPr>
        <p:spPr>
          <a:xfrm rot="5400000">
            <a:off x="2152338" y="-628961"/>
            <a:ext cx="5181599" cy="7658724"/>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8" name="Google Shape;148;p18"/>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49" name="Google Shape;149;p18"/>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50" name="Google Shape;150;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3"/>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913774" y="2367092"/>
            <a:ext cx="10363826"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23" name="Google Shape;23;p3"/>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4" name="Google Shape;24;p3"/>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25" name="Google Shape;25;p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pic>
        <p:nvPicPr>
          <p:cNvPr descr="Droplets-HD-Content-R1d.png" id="27" name="Google Shape;27;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4"/>
          <p:cNvSpPr txBox="1"/>
          <p:nvPr>
            <p:ph type="title"/>
          </p:nvPr>
        </p:nvSpPr>
        <p:spPr>
          <a:xfrm>
            <a:off x="913774" y="828563"/>
            <a:ext cx="10351752" cy="2736819"/>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4000"/>
              <a:buFont typeface="Questrial"/>
              <a:buNone/>
              <a:defRPr b="0" i="0" sz="40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913774" y="3657457"/>
            <a:ext cx="10351752" cy="1368183"/>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2000"/>
              <a:buFont typeface="Arial"/>
              <a:buNone/>
              <a:defRPr b="0" i="0" sz="2000" u="none" cap="none" strike="noStrike">
                <a:solidFill>
                  <a:srgbClr val="7F7F7F"/>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0" i="0" sz="2000" u="none" cap="none" strike="noStrike">
                <a:solidFill>
                  <a:srgbClr val="888888"/>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0" i="0" sz="1800" u="none" cap="none" strike="noStrike">
                <a:solidFill>
                  <a:srgbClr val="888888"/>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0" i="0" sz="1600" u="none" cap="none" strike="noStrike">
                <a:solidFill>
                  <a:srgbClr val="888888"/>
                </a:solidFill>
                <a:latin typeface="Questrial"/>
                <a:ea typeface="Questrial"/>
                <a:cs typeface="Questrial"/>
                <a:sym typeface="Questrial"/>
              </a:defRPr>
            </a:lvl9pPr>
          </a:lstStyle>
          <a:p/>
        </p:txBody>
      </p:sp>
      <p:sp>
        <p:nvSpPr>
          <p:cNvPr id="30" name="Google Shape;30;p4"/>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1" name="Google Shape;31;p4"/>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2" name="Google Shape;32;p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pic>
        <p:nvPicPr>
          <p:cNvPr descr="Droplets-HD-Content-R1d.png" id="34" name="Google Shape;34;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5"/>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5"/>
          <p:cNvSpPr txBox="1"/>
          <p:nvPr>
            <p:ph idx="1" type="body"/>
          </p:nvPr>
        </p:nvSpPr>
        <p:spPr>
          <a:xfrm>
            <a:off x="913774" y="2367092"/>
            <a:ext cx="5106026"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37" name="Google Shape;37;p5"/>
          <p:cNvSpPr txBox="1"/>
          <p:nvPr>
            <p:ph idx="2" type="body"/>
          </p:nvPr>
        </p:nvSpPr>
        <p:spPr>
          <a:xfrm>
            <a:off x="6172200" y="2367092"/>
            <a:ext cx="5105400"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38" name="Google Shape;38;p5"/>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39" name="Google Shape;39;p5"/>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0" name="Google Shape;40;p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pic>
        <p:nvPicPr>
          <p:cNvPr descr="Droplets-HD-Content-R1d.png" id="42" name="Google Shape;42;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6"/>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6"/>
          <p:cNvSpPr txBox="1"/>
          <p:nvPr>
            <p:ph idx="1" type="body"/>
          </p:nvPr>
        </p:nvSpPr>
        <p:spPr>
          <a:xfrm>
            <a:off x="1146328" y="2371018"/>
            <a:ext cx="4873474" cy="679994"/>
          </a:xfrm>
          <a:prstGeom prst="rect">
            <a:avLst/>
          </a:prstGeom>
          <a:noFill/>
          <a:ln>
            <a:noFill/>
          </a:ln>
        </p:spPr>
        <p:txBody>
          <a:bodyPr anchorCtr="0" anchor="b" bIns="91425" lIns="91425" spcFirstLastPara="1" rIns="91425" wrap="square" tIns="91425"/>
          <a:lstStyle>
            <a:lvl1pPr indent="-228600" lvl="0" marL="457200" marR="0" rtl="0" algn="l">
              <a:lnSpc>
                <a:spcPct val="85000"/>
              </a:lnSpc>
              <a:spcBef>
                <a:spcPts val="1000"/>
              </a:spcBef>
              <a:spcAft>
                <a:spcPts val="0"/>
              </a:spcAft>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5" name="Google Shape;45;p6"/>
          <p:cNvSpPr txBox="1"/>
          <p:nvPr>
            <p:ph idx="2" type="body"/>
          </p:nvPr>
        </p:nvSpPr>
        <p:spPr>
          <a:xfrm>
            <a:off x="913774" y="3051012"/>
            <a:ext cx="5106027" cy="274018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46" name="Google Shape;46;p6"/>
          <p:cNvSpPr txBox="1"/>
          <p:nvPr>
            <p:ph idx="3" type="body"/>
          </p:nvPr>
        </p:nvSpPr>
        <p:spPr>
          <a:xfrm>
            <a:off x="6396423" y="2371018"/>
            <a:ext cx="4881804" cy="679994"/>
          </a:xfrm>
          <a:prstGeom prst="rect">
            <a:avLst/>
          </a:prstGeom>
          <a:noFill/>
          <a:ln>
            <a:noFill/>
          </a:ln>
        </p:spPr>
        <p:txBody>
          <a:bodyPr anchorCtr="0" anchor="b" bIns="91425" lIns="91425" spcFirstLastPara="1" rIns="91425" wrap="square" tIns="91425"/>
          <a:lstStyle>
            <a:lvl1pPr indent="-228600" lvl="0" marL="457200" marR="0" rtl="0" algn="l">
              <a:lnSpc>
                <a:spcPct val="85000"/>
              </a:lnSpc>
              <a:spcBef>
                <a:spcPts val="1000"/>
              </a:spcBef>
              <a:spcAft>
                <a:spcPts val="0"/>
              </a:spcAft>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47" name="Google Shape;47;p6"/>
          <p:cNvSpPr txBox="1"/>
          <p:nvPr>
            <p:ph idx="4" type="body"/>
          </p:nvPr>
        </p:nvSpPr>
        <p:spPr>
          <a:xfrm>
            <a:off x="6172200" y="3051012"/>
            <a:ext cx="5105401" cy="274018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48" name="Google Shape;48;p6"/>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49" name="Google Shape;49;p6"/>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0" name="Google Shape;50;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pic>
        <p:nvPicPr>
          <p:cNvPr descr="Droplets-HD-Content-R1d.png" id="52" name="Google Shape;52;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3" name="Google Shape;53;p7"/>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7"/>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5" name="Google Shape;55;p7"/>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6" name="Google Shape;56;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pic>
        <p:nvPicPr>
          <p:cNvPr descr="Droplets-HD-Content-R1d.png" id="58" name="Google Shape;58;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9" name="Google Shape;59;p8"/>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0" name="Google Shape;60;p8"/>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1" name="Google Shape;61;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9"/>
          <p:cNvSpPr txBox="1"/>
          <p:nvPr>
            <p:ph type="title"/>
          </p:nvPr>
        </p:nvSpPr>
        <p:spPr>
          <a:xfrm>
            <a:off x="913775" y="609600"/>
            <a:ext cx="3935688" cy="2023252"/>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9"/>
          <p:cNvSpPr txBox="1"/>
          <p:nvPr>
            <p:ph idx="1" type="body"/>
          </p:nvPr>
        </p:nvSpPr>
        <p:spPr>
          <a:xfrm>
            <a:off x="5078062" y="609600"/>
            <a:ext cx="6200163" cy="5181599"/>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66" name="Google Shape;66;p9"/>
          <p:cNvSpPr txBox="1"/>
          <p:nvPr>
            <p:ph idx="2" type="body"/>
          </p:nvPr>
        </p:nvSpPr>
        <p:spPr>
          <a:xfrm>
            <a:off x="913774" y="2632852"/>
            <a:ext cx="3935689" cy="3158348"/>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67" name="Google Shape;67;p9"/>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8" name="Google Shape;68;p9"/>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69" name="Google Shape;69;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10"/>
          <p:cNvSpPr txBox="1"/>
          <p:nvPr>
            <p:ph type="title"/>
          </p:nvPr>
        </p:nvSpPr>
        <p:spPr>
          <a:xfrm>
            <a:off x="913774" y="609600"/>
            <a:ext cx="5934969" cy="2023254"/>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10"/>
          <p:cNvSpPr/>
          <p:nvPr>
            <p:ph idx="2" type="pic"/>
          </p:nvPr>
        </p:nvSpPr>
        <p:spPr>
          <a:xfrm>
            <a:off x="7424803" y="609601"/>
            <a:ext cx="3255358" cy="5181600"/>
          </a:xfrm>
          <a:prstGeom prst="roundRect">
            <a:avLst>
              <a:gd fmla="val 4943" name="adj"/>
            </a:avLst>
          </a:prstGeom>
          <a:noFill/>
          <a:ln cap="sq" cmpd="sng" w="82550">
            <a:solidFill>
              <a:srgbClr val="CBD7E6"/>
            </a:solidFill>
            <a:prstDash val="solid"/>
            <a:miter lim="800000"/>
            <a:headEnd len="sm" w="sm" type="none"/>
            <a:tailEnd len="sm" w="sm" type="none"/>
          </a:ln>
        </p:spPr>
        <p:txBody>
          <a:bodyPr anchorCtr="0" anchor="t" bIns="91425" lIns="91425" spcFirstLastPara="1" rIns="91425" wrap="square" tIns="91425"/>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74" name="Google Shape;74;p10"/>
          <p:cNvSpPr txBox="1"/>
          <p:nvPr>
            <p:ph idx="1" type="body"/>
          </p:nvPr>
        </p:nvSpPr>
        <p:spPr>
          <a:xfrm>
            <a:off x="913794" y="2632852"/>
            <a:ext cx="5934949" cy="3158347"/>
          </a:xfrm>
          <a:prstGeom prst="rect">
            <a:avLst/>
          </a:prstGeom>
          <a:noFill/>
          <a:ln>
            <a:noFill/>
          </a:ln>
        </p:spPr>
        <p:txBody>
          <a:bodyPr anchorCtr="0" anchor="t" bIns="91425" lIns="91425" spcFirstLastPara="1" rIns="91425" wrap="square" tIns="91425"/>
          <a:lstStyle>
            <a:lvl1pPr indent="-228600" lvl="0" marL="45720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228600" lvl="1" marL="914400" marR="0" rtl="0" algn="l">
              <a:lnSpc>
                <a:spcPct val="120000"/>
              </a:lnSpc>
              <a:spcBef>
                <a:spcPts val="500"/>
              </a:spcBef>
              <a:spcAft>
                <a:spcPts val="0"/>
              </a:spcAft>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228600" lvl="2" marL="1371600" marR="0" rtl="0" algn="l">
              <a:lnSpc>
                <a:spcPct val="120000"/>
              </a:lnSpc>
              <a:spcBef>
                <a:spcPts val="500"/>
              </a:spcBef>
              <a:spcAft>
                <a:spcPts val="0"/>
              </a:spcAft>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228600" lvl="3" marL="1828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228600" lvl="4" marL="22860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228600" lvl="5" marL="27432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228600" lvl="6" marL="32004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228600" lvl="7" marL="36576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228600" lvl="8" marL="4114800" marR="0" rtl="0" algn="l">
              <a:lnSpc>
                <a:spcPct val="120000"/>
              </a:lnSpc>
              <a:spcBef>
                <a:spcPts val="500"/>
              </a:spcBef>
              <a:spcAft>
                <a:spcPts val="0"/>
              </a:spcAft>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75" name="Google Shape;75;p10"/>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6" name="Google Shape;76;p10"/>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000">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77" name="Google Shape;77;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Questrial"/>
                <a:ea typeface="Questrial"/>
                <a:cs typeface="Questrial"/>
                <a:sym typeface="Questrial"/>
              </a:defRPr>
            </a:lvl1pPr>
            <a:lvl2pPr indent="0" lvl="1" marL="0" marR="0" rtl="0" algn="r">
              <a:spcBef>
                <a:spcPts val="0"/>
              </a:spcBef>
              <a:buNone/>
              <a:defRPr sz="1000">
                <a:solidFill>
                  <a:schemeClr val="dk1"/>
                </a:solidFill>
                <a:latin typeface="Questrial"/>
                <a:ea typeface="Questrial"/>
                <a:cs typeface="Questrial"/>
                <a:sym typeface="Questrial"/>
              </a:defRPr>
            </a:lvl2pPr>
            <a:lvl3pPr indent="0" lvl="2" marL="0" marR="0" rtl="0" algn="r">
              <a:spcBef>
                <a:spcPts val="0"/>
              </a:spcBef>
              <a:buNone/>
              <a:defRPr sz="1000">
                <a:solidFill>
                  <a:schemeClr val="dk1"/>
                </a:solidFill>
                <a:latin typeface="Questrial"/>
                <a:ea typeface="Questrial"/>
                <a:cs typeface="Questrial"/>
                <a:sym typeface="Questrial"/>
              </a:defRPr>
            </a:lvl3pPr>
            <a:lvl4pPr indent="0" lvl="3" marL="0" marR="0" rtl="0" algn="r">
              <a:spcBef>
                <a:spcPts val="0"/>
              </a:spcBef>
              <a:buNone/>
              <a:defRPr sz="1000">
                <a:solidFill>
                  <a:schemeClr val="dk1"/>
                </a:solidFill>
                <a:latin typeface="Questrial"/>
                <a:ea typeface="Questrial"/>
                <a:cs typeface="Questrial"/>
                <a:sym typeface="Questrial"/>
              </a:defRPr>
            </a:lvl4pPr>
            <a:lvl5pPr indent="0" lvl="4" marL="0" marR="0" rtl="0" algn="r">
              <a:spcBef>
                <a:spcPts val="0"/>
              </a:spcBef>
              <a:buNone/>
              <a:defRPr sz="1000">
                <a:solidFill>
                  <a:schemeClr val="dk1"/>
                </a:solidFill>
                <a:latin typeface="Questrial"/>
                <a:ea typeface="Questrial"/>
                <a:cs typeface="Questrial"/>
                <a:sym typeface="Questrial"/>
              </a:defRPr>
            </a:lvl5pPr>
            <a:lvl6pPr indent="0" lvl="5" marL="0" marR="0" rtl="0" algn="r">
              <a:spcBef>
                <a:spcPts val="0"/>
              </a:spcBef>
              <a:buNone/>
              <a:defRPr sz="1000">
                <a:solidFill>
                  <a:schemeClr val="dk1"/>
                </a:solidFill>
                <a:latin typeface="Questrial"/>
                <a:ea typeface="Questrial"/>
                <a:cs typeface="Questrial"/>
                <a:sym typeface="Questrial"/>
              </a:defRPr>
            </a:lvl6pPr>
            <a:lvl7pPr indent="0" lvl="6" marL="0" marR="0" rtl="0" algn="r">
              <a:spcBef>
                <a:spcPts val="0"/>
              </a:spcBef>
              <a:buNone/>
              <a:defRPr sz="1000">
                <a:solidFill>
                  <a:schemeClr val="dk1"/>
                </a:solidFill>
                <a:latin typeface="Questrial"/>
                <a:ea typeface="Questrial"/>
                <a:cs typeface="Questrial"/>
                <a:sym typeface="Questrial"/>
              </a:defRPr>
            </a:lvl7pPr>
            <a:lvl8pPr indent="0" lvl="7" marL="0" marR="0" rtl="0" algn="r">
              <a:spcBef>
                <a:spcPts val="0"/>
              </a:spcBef>
              <a:buNone/>
              <a:defRPr sz="1000">
                <a:solidFill>
                  <a:schemeClr val="dk1"/>
                </a:solidFill>
                <a:latin typeface="Questrial"/>
                <a:ea typeface="Questrial"/>
                <a:cs typeface="Questrial"/>
                <a:sym typeface="Questrial"/>
              </a:defRPr>
            </a:lvl8pPr>
            <a:lvl9pPr indent="0" lvl="8" marL="0" marR="0" rtl="0" algn="r">
              <a:spcBef>
                <a:spcPts val="0"/>
              </a:spcBef>
              <a:buNone/>
              <a:defRPr sz="1000">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AC7EE"/>
            </a:gs>
            <a:gs pos="100000">
              <a:srgbClr val="87ABDA"/>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mt="80000"/>
          </a:blip>
          <a:srcRect b="0" l="0" r="0" t="0"/>
          <a:stretch/>
        </p:blipFill>
        <p:spPr>
          <a:xfrm>
            <a:off x="0" y="0"/>
            <a:ext cx="12192003" cy="6858001"/>
          </a:xfrm>
          <a:prstGeom prst="rect">
            <a:avLst/>
          </a:prstGeom>
          <a:noFill/>
          <a:ln>
            <a:noFill/>
          </a:ln>
        </p:spPr>
      </p:pic>
      <p:sp>
        <p:nvSpPr>
          <p:cNvPr id="7" name="Google Shape;7;p1"/>
          <p:cNvSpPr txBox="1"/>
          <p:nvPr>
            <p:ph type="title"/>
          </p:nvPr>
        </p:nvSpPr>
        <p:spPr>
          <a:xfrm>
            <a:off x="913775" y="618517"/>
            <a:ext cx="10364451" cy="1596177"/>
          </a:xfrm>
          <a:prstGeom prst="rect">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13775" y="2367093"/>
            <a:ext cx="10364452" cy="3424107"/>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9" name="Google Shape;9;p1"/>
          <p:cNvSpPr txBox="1"/>
          <p:nvPr>
            <p:ph idx="10" type="dt"/>
          </p:nvPr>
        </p:nvSpPr>
        <p:spPr>
          <a:xfrm>
            <a:off x="7678737" y="5883275"/>
            <a:ext cx="2743200" cy="365125"/>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0" name="Google Shape;10;p1"/>
          <p:cNvSpPr txBox="1"/>
          <p:nvPr>
            <p:ph idx="11" type="ftr"/>
          </p:nvPr>
        </p:nvSpPr>
        <p:spPr>
          <a:xfrm>
            <a:off x="913774" y="5883275"/>
            <a:ext cx="667288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000" u="none" cap="none" strike="noStrike">
                <a:solidFill>
                  <a:schemeClr val="dk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11" name="Google Shape;11;p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Questrial"/>
                <a:ea typeface="Questrial"/>
                <a:cs typeface="Questrial"/>
                <a:sym typeface="Questrial"/>
              </a:defRPr>
            </a:lvl1pPr>
            <a:lvl2pPr indent="0" lvl="1" marL="0" marR="0" rtl="0" algn="r">
              <a:spcBef>
                <a:spcPts val="0"/>
              </a:spcBef>
              <a:buNone/>
              <a:defRPr b="0" i="0" sz="1000" u="none" cap="none" strike="noStrike">
                <a:solidFill>
                  <a:schemeClr val="dk1"/>
                </a:solidFill>
                <a:latin typeface="Questrial"/>
                <a:ea typeface="Questrial"/>
                <a:cs typeface="Questrial"/>
                <a:sym typeface="Questrial"/>
              </a:defRPr>
            </a:lvl2pPr>
            <a:lvl3pPr indent="0" lvl="2" marL="0" marR="0" rtl="0" algn="r">
              <a:spcBef>
                <a:spcPts val="0"/>
              </a:spcBef>
              <a:buNone/>
              <a:defRPr b="0" i="0" sz="1000" u="none" cap="none" strike="noStrike">
                <a:solidFill>
                  <a:schemeClr val="dk1"/>
                </a:solidFill>
                <a:latin typeface="Questrial"/>
                <a:ea typeface="Questrial"/>
                <a:cs typeface="Questrial"/>
                <a:sym typeface="Questrial"/>
              </a:defRPr>
            </a:lvl3pPr>
            <a:lvl4pPr indent="0" lvl="3" marL="0" marR="0" rtl="0" algn="r">
              <a:spcBef>
                <a:spcPts val="0"/>
              </a:spcBef>
              <a:buNone/>
              <a:defRPr b="0" i="0" sz="1000" u="none" cap="none" strike="noStrike">
                <a:solidFill>
                  <a:schemeClr val="dk1"/>
                </a:solidFill>
                <a:latin typeface="Questrial"/>
                <a:ea typeface="Questrial"/>
                <a:cs typeface="Questrial"/>
                <a:sym typeface="Questrial"/>
              </a:defRPr>
            </a:lvl4pPr>
            <a:lvl5pPr indent="0" lvl="4" marL="0" marR="0" rtl="0" algn="r">
              <a:spcBef>
                <a:spcPts val="0"/>
              </a:spcBef>
              <a:buNone/>
              <a:defRPr b="0" i="0" sz="1000" u="none" cap="none" strike="noStrike">
                <a:solidFill>
                  <a:schemeClr val="dk1"/>
                </a:solidFill>
                <a:latin typeface="Questrial"/>
                <a:ea typeface="Questrial"/>
                <a:cs typeface="Questrial"/>
                <a:sym typeface="Questrial"/>
              </a:defRPr>
            </a:lvl5pPr>
            <a:lvl6pPr indent="0" lvl="5" marL="0" marR="0" rtl="0" algn="r">
              <a:spcBef>
                <a:spcPts val="0"/>
              </a:spcBef>
              <a:buNone/>
              <a:defRPr b="0" i="0" sz="1000" u="none" cap="none" strike="noStrike">
                <a:solidFill>
                  <a:schemeClr val="dk1"/>
                </a:solidFill>
                <a:latin typeface="Questrial"/>
                <a:ea typeface="Questrial"/>
                <a:cs typeface="Questrial"/>
                <a:sym typeface="Questrial"/>
              </a:defRPr>
            </a:lvl6pPr>
            <a:lvl7pPr indent="0" lvl="6" marL="0" marR="0" rtl="0" algn="r">
              <a:spcBef>
                <a:spcPts val="0"/>
              </a:spcBef>
              <a:buNone/>
              <a:defRPr b="0" i="0" sz="1000" u="none" cap="none" strike="noStrike">
                <a:solidFill>
                  <a:schemeClr val="dk1"/>
                </a:solidFill>
                <a:latin typeface="Questrial"/>
                <a:ea typeface="Questrial"/>
                <a:cs typeface="Questrial"/>
                <a:sym typeface="Questrial"/>
              </a:defRPr>
            </a:lvl7pPr>
            <a:lvl8pPr indent="0" lvl="7" marL="0" marR="0" rtl="0" algn="r">
              <a:spcBef>
                <a:spcPts val="0"/>
              </a:spcBef>
              <a:buNone/>
              <a:defRPr b="0" i="0" sz="1000" u="none" cap="none" strike="noStrike">
                <a:solidFill>
                  <a:schemeClr val="dk1"/>
                </a:solidFill>
                <a:latin typeface="Questrial"/>
                <a:ea typeface="Questrial"/>
                <a:cs typeface="Questrial"/>
                <a:sym typeface="Questrial"/>
              </a:defRPr>
            </a:lvl8pPr>
            <a:lvl9pPr indent="0" lvl="8" marL="0" marR="0" rtl="0" algn="r">
              <a:spcBef>
                <a:spcPts val="0"/>
              </a:spcBef>
              <a:buNone/>
              <a:defRPr b="0" i="0" sz="1000" u="none" cap="none" strike="noStrike">
                <a:solidFill>
                  <a:schemeClr val="dk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Questrial"/>
              <a:buNone/>
            </a:pPr>
            <a:r>
              <a:rPr b="1" lang="en-CA" sz="7200"/>
              <a:t>UNIT</a:t>
            </a:r>
            <a:r>
              <a:rPr b="1" i="0" lang="en-CA" sz="7200" u="none" cap="none" strike="noStrike">
                <a:solidFill>
                  <a:schemeClr val="dk1"/>
                </a:solidFill>
              </a:rPr>
              <a:t> 3</a:t>
            </a:r>
            <a:br>
              <a:rPr b="1" i="0" lang="en-CA" sz="7200" u="none" cap="none" strike="noStrike">
                <a:solidFill>
                  <a:schemeClr val="dk1"/>
                </a:solidFill>
              </a:rPr>
            </a:br>
            <a:r>
              <a:rPr b="1" i="0" lang="en-CA" sz="7200" u="none" cap="none" strike="noStrike">
                <a:solidFill>
                  <a:schemeClr val="dk1"/>
                </a:solidFill>
              </a:rPr>
              <a:t>LOOPS</a:t>
            </a:r>
            <a:endParaRPr b="1" i="0" sz="7200" u="none" cap="none" strike="noStrike">
              <a:solidFill>
                <a:schemeClr val="dk1"/>
              </a:solidFill>
            </a:endParaRPr>
          </a:p>
        </p:txBody>
      </p:sp>
      <p:sp>
        <p:nvSpPr>
          <p:cNvPr id="156" name="Google Shape;156;p19"/>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Clr>
                <a:schemeClr val="dk1"/>
              </a:buClr>
              <a:buSzPts val="2200"/>
              <a:buFont typeface="Arial"/>
              <a:buNone/>
            </a:pPr>
            <a:r>
              <a:rPr b="0" i="0" lang="en-CA" sz="2200" u="none" cap="none" strike="noStrike">
                <a:solidFill>
                  <a:srgbClr val="7F7F7F"/>
                </a:solidFill>
                <a:latin typeface="Questrial"/>
                <a:ea typeface="Questrial"/>
                <a:cs typeface="Questrial"/>
                <a:sym typeface="Questrial"/>
              </a:rPr>
              <a:t>ICS3U/ICS3C</a:t>
            </a:r>
            <a:endParaRPr b="0" i="0" sz="2200" u="none" cap="none" strike="noStrike">
              <a:solidFill>
                <a:srgbClr val="7F7F7F"/>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WHILE LOOPS</a:t>
            </a:r>
            <a:endParaRPr b="1" i="0" sz="7200" u="none" cap="none" strike="noStrike">
              <a:solidFill>
                <a:schemeClr val="dk1"/>
              </a:solidFill>
              <a:latin typeface="Questrial"/>
              <a:ea typeface="Questrial"/>
              <a:cs typeface="Questrial"/>
              <a:sym typeface="Questrial"/>
            </a:endParaRPr>
          </a:p>
        </p:txBody>
      </p:sp>
      <p:sp>
        <p:nvSpPr>
          <p:cNvPr id="222" name="Google Shape;222;p28"/>
          <p:cNvSpPr txBox="1"/>
          <p:nvPr>
            <p:ph idx="1" type="body"/>
          </p:nvPr>
        </p:nvSpPr>
        <p:spPr>
          <a:xfrm>
            <a:off x="913774" y="1903452"/>
            <a:ext cx="10535543" cy="42140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 while loop is more flexible because you do not need to know how many times it should execute</a:t>
            </a:r>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 downfall of the while loop is that you may end up with a </a:t>
            </a:r>
            <a:r>
              <a:rPr b="0" i="0" lang="en-CA" sz="2800" u="sng" cap="none" strike="noStrike">
                <a:solidFill>
                  <a:schemeClr val="dk1"/>
                </a:solidFill>
                <a:latin typeface="Arial"/>
                <a:ea typeface="Arial"/>
                <a:cs typeface="Arial"/>
                <a:sym typeface="Arial"/>
              </a:rPr>
              <a:t>logic error</a:t>
            </a:r>
            <a:r>
              <a:rPr b="0" i="0" lang="en-CA" sz="2800" u="none" cap="none" strike="noStrike">
                <a:solidFill>
                  <a:schemeClr val="dk1"/>
                </a:solidFill>
                <a:latin typeface="Arial"/>
                <a:ea typeface="Arial"/>
                <a:cs typeface="Arial"/>
                <a:sym typeface="Arial"/>
              </a:rPr>
              <a:t> where the condition is never met to end the loop. This can cause an infinite loop and your program will crash.</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WHILE LOOPS</a:t>
            </a:r>
            <a:endParaRPr b="1" i="0" sz="7200" u="none" cap="none" strike="noStrike">
              <a:solidFill>
                <a:schemeClr val="dk1"/>
              </a:solidFill>
              <a:latin typeface="Questrial"/>
              <a:ea typeface="Questrial"/>
              <a:cs typeface="Questrial"/>
              <a:sym typeface="Questrial"/>
            </a:endParaRPr>
          </a:p>
        </p:txBody>
      </p:sp>
      <p:sp>
        <p:nvSpPr>
          <p:cNvPr id="228" name="Google Shape;228;p29"/>
          <p:cNvSpPr txBox="1"/>
          <p:nvPr>
            <p:ph idx="1" type="body"/>
          </p:nvPr>
        </p:nvSpPr>
        <p:spPr>
          <a:xfrm>
            <a:off x="913774" y="1903452"/>
            <a:ext cx="10535543" cy="42140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 while loop has a </a:t>
            </a:r>
            <a:r>
              <a:rPr b="1" i="0" lang="en-CA" sz="2800" u="sng" cap="none" strike="noStrike">
                <a:solidFill>
                  <a:schemeClr val="dk1"/>
                </a:solidFill>
                <a:latin typeface="Arial"/>
                <a:ea typeface="Arial"/>
                <a:cs typeface="Arial"/>
                <a:sym typeface="Arial"/>
              </a:rPr>
              <a:t>Boolean expression</a:t>
            </a:r>
            <a:r>
              <a:rPr b="0" i="0" lang="en-CA" sz="2800" u="none" cap="none" strike="noStrike">
                <a:solidFill>
                  <a:schemeClr val="dk1"/>
                </a:solidFill>
                <a:latin typeface="Arial"/>
                <a:ea typeface="Arial"/>
                <a:cs typeface="Arial"/>
                <a:sym typeface="Arial"/>
              </a:rPr>
              <a:t> which is either true or false. It will continue in the loop as long as the expression is true.</a:t>
            </a:r>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These Boolean expressions work the same was as in IF statements from Module 2. i.e. </a:t>
            </a:r>
            <a:endParaRPr/>
          </a:p>
          <a:p>
            <a:pPr indent="0" lvl="1" marL="457200" marR="0" rtl="0" algn="l">
              <a:lnSpc>
                <a:spcPct val="120000"/>
              </a:lnSpc>
              <a:spcBef>
                <a:spcPts val="500"/>
              </a:spcBef>
              <a:spcAft>
                <a:spcPts val="0"/>
              </a:spcAft>
              <a:buClr>
                <a:schemeClr val="dk1"/>
              </a:buClr>
              <a:buSzPts val="2600"/>
              <a:buFont typeface="Arial"/>
              <a:buNone/>
            </a:pPr>
            <a:r>
              <a:rPr b="1" i="0" lang="en-CA" sz="2600" u="none" cap="none" strike="noStrike">
                <a:solidFill>
                  <a:schemeClr val="dk1"/>
                </a:solidFill>
                <a:latin typeface="Arial"/>
                <a:ea typeface="Arial"/>
                <a:cs typeface="Arial"/>
                <a:sym typeface="Arial"/>
              </a:rPr>
              <a:t>while (inputNumber == 1)</a:t>
            </a:r>
            <a:br>
              <a:rPr b="1" i="0" lang="en-CA" sz="2600" u="none" cap="none" strike="noStrike">
                <a:solidFill>
                  <a:schemeClr val="dk1"/>
                </a:solidFill>
                <a:latin typeface="Arial"/>
                <a:ea typeface="Arial"/>
                <a:cs typeface="Arial"/>
                <a:sym typeface="Arial"/>
              </a:rPr>
            </a:br>
            <a:r>
              <a:rPr b="1" i="0" lang="en-CA" sz="2600" u="none" cap="none" strike="noStrike">
                <a:solidFill>
                  <a:schemeClr val="dk1"/>
                </a:solidFill>
                <a:latin typeface="Arial"/>
                <a:ea typeface="Arial"/>
                <a:cs typeface="Arial"/>
                <a:sym typeface="Arial"/>
              </a:rPr>
              <a:t>{</a:t>
            </a:r>
            <a:endParaRPr/>
          </a:p>
          <a:p>
            <a:pPr indent="0" lvl="1" marL="457200" marR="0" rtl="0" algn="l">
              <a:lnSpc>
                <a:spcPct val="120000"/>
              </a:lnSpc>
              <a:spcBef>
                <a:spcPts val="500"/>
              </a:spcBef>
              <a:spcAft>
                <a:spcPts val="0"/>
              </a:spcAft>
              <a:buClr>
                <a:schemeClr val="dk1"/>
              </a:buClr>
              <a:buSzPts val="2600"/>
              <a:buFont typeface="Arial"/>
              <a:buNone/>
            </a:pPr>
            <a:r>
              <a:rPr b="1" i="0" lang="en-CA" sz="2600" u="none" cap="none" strike="noStrike">
                <a:solidFill>
                  <a:schemeClr val="dk1"/>
                </a:solidFill>
                <a:latin typeface="Arial"/>
                <a:ea typeface="Arial"/>
                <a:cs typeface="Arial"/>
                <a:sym typeface="Arial"/>
              </a:rPr>
              <a:t>	//code to execute in loop</a:t>
            </a:r>
            <a:endParaRPr/>
          </a:p>
          <a:p>
            <a:pPr indent="0" lvl="1" marL="457200" marR="0" rtl="0" algn="l">
              <a:lnSpc>
                <a:spcPct val="120000"/>
              </a:lnSpc>
              <a:spcBef>
                <a:spcPts val="500"/>
              </a:spcBef>
              <a:spcAft>
                <a:spcPts val="0"/>
              </a:spcAft>
              <a:buClr>
                <a:schemeClr val="dk1"/>
              </a:buClr>
              <a:buSzPts val="2600"/>
              <a:buFont typeface="Arial"/>
              <a:buNone/>
            </a:pPr>
            <a:r>
              <a:rPr b="1" i="0" lang="en-CA" sz="2600" u="none" cap="none" strike="noStrike">
                <a:solidFill>
                  <a:schemeClr val="dk1"/>
                </a:solidFill>
                <a:latin typeface="Arial"/>
                <a:ea typeface="Arial"/>
                <a:cs typeface="Arial"/>
                <a:sym typeface="Arial"/>
              </a:rPr>
              <a:t>}</a:t>
            </a:r>
            <a:endParaRPr/>
          </a:p>
          <a:p>
            <a:pPr indent="0" lvl="1" marL="457200" marR="0" rtl="0" algn="l">
              <a:lnSpc>
                <a:spcPct val="120000"/>
              </a:lnSpc>
              <a:spcBef>
                <a:spcPts val="500"/>
              </a:spcBef>
              <a:spcAft>
                <a:spcPts val="0"/>
              </a:spcAft>
              <a:buClr>
                <a:schemeClr val="dk1"/>
              </a:buClr>
              <a:buSzPts val="2600"/>
              <a:buFont typeface="Arial"/>
              <a:buNone/>
            </a:pPr>
            <a:r>
              <a:t/>
            </a:r>
            <a:endParaRPr b="1" i="0" sz="2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SENTINEL</a:t>
            </a:r>
            <a:endParaRPr b="1" i="0" sz="7200" u="none" cap="none" strike="noStrike">
              <a:solidFill>
                <a:schemeClr val="dk1"/>
              </a:solidFill>
              <a:latin typeface="Questrial"/>
              <a:ea typeface="Questrial"/>
              <a:cs typeface="Questrial"/>
              <a:sym typeface="Questrial"/>
            </a:endParaRPr>
          </a:p>
        </p:txBody>
      </p:sp>
      <p:sp>
        <p:nvSpPr>
          <p:cNvPr id="234" name="Google Shape;234;p30"/>
          <p:cNvSpPr txBox="1"/>
          <p:nvPr>
            <p:ph idx="1" type="body"/>
          </p:nvPr>
        </p:nvSpPr>
        <p:spPr>
          <a:xfrm>
            <a:off x="913774" y="1903452"/>
            <a:ext cx="10535543" cy="4214013"/>
          </a:xfrm>
          <a:prstGeom prst="rect">
            <a:avLst/>
          </a:prstGeom>
          <a:noFill/>
          <a:ln>
            <a:noFill/>
          </a:ln>
        </p:spPr>
        <p:txBody>
          <a:bodyPr anchorCtr="0" anchor="t" bIns="45700" lIns="91425" spcFirstLastPara="1" rIns="91425" wrap="square" tIns="45700">
            <a:noAutofit/>
          </a:bodyPr>
          <a:lstStyle/>
          <a:p>
            <a:pPr indent="0" lvl="1" marL="457200" marR="0" rtl="0" algn="l">
              <a:lnSpc>
                <a:spcPct val="120000"/>
              </a:lnSpc>
              <a:spcBef>
                <a:spcPts val="0"/>
              </a:spcBef>
              <a:spcAft>
                <a:spcPts val="0"/>
              </a:spcAft>
              <a:buClr>
                <a:schemeClr val="dk1"/>
              </a:buClr>
              <a:buSzPts val="2600"/>
              <a:buFont typeface="Arial"/>
              <a:buNone/>
            </a:pPr>
            <a:r>
              <a:rPr b="1" i="0" lang="en-CA" sz="2600" u="none" cap="none" strike="noStrike">
                <a:solidFill>
                  <a:schemeClr val="dk1"/>
                </a:solidFill>
                <a:latin typeface="Arial"/>
                <a:ea typeface="Arial"/>
                <a:cs typeface="Arial"/>
                <a:sym typeface="Arial"/>
              </a:rPr>
              <a:t>A sentinel is a value for the while loop to watch for. Often it is set to a certain value initially, with an opportunity for the user to change it in each ITERATION of the loop. </a:t>
            </a:r>
            <a:endParaRPr/>
          </a:p>
          <a:p>
            <a:pPr indent="0" lvl="1" marL="457200" marR="0" rtl="0" algn="l">
              <a:lnSpc>
                <a:spcPct val="120000"/>
              </a:lnSpc>
              <a:spcBef>
                <a:spcPts val="500"/>
              </a:spcBef>
              <a:spcAft>
                <a:spcPts val="0"/>
              </a:spcAft>
              <a:buClr>
                <a:schemeClr val="dk1"/>
              </a:buClr>
              <a:buSzPts val="2600"/>
              <a:buFont typeface="Arial"/>
              <a:buNone/>
            </a:pPr>
            <a:r>
              <a:t/>
            </a:r>
            <a:endParaRPr b="1" i="0" sz="2600" u="none" cap="none" strike="noStrike">
              <a:solidFill>
                <a:schemeClr val="dk1"/>
              </a:solidFill>
              <a:latin typeface="Arial"/>
              <a:ea typeface="Arial"/>
              <a:cs typeface="Arial"/>
              <a:sym typeface="Arial"/>
            </a:endParaRPr>
          </a:p>
          <a:p>
            <a:pPr indent="0" lvl="1" marL="457200" marR="0" rtl="0" algn="l">
              <a:lnSpc>
                <a:spcPct val="120000"/>
              </a:lnSpc>
              <a:spcBef>
                <a:spcPts val="500"/>
              </a:spcBef>
              <a:spcAft>
                <a:spcPts val="0"/>
              </a:spcAft>
              <a:buClr>
                <a:schemeClr val="dk1"/>
              </a:buClr>
              <a:buSzPts val="2600"/>
              <a:buFont typeface="Arial"/>
              <a:buNone/>
            </a:pPr>
            <a:r>
              <a:rPr b="1" i="0" lang="en-CA" sz="2600" u="none" cap="none" strike="noStrike">
                <a:solidFill>
                  <a:schemeClr val="dk1"/>
                </a:solidFill>
                <a:latin typeface="Arial"/>
                <a:ea typeface="Arial"/>
                <a:cs typeface="Arial"/>
                <a:sym typeface="Arial"/>
              </a:rPr>
              <a:t>For instance, you might set a value of playAgain = “y” and each time the loop runs, ask the user, would you like to play again? Enter “y” or “n” then exit the loop if the value of the playAgain becomes “n” for no.</a:t>
            </a:r>
            <a:endParaRPr b="1" i="0" sz="2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LOOPS!</a:t>
            </a:r>
            <a:endParaRPr b="1" i="0" sz="7200" u="none" cap="none" strike="noStrike">
              <a:solidFill>
                <a:schemeClr val="dk1"/>
              </a:solidFill>
              <a:latin typeface="Questrial"/>
              <a:ea typeface="Questrial"/>
              <a:cs typeface="Questrial"/>
              <a:sym typeface="Questrial"/>
            </a:endParaRPr>
          </a:p>
        </p:txBody>
      </p:sp>
      <p:pic>
        <p:nvPicPr>
          <p:cNvPr descr="Image result for loops image" id="162" name="Google Shape;162;p20"/>
          <p:cNvPicPr preferRelativeResize="0"/>
          <p:nvPr>
            <p:ph idx="1" type="body"/>
          </p:nvPr>
        </p:nvPicPr>
        <p:blipFill rotWithShape="1">
          <a:blip r:embed="rId3">
            <a:alphaModFix/>
          </a:blip>
          <a:srcRect b="0" l="0" r="0" t="0"/>
          <a:stretch/>
        </p:blipFill>
        <p:spPr>
          <a:xfrm>
            <a:off x="1604962" y="2218531"/>
            <a:ext cx="9017000" cy="339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LOOPS</a:t>
            </a:r>
            <a:endParaRPr b="1" i="0" sz="7200" u="none" cap="none" strike="noStrike">
              <a:solidFill>
                <a:schemeClr val="dk1"/>
              </a:solidFill>
              <a:latin typeface="Questrial"/>
              <a:ea typeface="Questrial"/>
              <a:cs typeface="Questrial"/>
              <a:sym typeface="Questrial"/>
            </a:endParaRPr>
          </a:p>
        </p:txBody>
      </p:sp>
      <p:sp>
        <p:nvSpPr>
          <p:cNvPr id="168" name="Google Shape;168;p21"/>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Loops allow operations in your program to be repeated over and over (and over and over and over…) without having to write the code for each operation. </a:t>
            </a:r>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You can write the related line(s) of code once and have it repeat many times</a:t>
            </a:r>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This makes your code simpler to read and more efficient</a:t>
            </a:r>
            <a:br>
              <a:rPr b="0" i="0" lang="en-CA" sz="2800" u="none" cap="none" strike="noStrike">
                <a:solidFill>
                  <a:schemeClr val="dk1"/>
                </a:solidFill>
                <a:latin typeface="Arial"/>
                <a:ea typeface="Arial"/>
                <a:cs typeface="Arial"/>
                <a:sym typeface="Arial"/>
              </a:rPr>
            </a:br>
            <a:endParaRPr b="0" i="0" sz="2800" u="none" cap="none" strike="noStrike">
              <a:solidFill>
                <a:schemeClr val="dk1"/>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LOOPS</a:t>
            </a:r>
            <a:endParaRPr b="1" i="0" sz="7200" u="none" cap="none" strike="noStrike">
              <a:solidFill>
                <a:schemeClr val="dk1"/>
              </a:solidFill>
              <a:latin typeface="Questrial"/>
              <a:ea typeface="Questrial"/>
              <a:cs typeface="Questrial"/>
              <a:sym typeface="Questrial"/>
            </a:endParaRPr>
          </a:p>
        </p:txBody>
      </p:sp>
      <p:sp>
        <p:nvSpPr>
          <p:cNvPr id="174" name="Google Shape;174;p22"/>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Loops need to know 3 basic things:</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1) When to start</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	2) What they should do</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	3) When to stop</a:t>
            </a:r>
            <a:br>
              <a:rPr b="0" i="0" lang="en-CA" sz="2800" u="none" cap="none" strike="noStrike">
                <a:solidFill>
                  <a:schemeClr val="dk1"/>
                </a:solidFill>
                <a:latin typeface="Arial"/>
                <a:ea typeface="Arial"/>
                <a:cs typeface="Arial"/>
                <a:sym typeface="Arial"/>
              </a:rPr>
            </a:br>
            <a:endParaRPr b="0" i="0" sz="2800" u="none" cap="none" strike="noStrike">
              <a:solidFill>
                <a:schemeClr val="dk1"/>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FOR LOOPS</a:t>
            </a:r>
            <a:endParaRPr b="1" i="0" sz="7200" u="none" cap="none" strike="noStrike">
              <a:solidFill>
                <a:schemeClr val="dk1"/>
              </a:solidFill>
              <a:latin typeface="Questrial"/>
              <a:ea typeface="Questrial"/>
              <a:cs typeface="Questrial"/>
              <a:sym typeface="Questrial"/>
            </a:endParaRPr>
          </a:p>
        </p:txBody>
      </p:sp>
      <p:sp>
        <p:nvSpPr>
          <p:cNvPr id="180" name="Google Shape;180;p23"/>
          <p:cNvSpPr txBox="1"/>
          <p:nvPr>
            <p:ph idx="1" type="body"/>
          </p:nvPr>
        </p:nvSpPr>
        <p:spPr>
          <a:xfrm>
            <a:off x="913774" y="1903452"/>
            <a:ext cx="10535543" cy="42140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 first type of loop is used when we know how many times the program should execute the commands in the loop.</a:t>
            </a:r>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Notation:</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for (int i=0; i&lt;=10; i++)</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//code to execute in loop</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br>
              <a:rPr b="0" i="0" lang="en-CA" sz="2800" u="none" cap="none" strike="noStrike">
                <a:solidFill>
                  <a:schemeClr val="dk1"/>
                </a:solidFill>
                <a:latin typeface="Arial"/>
                <a:ea typeface="Arial"/>
                <a:cs typeface="Arial"/>
                <a:sym typeface="Arial"/>
              </a:rPr>
            </a:br>
            <a:endParaRPr b="0" i="0" sz="2800" u="none" cap="none" strike="noStrike">
              <a:solidFill>
                <a:schemeClr val="dk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FOR LOOPS</a:t>
            </a:r>
            <a:endParaRPr b="1" i="0" sz="7200" u="none" cap="none" strike="noStrike">
              <a:solidFill>
                <a:schemeClr val="dk1"/>
              </a:solidFill>
              <a:latin typeface="Questrial"/>
              <a:ea typeface="Questrial"/>
              <a:cs typeface="Questrial"/>
              <a:sym typeface="Questrial"/>
            </a:endParaRPr>
          </a:p>
        </p:txBody>
      </p:sp>
      <p:sp>
        <p:nvSpPr>
          <p:cNvPr id="186" name="Google Shape;186;p24"/>
          <p:cNvSpPr txBox="1"/>
          <p:nvPr>
            <p:ph idx="1" type="body"/>
          </p:nvPr>
        </p:nvSpPr>
        <p:spPr>
          <a:xfrm>
            <a:off x="913775" y="1903451"/>
            <a:ext cx="10535543" cy="421401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	</a:t>
            </a:r>
            <a:r>
              <a:rPr b="0" i="0" lang="en-CA" sz="4800" u="none" cap="none" strike="noStrike">
                <a:solidFill>
                  <a:schemeClr val="dk1"/>
                </a:solidFill>
                <a:latin typeface="Arial"/>
                <a:ea typeface="Arial"/>
                <a:cs typeface="Arial"/>
                <a:sym typeface="Arial"/>
              </a:rPr>
              <a:t>for (int i=0; i&lt;=10; i++)</a:t>
            </a:r>
            <a:br>
              <a:rPr b="0" i="0" lang="en-CA" sz="4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endParaRPr b="0" i="0" sz="2800" u="none" cap="none" strike="noStrike">
              <a:solidFill>
                <a:schemeClr val="dk1"/>
              </a:solidFill>
              <a:latin typeface="Questrial"/>
              <a:ea typeface="Questrial"/>
              <a:cs typeface="Questrial"/>
              <a:sym typeface="Questrial"/>
            </a:endParaRPr>
          </a:p>
        </p:txBody>
      </p:sp>
      <p:cxnSp>
        <p:nvCxnSpPr>
          <p:cNvPr id="187" name="Google Shape;187;p24"/>
          <p:cNvCxnSpPr/>
          <p:nvPr/>
        </p:nvCxnSpPr>
        <p:spPr>
          <a:xfrm flipH="1" rot="10800000">
            <a:off x="2794715" y="2743200"/>
            <a:ext cx="721217" cy="888642"/>
          </a:xfrm>
          <a:prstGeom prst="straightConnector1">
            <a:avLst/>
          </a:prstGeom>
          <a:noFill/>
          <a:ln cap="flat" cmpd="sng" w="57150">
            <a:solidFill>
              <a:srgbClr val="FF0000"/>
            </a:solidFill>
            <a:prstDash val="solid"/>
            <a:round/>
            <a:headEnd len="sm" w="sm" type="none"/>
            <a:tailEnd len="med" w="med" type="triangle"/>
          </a:ln>
        </p:spPr>
      </p:cxnSp>
      <p:sp>
        <p:nvSpPr>
          <p:cNvPr id="188" name="Google Shape;188;p24"/>
          <p:cNvSpPr txBox="1"/>
          <p:nvPr/>
        </p:nvSpPr>
        <p:spPr>
          <a:xfrm>
            <a:off x="1429555" y="3631842"/>
            <a:ext cx="229244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3600" u="none" cap="none" strike="noStrike">
                <a:solidFill>
                  <a:srgbClr val="C00000"/>
                </a:solidFill>
                <a:latin typeface="Questrial"/>
                <a:ea typeface="Questrial"/>
                <a:cs typeface="Questrial"/>
                <a:sym typeface="Questrial"/>
              </a:rPr>
              <a:t>Starting value of counter</a:t>
            </a:r>
            <a:endParaRPr b="1" sz="3600">
              <a:solidFill>
                <a:srgbClr val="C00000"/>
              </a:solidFill>
              <a:latin typeface="Questrial"/>
              <a:ea typeface="Questrial"/>
              <a:cs typeface="Questrial"/>
              <a:sym typeface="Questrial"/>
            </a:endParaRPr>
          </a:p>
        </p:txBody>
      </p:sp>
      <p:cxnSp>
        <p:nvCxnSpPr>
          <p:cNvPr id="189" name="Google Shape;189;p24"/>
          <p:cNvCxnSpPr/>
          <p:nvPr/>
        </p:nvCxnSpPr>
        <p:spPr>
          <a:xfrm rot="10800000">
            <a:off x="5653825" y="2743200"/>
            <a:ext cx="0" cy="1004552"/>
          </a:xfrm>
          <a:prstGeom prst="straightConnector1">
            <a:avLst/>
          </a:prstGeom>
          <a:noFill/>
          <a:ln cap="flat" cmpd="sng" w="57150">
            <a:solidFill>
              <a:srgbClr val="0070C0"/>
            </a:solidFill>
            <a:prstDash val="solid"/>
            <a:round/>
            <a:headEnd len="sm" w="sm" type="none"/>
            <a:tailEnd len="med" w="med" type="triangle"/>
          </a:ln>
        </p:spPr>
      </p:cxnSp>
      <p:sp>
        <p:nvSpPr>
          <p:cNvPr id="190" name="Google Shape;190;p24"/>
          <p:cNvSpPr txBox="1"/>
          <p:nvPr/>
        </p:nvSpPr>
        <p:spPr>
          <a:xfrm>
            <a:off x="4353059" y="4010458"/>
            <a:ext cx="2537138"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CA" sz="4000">
                <a:solidFill>
                  <a:srgbClr val="155E80"/>
                </a:solidFill>
                <a:latin typeface="Questrial"/>
                <a:ea typeface="Questrial"/>
                <a:cs typeface="Questrial"/>
                <a:sym typeface="Questrial"/>
              </a:rPr>
              <a:t>Ending value of counter</a:t>
            </a:r>
            <a:endParaRPr sz="1800">
              <a:solidFill>
                <a:srgbClr val="155E80"/>
              </a:solidFill>
              <a:latin typeface="Questrial"/>
              <a:ea typeface="Questrial"/>
              <a:cs typeface="Questrial"/>
              <a:sym typeface="Questrial"/>
            </a:endParaRPr>
          </a:p>
        </p:txBody>
      </p:sp>
      <p:cxnSp>
        <p:nvCxnSpPr>
          <p:cNvPr id="191" name="Google Shape;191;p24"/>
          <p:cNvCxnSpPr/>
          <p:nvPr/>
        </p:nvCxnSpPr>
        <p:spPr>
          <a:xfrm rot="10800000">
            <a:off x="7521262" y="2743200"/>
            <a:ext cx="1378039" cy="756428"/>
          </a:xfrm>
          <a:prstGeom prst="straightConnector1">
            <a:avLst/>
          </a:prstGeom>
          <a:noFill/>
          <a:ln cap="flat" cmpd="sng" w="57150">
            <a:solidFill>
              <a:srgbClr val="00B050"/>
            </a:solidFill>
            <a:prstDash val="solid"/>
            <a:round/>
            <a:headEnd len="sm" w="sm" type="none"/>
            <a:tailEnd len="med" w="med" type="triangle"/>
          </a:ln>
        </p:spPr>
      </p:cxnSp>
      <p:sp>
        <p:nvSpPr>
          <p:cNvPr id="192" name="Google Shape;192;p24"/>
          <p:cNvSpPr txBox="1"/>
          <p:nvPr/>
        </p:nvSpPr>
        <p:spPr>
          <a:xfrm>
            <a:off x="8120129" y="3499628"/>
            <a:ext cx="364472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4000">
                <a:solidFill>
                  <a:srgbClr val="006600"/>
                </a:solidFill>
                <a:latin typeface="Questrial"/>
                <a:ea typeface="Questrial"/>
                <a:cs typeface="Questrial"/>
                <a:sym typeface="Questrial"/>
              </a:rPr>
              <a:t>What you are incrementing by</a:t>
            </a:r>
            <a:endParaRPr b="1" sz="4000">
              <a:solidFill>
                <a:srgbClr val="006600"/>
              </a:solidFill>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FOR LOOPS</a:t>
            </a:r>
            <a:endParaRPr b="1" i="0" sz="7200" u="none" cap="none" strike="noStrike">
              <a:solidFill>
                <a:schemeClr val="dk1"/>
              </a:solidFill>
              <a:latin typeface="Questrial"/>
              <a:ea typeface="Questrial"/>
              <a:cs typeface="Questrial"/>
              <a:sym typeface="Questrial"/>
            </a:endParaRPr>
          </a:p>
        </p:txBody>
      </p:sp>
      <p:sp>
        <p:nvSpPr>
          <p:cNvPr id="198" name="Google Shape;198;p25"/>
          <p:cNvSpPr txBox="1"/>
          <p:nvPr>
            <p:ph idx="1" type="body"/>
          </p:nvPr>
        </p:nvSpPr>
        <p:spPr>
          <a:xfrm>
            <a:off x="913775" y="1903451"/>
            <a:ext cx="10535543" cy="4214013"/>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	</a:t>
            </a:r>
            <a:r>
              <a:rPr b="0" i="0" lang="en-CA" sz="4800" u="none" cap="none" strike="noStrike">
                <a:solidFill>
                  <a:schemeClr val="dk1"/>
                </a:solidFill>
                <a:latin typeface="Arial"/>
                <a:ea typeface="Arial"/>
                <a:cs typeface="Arial"/>
                <a:sym typeface="Arial"/>
              </a:rPr>
              <a:t>for (int i=0; i&lt;=10; i++)</a:t>
            </a:r>
            <a:br>
              <a:rPr b="0" i="0" lang="en-CA" sz="4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endParaRPr b="0" i="0" sz="2800" u="none" cap="none" strike="noStrike">
              <a:solidFill>
                <a:schemeClr val="dk1"/>
              </a:solidFill>
              <a:latin typeface="Questrial"/>
              <a:ea typeface="Questrial"/>
              <a:cs typeface="Questrial"/>
              <a:sym typeface="Questrial"/>
            </a:endParaRPr>
          </a:p>
        </p:txBody>
      </p:sp>
      <p:cxnSp>
        <p:nvCxnSpPr>
          <p:cNvPr id="199" name="Google Shape;199;p25"/>
          <p:cNvCxnSpPr/>
          <p:nvPr/>
        </p:nvCxnSpPr>
        <p:spPr>
          <a:xfrm flipH="1" rot="10800000">
            <a:off x="2794715" y="2743200"/>
            <a:ext cx="721217" cy="888642"/>
          </a:xfrm>
          <a:prstGeom prst="straightConnector1">
            <a:avLst/>
          </a:prstGeom>
          <a:noFill/>
          <a:ln cap="flat" cmpd="sng" w="57150">
            <a:solidFill>
              <a:srgbClr val="FF0000"/>
            </a:solidFill>
            <a:prstDash val="solid"/>
            <a:round/>
            <a:headEnd len="sm" w="sm" type="none"/>
            <a:tailEnd len="med" w="med" type="triangle"/>
          </a:ln>
        </p:spPr>
      </p:cxnSp>
      <p:sp>
        <p:nvSpPr>
          <p:cNvPr id="200" name="Google Shape;200;p25"/>
          <p:cNvSpPr txBox="1"/>
          <p:nvPr/>
        </p:nvSpPr>
        <p:spPr>
          <a:xfrm>
            <a:off x="598243" y="3631842"/>
            <a:ext cx="312375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3600">
                <a:solidFill>
                  <a:srgbClr val="C00000"/>
                </a:solidFill>
                <a:latin typeface="Questrial"/>
                <a:ea typeface="Questrial"/>
                <a:cs typeface="Questrial"/>
                <a:sym typeface="Questrial"/>
              </a:rPr>
              <a:t>Starting at zero</a:t>
            </a:r>
            <a:endParaRPr b="1" sz="3600">
              <a:solidFill>
                <a:srgbClr val="C00000"/>
              </a:solidFill>
              <a:latin typeface="Questrial"/>
              <a:ea typeface="Questrial"/>
              <a:cs typeface="Questrial"/>
              <a:sym typeface="Questrial"/>
            </a:endParaRPr>
          </a:p>
        </p:txBody>
      </p:sp>
      <p:cxnSp>
        <p:nvCxnSpPr>
          <p:cNvPr id="201" name="Google Shape;201;p25"/>
          <p:cNvCxnSpPr/>
          <p:nvPr/>
        </p:nvCxnSpPr>
        <p:spPr>
          <a:xfrm rot="10800000">
            <a:off x="5653825" y="2743200"/>
            <a:ext cx="0" cy="1004552"/>
          </a:xfrm>
          <a:prstGeom prst="straightConnector1">
            <a:avLst/>
          </a:prstGeom>
          <a:noFill/>
          <a:ln cap="flat" cmpd="sng" w="57150">
            <a:solidFill>
              <a:srgbClr val="0070C0"/>
            </a:solidFill>
            <a:prstDash val="solid"/>
            <a:round/>
            <a:headEnd len="sm" w="sm" type="none"/>
            <a:tailEnd len="med" w="med" type="triangle"/>
          </a:ln>
        </p:spPr>
      </p:cxnSp>
      <p:sp>
        <p:nvSpPr>
          <p:cNvPr id="202" name="Google Shape;202;p25"/>
          <p:cNvSpPr txBox="1"/>
          <p:nvPr/>
        </p:nvSpPr>
        <p:spPr>
          <a:xfrm>
            <a:off x="4353058" y="4018208"/>
            <a:ext cx="293638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CA" sz="4000">
                <a:solidFill>
                  <a:srgbClr val="155E80"/>
                </a:solidFill>
                <a:latin typeface="Questrial"/>
                <a:ea typeface="Questrial"/>
                <a:cs typeface="Questrial"/>
                <a:sym typeface="Questrial"/>
              </a:rPr>
              <a:t>Ending at 10</a:t>
            </a:r>
            <a:endParaRPr sz="1800">
              <a:solidFill>
                <a:srgbClr val="155E80"/>
              </a:solidFill>
              <a:latin typeface="Questrial"/>
              <a:ea typeface="Questrial"/>
              <a:cs typeface="Questrial"/>
              <a:sym typeface="Questrial"/>
            </a:endParaRPr>
          </a:p>
        </p:txBody>
      </p:sp>
      <p:cxnSp>
        <p:nvCxnSpPr>
          <p:cNvPr id="203" name="Google Shape;203;p25"/>
          <p:cNvCxnSpPr/>
          <p:nvPr/>
        </p:nvCxnSpPr>
        <p:spPr>
          <a:xfrm rot="10800000">
            <a:off x="7521262" y="2743200"/>
            <a:ext cx="1378039" cy="756428"/>
          </a:xfrm>
          <a:prstGeom prst="straightConnector1">
            <a:avLst/>
          </a:prstGeom>
          <a:noFill/>
          <a:ln cap="flat" cmpd="sng" w="57150">
            <a:solidFill>
              <a:srgbClr val="00B050"/>
            </a:solidFill>
            <a:prstDash val="solid"/>
            <a:round/>
            <a:headEnd len="sm" w="sm" type="none"/>
            <a:tailEnd len="med" w="med" type="triangle"/>
          </a:ln>
        </p:spPr>
      </p:cxnSp>
      <p:sp>
        <p:nvSpPr>
          <p:cNvPr id="204" name="Google Shape;204;p25"/>
          <p:cNvSpPr txBox="1"/>
          <p:nvPr/>
        </p:nvSpPr>
        <p:spPr>
          <a:xfrm>
            <a:off x="8120129" y="3499628"/>
            <a:ext cx="364472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4000">
                <a:solidFill>
                  <a:srgbClr val="006600"/>
                </a:solidFill>
                <a:latin typeface="Questrial"/>
                <a:ea typeface="Questrial"/>
                <a:cs typeface="Questrial"/>
                <a:sym typeface="Questrial"/>
              </a:rPr>
              <a:t>Increasing by 1 each loop</a:t>
            </a:r>
            <a:endParaRPr b="1" sz="4000">
              <a:solidFill>
                <a:srgbClr val="006600"/>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INCREMENTING LOOPS</a:t>
            </a:r>
            <a:endParaRPr b="1" i="0" sz="7200" u="none" cap="none" strike="noStrike">
              <a:solidFill>
                <a:schemeClr val="dk1"/>
              </a:solidFill>
              <a:latin typeface="Questrial"/>
              <a:ea typeface="Questrial"/>
              <a:cs typeface="Questrial"/>
              <a:sym typeface="Questrial"/>
            </a:endParaRPr>
          </a:p>
        </p:txBody>
      </p:sp>
      <p:sp>
        <p:nvSpPr>
          <p:cNvPr id="210" name="Google Shape;210;p26"/>
          <p:cNvSpPr txBox="1"/>
          <p:nvPr>
            <p:ph idx="1" type="body"/>
          </p:nvPr>
        </p:nvSpPr>
        <p:spPr>
          <a:xfrm>
            <a:off x="1016805" y="1787542"/>
            <a:ext cx="10363826" cy="342410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Short form for incrementing a variable:</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r>
              <a:rPr b="1" i="0" lang="en-CA" sz="2800" u="none" cap="none" strike="noStrike">
                <a:solidFill>
                  <a:schemeClr val="dk1"/>
                </a:solidFill>
                <a:latin typeface="Arial"/>
                <a:ea typeface="Arial"/>
                <a:cs typeface="Arial"/>
                <a:sym typeface="Arial"/>
              </a:rPr>
              <a:t>number = number + 1;</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Same as writing </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r>
              <a:rPr b="1" i="0" lang="en-CA" sz="2800" u="none" cap="none" strike="noStrike">
                <a:solidFill>
                  <a:schemeClr val="dk1"/>
                </a:solidFill>
                <a:latin typeface="Arial"/>
                <a:ea typeface="Arial"/>
                <a:cs typeface="Arial"/>
                <a:sym typeface="Arial"/>
              </a:rPr>
              <a:t>number += 1;</a:t>
            </a:r>
            <a:r>
              <a:rPr b="0" i="0" lang="en-CA" sz="2800" u="none" cap="none" strike="noStrike">
                <a:solidFill>
                  <a:schemeClr val="dk1"/>
                </a:solidFill>
                <a:latin typeface="Arial"/>
                <a:ea typeface="Arial"/>
                <a:cs typeface="Arial"/>
                <a:sym typeface="Arial"/>
              </a:rPr>
              <a:t>	(can also add more, +=2 etc)</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Or</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	</a:t>
            </a:r>
            <a:r>
              <a:rPr b="1" i="0" lang="en-CA" sz="2800" u="none" cap="none" strike="noStrike">
                <a:solidFill>
                  <a:schemeClr val="dk1"/>
                </a:solidFill>
                <a:latin typeface="Arial"/>
                <a:ea typeface="Arial"/>
                <a:cs typeface="Arial"/>
                <a:sym typeface="Arial"/>
              </a:rPr>
              <a:t>number ++; </a:t>
            </a:r>
            <a:r>
              <a:rPr b="0" i="0" lang="en-CA" sz="2800" u="none" cap="none" strike="noStrike">
                <a:solidFill>
                  <a:schemeClr val="dk1"/>
                </a:solidFill>
                <a:latin typeface="Arial"/>
                <a:ea typeface="Arial"/>
                <a:cs typeface="Arial"/>
                <a:sym typeface="Arial"/>
              </a:rPr>
              <a:t>	(this ONLY works to add one!)</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Subtraction – both work to decrease</a:t>
            </a:r>
            <a:endParaRPr/>
          </a:p>
          <a:p>
            <a:pPr indent="0" lvl="0" marL="0" marR="0" rtl="0" algn="l">
              <a:lnSpc>
                <a:spcPct val="120000"/>
              </a:lnSpc>
              <a:spcBef>
                <a:spcPts val="1000"/>
              </a:spcBef>
              <a:spcAft>
                <a:spcPts val="0"/>
              </a:spcAft>
              <a:buClr>
                <a:schemeClr val="dk1"/>
              </a:buClr>
              <a:buSzPts val="2800"/>
              <a:buFont typeface="Arial"/>
              <a:buNone/>
            </a:pPr>
            <a:r>
              <a:rPr b="0" i="0" lang="en-CA" sz="2800" u="none" cap="none" strike="noStrike">
                <a:solidFill>
                  <a:schemeClr val="dk1"/>
                </a:solidFill>
                <a:latin typeface="Arial"/>
                <a:ea typeface="Arial"/>
                <a:cs typeface="Arial"/>
                <a:sym typeface="Arial"/>
              </a:rPr>
              <a:t>	</a:t>
            </a:r>
            <a:r>
              <a:rPr b="1" i="0" lang="en-CA" sz="2800" u="none" cap="none" strike="noStrike">
                <a:solidFill>
                  <a:schemeClr val="dk1"/>
                </a:solidFill>
                <a:latin typeface="Arial"/>
                <a:ea typeface="Arial"/>
                <a:cs typeface="Arial"/>
                <a:sym typeface="Arial"/>
              </a:rPr>
              <a:t>number --; 	or 	number -=5;</a:t>
            </a:r>
            <a:br>
              <a:rPr b="0" i="0" lang="en-CA" sz="2800" u="none" cap="none" strike="noStrike">
                <a:solidFill>
                  <a:schemeClr val="dk1"/>
                </a:solidFill>
                <a:latin typeface="Arial"/>
                <a:ea typeface="Arial"/>
                <a:cs typeface="Arial"/>
                <a:sym typeface="Arial"/>
              </a:rPr>
            </a:br>
            <a:endParaRPr b="0" i="0" sz="2800" u="none" cap="none" strike="noStrike">
              <a:solidFill>
                <a:schemeClr val="dk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Questrial"/>
              <a:buNone/>
            </a:pPr>
            <a:r>
              <a:rPr b="1" i="0" lang="en-CA" sz="7200" u="none" cap="none" strike="noStrike">
                <a:solidFill>
                  <a:schemeClr val="dk1"/>
                </a:solidFill>
                <a:latin typeface="Questrial"/>
                <a:ea typeface="Questrial"/>
                <a:cs typeface="Questrial"/>
                <a:sym typeface="Questrial"/>
              </a:rPr>
              <a:t>WHILE LOOPS</a:t>
            </a:r>
            <a:endParaRPr b="1" i="0" sz="7200" u="none" cap="none" strike="noStrike">
              <a:solidFill>
                <a:schemeClr val="dk1"/>
              </a:solidFill>
              <a:latin typeface="Questrial"/>
              <a:ea typeface="Questrial"/>
              <a:cs typeface="Questrial"/>
              <a:sym typeface="Questrial"/>
            </a:endParaRPr>
          </a:p>
        </p:txBody>
      </p:sp>
      <p:sp>
        <p:nvSpPr>
          <p:cNvPr id="216" name="Google Shape;216;p27"/>
          <p:cNvSpPr txBox="1"/>
          <p:nvPr>
            <p:ph idx="1" type="body"/>
          </p:nvPr>
        </p:nvSpPr>
        <p:spPr>
          <a:xfrm>
            <a:off x="913774" y="1903452"/>
            <a:ext cx="10535543" cy="42140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The second type of loop is used when we want the loop to continue until a certain criteria is met, but we don’t know the exact number of iterations.</a:t>
            </a:r>
            <a:endParaRPr/>
          </a:p>
          <a:p>
            <a:pPr indent="-228600" lvl="0" marL="228600" marR="0" rtl="0" algn="l">
              <a:lnSpc>
                <a:spcPct val="120000"/>
              </a:lnSpc>
              <a:spcBef>
                <a:spcPts val="1000"/>
              </a:spcBef>
              <a:spcAft>
                <a:spcPts val="0"/>
              </a:spcAft>
              <a:buClr>
                <a:schemeClr val="dk1"/>
              </a:buClr>
              <a:buSzPts val="2800"/>
              <a:buFont typeface="Arial"/>
              <a:buChar char="•"/>
            </a:pPr>
            <a:r>
              <a:rPr b="0" i="0" lang="en-CA" sz="2800" u="none" cap="none" strike="noStrike">
                <a:solidFill>
                  <a:schemeClr val="dk1"/>
                </a:solidFill>
                <a:latin typeface="Arial"/>
                <a:ea typeface="Arial"/>
                <a:cs typeface="Arial"/>
                <a:sym typeface="Arial"/>
              </a:rPr>
              <a:t>Notation:</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while (condition is true)</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//code to execute in loop</a:t>
            </a:r>
            <a:br>
              <a:rPr b="0" i="0" lang="en-CA" sz="2800" u="none" cap="none" strike="noStrike">
                <a:solidFill>
                  <a:schemeClr val="dk1"/>
                </a:solidFill>
                <a:latin typeface="Arial"/>
                <a:ea typeface="Arial"/>
                <a:cs typeface="Arial"/>
                <a:sym typeface="Arial"/>
              </a:rPr>
            </a:br>
            <a:r>
              <a:rPr b="0" i="0" lang="en-CA" sz="2800" u="none" cap="none" strike="noStrike">
                <a:solidFill>
                  <a:schemeClr val="dk1"/>
                </a:solidFill>
                <a:latin typeface="Arial"/>
                <a:ea typeface="Arial"/>
                <a:cs typeface="Arial"/>
                <a:sym typeface="Arial"/>
              </a:rPr>
              <a:t>		}</a:t>
            </a:r>
            <a:br>
              <a:rPr b="0" i="0" lang="en-CA" sz="2800" u="none" cap="none" strike="noStrike">
                <a:solidFill>
                  <a:schemeClr val="dk1"/>
                </a:solidFill>
                <a:latin typeface="Arial"/>
                <a:ea typeface="Arial"/>
                <a:cs typeface="Arial"/>
                <a:sym typeface="Arial"/>
              </a:rPr>
            </a:br>
            <a:endParaRPr b="0" i="0" sz="2800" u="none" cap="none" strike="noStrike">
              <a:solidFill>
                <a:schemeClr val="dk1"/>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