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0143" r:id="rId5"/>
  </p:sldIdLst>
  <p:sldSz cx="12192000" cy="6858000"/>
  <p:notesSz cx="6797675" cy="9872663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ble Kwan Tsz Hei" initials="MKTH" lastIdx="18" clrIdx="0">
    <p:extLst>
      <p:ext uri="{19B8F6BF-5375-455C-9EA6-DF929625EA0E}">
        <p15:presenceInfo xmlns:p15="http://schemas.microsoft.com/office/powerpoint/2012/main" userId="S::marble.kwan@ftlife.com.hk::2dbf33b5-2d16-4a6d-9930-4bf2021ed66d" providerId="AD"/>
      </p:ext>
    </p:extLst>
  </p:cmAuthor>
  <p:cmAuthor id="2" name="Yuki Li Wai Hing" initials="YLWH" lastIdx="48" clrIdx="1">
    <p:extLst>
      <p:ext uri="{19B8F6BF-5375-455C-9EA6-DF929625EA0E}">
        <p15:presenceInfo xmlns:p15="http://schemas.microsoft.com/office/powerpoint/2012/main" userId="S::Yuki.Li@ftlife.com.hk::b98c0798-55b4-4e6b-97a8-a56a85c94862" providerId="AD"/>
      </p:ext>
    </p:extLst>
  </p:cmAuthor>
  <p:cmAuthor id="3" name="S.H. Nansen Fong" initials="NF" lastIdx="6" clrIdx="2">
    <p:extLst>
      <p:ext uri="{19B8F6BF-5375-455C-9EA6-DF929625EA0E}">
        <p15:presenceInfo xmlns:p15="http://schemas.microsoft.com/office/powerpoint/2012/main" userId="S.H. Nansen Fong" providerId="None"/>
      </p:ext>
    </p:extLst>
  </p:cmAuthor>
  <p:cmAuthor id="4" name="Gigi" initials="A" lastIdx="6" clrIdx="3">
    <p:extLst>
      <p:ext uri="{19B8F6BF-5375-455C-9EA6-DF929625EA0E}">
        <p15:presenceInfo xmlns:p15="http://schemas.microsoft.com/office/powerpoint/2012/main" userId="Gig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636466"/>
    <a:srgbClr val="FBE3E1"/>
    <a:srgbClr val="CEFEDD"/>
    <a:srgbClr val="FEF4EC"/>
    <a:srgbClr val="A5FDC0"/>
    <a:srgbClr val="FFE0C1"/>
    <a:srgbClr val="FFD347"/>
    <a:srgbClr val="86C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496" y="-9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5348"/>
          </a:xfrm>
          <a:prstGeom prst="rect">
            <a:avLst/>
          </a:prstGeom>
        </p:spPr>
        <p:txBody>
          <a:bodyPr vert="horz" lIns="91013" tIns="45506" rIns="91013" bIns="45506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5348"/>
          </a:xfrm>
          <a:prstGeom prst="rect">
            <a:avLst/>
          </a:prstGeom>
        </p:spPr>
        <p:txBody>
          <a:bodyPr vert="horz" lIns="91013" tIns="45506" rIns="91013" bIns="45506" rtlCol="0"/>
          <a:lstStyle>
            <a:lvl1pPr algn="r">
              <a:defRPr sz="1200"/>
            </a:lvl1pPr>
          </a:lstStyle>
          <a:p>
            <a:fld id="{A1933A28-9B38-41B0-825A-4F5859F19634}" type="datetimeFigureOut">
              <a:rPr lang="zh-HK" altLang="en-US" smtClean="0"/>
              <a:pPr/>
              <a:t>11/5/2023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3" tIns="45506" rIns="91013" bIns="45506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91013" tIns="45506" rIns="91013" bIns="45506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377317"/>
            <a:ext cx="2945660" cy="495347"/>
          </a:xfrm>
          <a:prstGeom prst="rect">
            <a:avLst/>
          </a:prstGeom>
        </p:spPr>
        <p:txBody>
          <a:bodyPr vert="horz" lIns="91013" tIns="45506" rIns="91013" bIns="45506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60" cy="495347"/>
          </a:xfrm>
          <a:prstGeom prst="rect">
            <a:avLst/>
          </a:prstGeom>
        </p:spPr>
        <p:txBody>
          <a:bodyPr vert="horz" lIns="91013" tIns="45506" rIns="91013" bIns="45506" rtlCol="0" anchor="b"/>
          <a:lstStyle>
            <a:lvl1pPr algn="r">
              <a:defRPr sz="1200"/>
            </a:lvl1pPr>
          </a:lstStyle>
          <a:p>
            <a:fld id="{7D3FCB27-6E92-48C7-B2C3-B4259D7A575B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363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5104EDF-C70F-484B-927E-6C6D975865A4}"/>
              </a:ext>
            </a:extLst>
          </p:cNvPr>
          <p:cNvSpPr/>
          <p:nvPr userDrawn="1"/>
        </p:nvSpPr>
        <p:spPr>
          <a:xfrm>
            <a:off x="1" y="0"/>
            <a:ext cx="4248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83733A-5461-4445-8253-E6C4FEA6C3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27498" y="1224777"/>
            <a:ext cx="5457371" cy="234852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Title of Presentation</a:t>
            </a:r>
            <a:endParaRPr lang="zh-HK" altLang="en-US" dirty="0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4B26C129-A4C4-4DF1-893D-E39D2B6836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8" y="2745260"/>
            <a:ext cx="2790000" cy="1164664"/>
          </a:xfrm>
          <a:prstGeom prst="rect">
            <a:avLst/>
          </a:prstGeom>
        </p:spPr>
      </p:pic>
      <p:sp>
        <p:nvSpPr>
          <p:cNvPr id="8" name="Subtitle 15">
            <a:extLst>
              <a:ext uri="{FF2B5EF4-FFF2-40B4-BE49-F238E27FC236}">
                <a16:creationId xmlns:a16="http://schemas.microsoft.com/office/drawing/2014/main" id="{12736BB0-F4F5-4CC7-9F90-A0E9B7CA8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8956" y="3600865"/>
            <a:ext cx="5457371" cy="124136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Subtitle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endParaRPr lang="en-US" dirty="0"/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9ABE0C79-9FB5-4B8F-AFB7-DE9705EF9CA5}"/>
              </a:ext>
            </a:extLst>
          </p:cNvPr>
          <p:cNvSpPr txBox="1">
            <a:spLocks/>
          </p:cNvSpPr>
          <p:nvPr userDrawn="1"/>
        </p:nvSpPr>
        <p:spPr>
          <a:xfrm>
            <a:off x="752401" y="5867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 World Group Member</a:t>
            </a:r>
            <a:endParaRPr 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7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188644"/>
            <a:ext cx="9038795" cy="706090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8552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379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buClr>
                <a:srgbClr val="EF4123"/>
              </a:buClr>
              <a:buFont typeface="Wingdings" pitchFamily="2" charset="2"/>
              <a:buChar char="n"/>
              <a:defRPr sz="137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buClr>
                <a:srgbClr val="00A1E4"/>
              </a:buClr>
              <a:buFont typeface="Arial" pitchFamily="34" charset="0"/>
              <a:buChar char="-"/>
              <a:defRPr sz="137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buClr>
                <a:srgbClr val="F47920"/>
              </a:buClr>
              <a:buFont typeface="Arial" pitchFamily="34" charset="0"/>
              <a:buChar char="•"/>
              <a:defRPr sz="137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buClr>
                <a:srgbClr val="79B93E"/>
              </a:buClr>
              <a:buFont typeface="Arial" pitchFamily="34" charset="0"/>
              <a:buChar char="-"/>
              <a:defRPr sz="1379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 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HK" altLang="en-US" dirty="0"/>
          </a:p>
        </p:txBody>
      </p:sp>
      <p:pic>
        <p:nvPicPr>
          <p:cNvPr id="12" name="Picture 2" descr="U:\FTLife\Creative\Application\PPT template\FTL-lin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1" y="6465761"/>
            <a:ext cx="12259201" cy="347621"/>
          </a:xfrm>
          <a:prstGeom prst="rect">
            <a:avLst/>
          </a:prstGeom>
          <a:noFill/>
        </p:spPr>
      </p:pic>
      <p:sp>
        <p:nvSpPr>
          <p:cNvPr id="1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52313" y="6493906"/>
            <a:ext cx="1006804" cy="232712"/>
          </a:xfrm>
          <a:prstGeom prst="rect">
            <a:avLst/>
          </a:prstGeom>
        </p:spPr>
        <p:txBody>
          <a:bodyPr/>
          <a:lstStyle>
            <a:lvl1pPr algn="ctr">
              <a:defRPr sz="1111" b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349C7836-7A23-4576-9845-C276660FF3DA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3393" y="6468494"/>
            <a:ext cx="1536171" cy="365125"/>
          </a:xfrm>
          <a:prstGeom prst="rect">
            <a:avLst/>
          </a:prstGeom>
        </p:spPr>
        <p:txBody>
          <a:bodyPr/>
          <a:lstStyle/>
          <a:p>
            <a:r>
              <a:rPr lang="nl-NL" altLang="zh-HK" sz="775"/>
              <a:t>author I 16-5-2016</a:t>
            </a:r>
            <a:endParaRPr lang="zh-HK" altLang="en-US" sz="947" dirty="0"/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415" y="68628"/>
            <a:ext cx="1862583" cy="7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線接點 8">
            <a:extLst>
              <a:ext uri="{FF2B5EF4-FFF2-40B4-BE49-F238E27FC236}">
                <a16:creationId xmlns:a16="http://schemas.microsoft.com/office/drawing/2014/main" id="{6F58926E-3592-4D1A-8AF0-038CF7AE3BCD}"/>
              </a:ext>
            </a:extLst>
          </p:cNvPr>
          <p:cNvCxnSpPr/>
          <p:nvPr userDrawn="1"/>
        </p:nvCxnSpPr>
        <p:spPr>
          <a:xfrm>
            <a:off x="431371" y="908720"/>
            <a:ext cx="1123324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D5D54B1-156B-4A1D-8354-EFD709B4005B}"/>
              </a:ext>
            </a:extLst>
          </p:cNvPr>
          <p:cNvSpPr/>
          <p:nvPr userDrawn="1"/>
        </p:nvSpPr>
        <p:spPr>
          <a:xfrm>
            <a:off x="9942000" y="0"/>
            <a:ext cx="2250000" cy="68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9B63B033-53B4-4971-A6D9-338FD7E8A2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27" y="256123"/>
            <a:ext cx="1656000" cy="691284"/>
          </a:xfrm>
          <a:prstGeom prst="rect">
            <a:avLst/>
          </a:prstGeom>
        </p:spPr>
      </p:pic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152E848C-FD3B-42ED-962D-B796148D90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7312" y="2265464"/>
            <a:ext cx="6796088" cy="13049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tabLst>
                <a:tab pos="5646738" algn="l"/>
              </a:tabLst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 dirty="0"/>
              <a:t>Title</a:t>
            </a:r>
            <a:endParaRPr lang="zh-HK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C2E93561-2363-4204-B7C5-70574C6374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57313" y="3597502"/>
            <a:ext cx="6796087" cy="13049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HK" dirty="0"/>
              <a:t>Subtitle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717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1706400"/>
            <a:ext cx="2723053" cy="7168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HK" dirty="0"/>
              <a:t>Agenda</a:t>
            </a:r>
            <a:endParaRPr lang="zh-HK" altLang="en-US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8217" y="1706400"/>
            <a:ext cx="7986486" cy="2747963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Item 1</a:t>
            </a:r>
          </a:p>
          <a:p>
            <a:pPr lvl="0"/>
            <a:r>
              <a:rPr lang="en-US" altLang="zh-HK" dirty="0"/>
              <a:t>Item 2</a:t>
            </a:r>
          </a:p>
          <a:p>
            <a:pPr lvl="0"/>
            <a:r>
              <a:rPr lang="en-US" altLang="zh-HK" dirty="0"/>
              <a:t>Item 3</a:t>
            </a:r>
            <a:endParaRPr lang="zh-HK" altLang="en-US" dirty="0"/>
          </a:p>
        </p:txBody>
      </p:sp>
      <p:sp>
        <p:nvSpPr>
          <p:cNvPr id="7" name="投影片編號版面配置區 12">
            <a:extLst>
              <a:ext uri="{FF2B5EF4-FFF2-40B4-BE49-F238E27FC236}">
                <a16:creationId xmlns:a16="http://schemas.microsoft.com/office/drawing/2014/main" id="{5DF6119E-73EF-AB40-ACA1-C1654B287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4634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6" cy="1867178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000" indent="-18000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0000" indent="-1800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000" indent="-1800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20000" indent="-1800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sp>
        <p:nvSpPr>
          <p:cNvPr id="9" name="投影片編號版面配置區 12">
            <a:extLst>
              <a:ext uri="{FF2B5EF4-FFF2-40B4-BE49-F238E27FC236}">
                <a16:creationId xmlns:a16="http://schemas.microsoft.com/office/drawing/2014/main" id="{003A2923-B633-F244-822A-149A26E0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069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3200" y="1641343"/>
            <a:ext cx="5400000" cy="4266000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TW" dirty="0"/>
              <a:t>Lorem</a:t>
            </a:r>
            <a:r>
              <a:rPr lang="zh-TW" altLang="en-US" dirty="0"/>
              <a:t> </a:t>
            </a:r>
            <a:r>
              <a:rPr lang="en-US" altLang="zh-TW" dirty="0"/>
              <a:t>ipsum</a:t>
            </a:r>
            <a:endParaRPr lang="zh-TW" altLang="en-US" dirty="0"/>
          </a:p>
          <a:p>
            <a:pPr lvl="1"/>
            <a:r>
              <a:rPr lang="en-US" altLang="zh-TW" dirty="0"/>
              <a:t>Lorem ipsum</a:t>
            </a:r>
            <a:endParaRPr lang="zh-TW" altLang="en-US" dirty="0"/>
          </a:p>
        </p:txBody>
      </p:sp>
      <p:sp>
        <p:nvSpPr>
          <p:cNvPr id="9" name="投影片編號版面配置區 12">
            <a:extLst>
              <a:ext uri="{FF2B5EF4-FFF2-40B4-BE49-F238E27FC236}">
                <a16:creationId xmlns:a16="http://schemas.microsoft.com/office/drawing/2014/main" id="{003A2923-B633-F244-822A-149A26E0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D289EA54-4CD1-5547-A679-81C5AC1E0DE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08400" y="1641343"/>
            <a:ext cx="5400000" cy="4266000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1"/>
            <a:r>
              <a:rPr lang="en-US" altLang="zh-TW" dirty="0"/>
              <a:t>Lorem</a:t>
            </a:r>
            <a:r>
              <a:rPr lang="zh-TW" altLang="en-US" dirty="0"/>
              <a:t> </a:t>
            </a:r>
            <a:r>
              <a:rPr lang="en-US" altLang="zh-TW" dirty="0"/>
              <a:t>ipsum</a:t>
            </a:r>
            <a:endParaRPr lang="zh-TW" altLang="en-US" dirty="0"/>
          </a:p>
          <a:p>
            <a:pPr lvl="1"/>
            <a:r>
              <a:rPr lang="en-US" altLang="zh-TW" dirty="0"/>
              <a:t>Lorem ipsum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28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 Re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 err="1"/>
              <a:t>Colours</a:t>
            </a:r>
            <a:endParaRPr lang="zh-HK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557BACE-6B79-114E-8464-454BCA2A6309}"/>
              </a:ext>
            </a:extLst>
          </p:cNvPr>
          <p:cNvGrpSpPr/>
          <p:nvPr userDrawn="1"/>
        </p:nvGrpSpPr>
        <p:grpSpPr>
          <a:xfrm>
            <a:off x="518418" y="1641600"/>
            <a:ext cx="1728000" cy="2989837"/>
            <a:chOff x="518418" y="1641600"/>
            <a:chExt cx="1728000" cy="29898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64D161-BA87-974F-9154-F04348E1055D}"/>
                </a:ext>
              </a:extLst>
            </p:cNvPr>
            <p:cNvSpPr/>
            <p:nvPr userDrawn="1"/>
          </p:nvSpPr>
          <p:spPr>
            <a:xfrm>
              <a:off x="518418" y="1641600"/>
              <a:ext cx="1728000" cy="126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04AAF6-BEAF-C24F-BAF6-84FA308E84B1}"/>
                </a:ext>
              </a:extLst>
            </p:cNvPr>
            <p:cNvSpPr/>
            <p:nvPr userDrawn="1"/>
          </p:nvSpPr>
          <p:spPr>
            <a:xfrm>
              <a:off x="518418" y="2907320"/>
              <a:ext cx="1728000" cy="365125"/>
            </a:xfrm>
            <a:prstGeom prst="rect">
              <a:avLst/>
            </a:prstGeom>
            <a:solidFill>
              <a:srgbClr val="F37E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EA20D-F81A-D945-85A5-0C53C79335A5}"/>
                </a:ext>
              </a:extLst>
            </p:cNvPr>
            <p:cNvSpPr/>
            <p:nvPr userDrawn="1"/>
          </p:nvSpPr>
          <p:spPr>
            <a:xfrm>
              <a:off x="518418" y="3274565"/>
              <a:ext cx="1728000" cy="9896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2143A3-1A11-2A4D-AF5F-CC9F13CB56AF}"/>
                </a:ext>
              </a:extLst>
            </p:cNvPr>
            <p:cNvSpPr/>
            <p:nvPr userDrawn="1"/>
          </p:nvSpPr>
          <p:spPr>
            <a:xfrm>
              <a:off x="518418" y="4266312"/>
              <a:ext cx="1728000" cy="365125"/>
            </a:xfrm>
            <a:prstGeom prst="rect">
              <a:avLst/>
            </a:prstGeom>
            <a:solidFill>
              <a:srgbClr val="FAAD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36B76D-BD8D-934F-96FB-6C47EBFA5709}"/>
                </a:ext>
              </a:extLst>
            </p:cNvPr>
            <p:cNvSpPr/>
            <p:nvPr userDrawn="1"/>
          </p:nvSpPr>
          <p:spPr>
            <a:xfrm>
              <a:off x="612490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239 65 35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#EF4123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BE9879-1BF2-1E48-B7A6-23DBECEE2976}"/>
                </a:ext>
              </a:extLst>
            </p:cNvPr>
            <p:cNvSpPr/>
            <p:nvPr userDrawn="1"/>
          </p:nvSpPr>
          <p:spPr>
            <a:xfrm>
              <a:off x="612490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APRICOT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247 141 55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#F78D37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AEA7D4D-797C-324B-BFDB-DF90D14EE708}"/>
              </a:ext>
            </a:extLst>
          </p:cNvPr>
          <p:cNvGrpSpPr/>
          <p:nvPr userDrawn="1"/>
        </p:nvGrpSpPr>
        <p:grpSpPr>
          <a:xfrm>
            <a:off x="2401847" y="1641600"/>
            <a:ext cx="1728000" cy="2989837"/>
            <a:chOff x="2407178" y="1641600"/>
            <a:chExt cx="1728000" cy="29898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1D8A491-E606-944F-9C8F-01ACCBC4498F}"/>
                </a:ext>
              </a:extLst>
            </p:cNvPr>
            <p:cNvSpPr/>
            <p:nvPr userDrawn="1"/>
          </p:nvSpPr>
          <p:spPr>
            <a:xfrm>
              <a:off x="2407178" y="1641600"/>
              <a:ext cx="1728000" cy="126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12AD09-9441-6F43-B2D5-D07FD6A7D1FB}"/>
                </a:ext>
              </a:extLst>
            </p:cNvPr>
            <p:cNvSpPr/>
            <p:nvPr userDrawn="1"/>
          </p:nvSpPr>
          <p:spPr>
            <a:xfrm>
              <a:off x="2407178" y="2907320"/>
              <a:ext cx="1728000" cy="365125"/>
            </a:xfrm>
            <a:prstGeom prst="rect">
              <a:avLst/>
            </a:prstGeom>
            <a:solidFill>
              <a:srgbClr val="F79C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0D7981-8FC5-A843-A272-59AC735448C9}"/>
                </a:ext>
              </a:extLst>
            </p:cNvPr>
            <p:cNvSpPr/>
            <p:nvPr userDrawn="1"/>
          </p:nvSpPr>
          <p:spPr>
            <a:xfrm>
              <a:off x="2407178" y="3274565"/>
              <a:ext cx="1728000" cy="98962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B87EFF-51E3-4242-8521-6BE7946B95A0}"/>
                </a:ext>
              </a:extLst>
            </p:cNvPr>
            <p:cNvSpPr/>
            <p:nvPr userDrawn="1"/>
          </p:nvSpPr>
          <p:spPr>
            <a:xfrm>
              <a:off x="2407178" y="4266312"/>
              <a:ext cx="1728000" cy="365125"/>
            </a:xfrm>
            <a:prstGeom prst="rect">
              <a:avLst/>
            </a:prstGeom>
            <a:solidFill>
              <a:srgbClr val="FDC4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0E8DCB-66BE-7F47-ABEC-3E55EF1B7E0F}"/>
                </a:ext>
              </a:extLst>
            </p:cNvPr>
            <p:cNvSpPr/>
            <p:nvPr userDrawn="1"/>
          </p:nvSpPr>
          <p:spPr>
            <a:xfrm>
              <a:off x="2501250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ORANGE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244 121 32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#F7771C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538B8-3E22-E44A-B615-15FC09D026A7}"/>
                </a:ext>
              </a:extLst>
            </p:cNvPr>
            <p:cNvSpPr/>
            <p:nvPr userDrawn="1"/>
          </p:nvSpPr>
          <p:spPr>
            <a:xfrm>
              <a:off x="2501250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CANTALOUPE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250 172 110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#FAAC6E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3D5E358-5CA4-FE4E-BF3D-4A94ABD3E442}"/>
              </a:ext>
            </a:extLst>
          </p:cNvPr>
          <p:cNvGrpSpPr/>
          <p:nvPr userDrawn="1"/>
        </p:nvGrpSpPr>
        <p:grpSpPr>
          <a:xfrm>
            <a:off x="4285276" y="1641600"/>
            <a:ext cx="1728000" cy="2989837"/>
            <a:chOff x="4280949" y="1641600"/>
            <a:chExt cx="1728000" cy="298983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AF3E83-DB74-1644-94A6-006C54DA746E}"/>
                </a:ext>
              </a:extLst>
            </p:cNvPr>
            <p:cNvSpPr/>
            <p:nvPr userDrawn="1"/>
          </p:nvSpPr>
          <p:spPr>
            <a:xfrm>
              <a:off x="4280949" y="1641600"/>
              <a:ext cx="1728000" cy="1263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934018-0E51-BB4D-8309-45C3AFD9F43B}"/>
                </a:ext>
              </a:extLst>
            </p:cNvPr>
            <p:cNvSpPr/>
            <p:nvPr userDrawn="1"/>
          </p:nvSpPr>
          <p:spPr>
            <a:xfrm>
              <a:off x="4280949" y="2907320"/>
              <a:ext cx="1728000" cy="365125"/>
            </a:xfrm>
            <a:prstGeom prst="rect">
              <a:avLst/>
            </a:prstGeom>
            <a:solidFill>
              <a:srgbClr val="74B8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D9252F2-0075-E54A-A4C7-190C2C431D09}"/>
                </a:ext>
              </a:extLst>
            </p:cNvPr>
            <p:cNvSpPr/>
            <p:nvPr userDrawn="1"/>
          </p:nvSpPr>
          <p:spPr>
            <a:xfrm>
              <a:off x="4280949" y="3274565"/>
              <a:ext cx="1728000" cy="98962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A00B11-2BE8-4545-BFC4-241F6EE8A7F5}"/>
                </a:ext>
              </a:extLst>
            </p:cNvPr>
            <p:cNvSpPr/>
            <p:nvPr userDrawn="1"/>
          </p:nvSpPr>
          <p:spPr>
            <a:xfrm>
              <a:off x="4280949" y="4266312"/>
              <a:ext cx="1728000" cy="365125"/>
            </a:xfrm>
            <a:prstGeom prst="rect">
              <a:avLst/>
            </a:prstGeom>
            <a:solidFill>
              <a:srgbClr val="596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E0583F-6A8B-9146-9086-5713C61B51EC}"/>
                </a:ext>
              </a:extLst>
            </p:cNvPr>
            <p:cNvSpPr/>
            <p:nvPr userDrawn="1"/>
          </p:nvSpPr>
          <p:spPr>
            <a:xfrm>
              <a:off x="4375021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CYAN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0 161 228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#01A1E4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44784BE-6318-A64A-A22D-13814FB09EA4}"/>
                </a:ext>
              </a:extLst>
            </p:cNvPr>
            <p:cNvSpPr/>
            <p:nvPr userDrawn="1"/>
          </p:nvSpPr>
          <p:spPr>
            <a:xfrm>
              <a:off x="4375021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ROYAL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0 65 113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#004171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17779-7DCF-2A4D-9322-BA68DEFAED23}"/>
              </a:ext>
            </a:extLst>
          </p:cNvPr>
          <p:cNvGrpSpPr/>
          <p:nvPr userDrawn="1"/>
        </p:nvGrpSpPr>
        <p:grpSpPr>
          <a:xfrm>
            <a:off x="6168705" y="1641600"/>
            <a:ext cx="1728000" cy="2989837"/>
            <a:chOff x="6162215" y="1641600"/>
            <a:chExt cx="1728000" cy="29898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672E7B-E35B-FE45-8DDA-F9DBE979077E}"/>
                </a:ext>
              </a:extLst>
            </p:cNvPr>
            <p:cNvSpPr/>
            <p:nvPr userDrawn="1"/>
          </p:nvSpPr>
          <p:spPr>
            <a:xfrm>
              <a:off x="6162215" y="1641600"/>
              <a:ext cx="1728000" cy="1263600"/>
            </a:xfrm>
            <a:prstGeom prst="rect">
              <a:avLst/>
            </a:prstGeom>
            <a:solidFill>
              <a:srgbClr val="86C4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65BD46-4174-0B40-A5BF-FD73C91D376E}"/>
                </a:ext>
              </a:extLst>
            </p:cNvPr>
            <p:cNvSpPr/>
            <p:nvPr userDrawn="1"/>
          </p:nvSpPr>
          <p:spPr>
            <a:xfrm>
              <a:off x="6162215" y="2907320"/>
              <a:ext cx="1728000" cy="365125"/>
            </a:xfrm>
            <a:prstGeom prst="rect">
              <a:avLst/>
            </a:prstGeom>
            <a:solidFill>
              <a:srgbClr val="ABD4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18470E8-2FE3-734B-8AC0-57370B2DEF53}"/>
                </a:ext>
              </a:extLst>
            </p:cNvPr>
            <p:cNvSpPr/>
            <p:nvPr userDrawn="1"/>
          </p:nvSpPr>
          <p:spPr>
            <a:xfrm>
              <a:off x="6162215" y="3274565"/>
              <a:ext cx="1728000" cy="989627"/>
            </a:xfrm>
            <a:prstGeom prst="rect">
              <a:avLst/>
            </a:prstGeom>
            <a:solidFill>
              <a:srgbClr val="0170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2D8BAF8-199E-3F48-8ECA-1563B88CE03C}"/>
                </a:ext>
              </a:extLst>
            </p:cNvPr>
            <p:cNvSpPr/>
            <p:nvPr userDrawn="1"/>
          </p:nvSpPr>
          <p:spPr>
            <a:xfrm>
              <a:off x="6162215" y="4266312"/>
              <a:ext cx="1728000" cy="365125"/>
            </a:xfrm>
            <a:prstGeom prst="rect">
              <a:avLst/>
            </a:prstGeom>
            <a:solidFill>
              <a:srgbClr val="5E8E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59A860-3E18-1B4B-BAF3-D70415ED95CB}"/>
                </a:ext>
              </a:extLst>
            </p:cNvPr>
            <p:cNvSpPr/>
            <p:nvPr userDrawn="1"/>
          </p:nvSpPr>
          <p:spPr>
            <a:xfrm>
              <a:off x="6256287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LIME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121 185 62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#83CE3E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C3E3B0-9D3A-AC49-8DB2-7081EA8814BE}"/>
                </a:ext>
              </a:extLst>
            </p:cNvPr>
            <p:cNvSpPr/>
            <p:nvPr userDrawn="1"/>
          </p:nvSpPr>
          <p:spPr>
            <a:xfrm>
              <a:off x="6256287" y="3419232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PINE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0 113 99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#007163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CE8262E-54A7-4448-9286-30CE1FBF27B8}"/>
              </a:ext>
            </a:extLst>
          </p:cNvPr>
          <p:cNvGrpSpPr/>
          <p:nvPr userDrawn="1"/>
        </p:nvGrpSpPr>
        <p:grpSpPr>
          <a:xfrm>
            <a:off x="8052134" y="1641600"/>
            <a:ext cx="1728000" cy="2989837"/>
            <a:chOff x="8037314" y="1641600"/>
            <a:chExt cx="1728000" cy="298983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B8843B-35B2-6441-AC52-001FDA724BF2}"/>
                </a:ext>
              </a:extLst>
            </p:cNvPr>
            <p:cNvSpPr/>
            <p:nvPr userDrawn="1"/>
          </p:nvSpPr>
          <p:spPr>
            <a:xfrm>
              <a:off x="8037314" y="1641600"/>
              <a:ext cx="1728000" cy="126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4B83DF-A094-BC4E-978E-89BC53235BC5}"/>
                </a:ext>
              </a:extLst>
            </p:cNvPr>
            <p:cNvSpPr/>
            <p:nvPr userDrawn="1"/>
          </p:nvSpPr>
          <p:spPr>
            <a:xfrm>
              <a:off x="8037314" y="2907320"/>
              <a:ext cx="1728000" cy="365125"/>
            </a:xfrm>
            <a:prstGeom prst="rect">
              <a:avLst/>
            </a:prstGeom>
            <a:solidFill>
              <a:srgbClr val="878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9BA2535-E9AA-9042-A506-5CFFCCC0BB3B}"/>
                </a:ext>
              </a:extLst>
            </p:cNvPr>
            <p:cNvSpPr/>
            <p:nvPr userDrawn="1"/>
          </p:nvSpPr>
          <p:spPr>
            <a:xfrm>
              <a:off x="8037314" y="3274565"/>
              <a:ext cx="1728000" cy="989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F3FAA45-1746-CA40-B663-8F99ADAED7C2}"/>
                </a:ext>
              </a:extLst>
            </p:cNvPr>
            <p:cNvSpPr/>
            <p:nvPr userDrawn="1"/>
          </p:nvSpPr>
          <p:spPr>
            <a:xfrm>
              <a:off x="8037314" y="4266312"/>
              <a:ext cx="1728000" cy="365125"/>
            </a:xfrm>
            <a:prstGeom prst="rect">
              <a:avLst/>
            </a:prstGeom>
            <a:solidFill>
              <a:srgbClr val="BFB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9A1995-BC16-A74C-8921-21B4FE61491E}"/>
                </a:ext>
              </a:extLst>
            </p:cNvPr>
            <p:cNvSpPr/>
            <p:nvPr userDrawn="1"/>
          </p:nvSpPr>
          <p:spPr>
            <a:xfrm>
              <a:off x="8131386" y="1815285"/>
              <a:ext cx="139619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GRAPHITE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99 100 102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#636466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944C04-A4AF-A84D-9AAA-8E706B2328BF}"/>
                </a:ext>
              </a:extLst>
            </p:cNvPr>
            <p:cNvSpPr/>
            <p:nvPr userDrawn="1"/>
          </p:nvSpPr>
          <p:spPr>
            <a:xfrm>
              <a:off x="8131386" y="3419232"/>
              <a:ext cx="139619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167 169 172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#A7A9AC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0D9368D-F39D-804E-8532-58F3801B529C}"/>
              </a:ext>
            </a:extLst>
          </p:cNvPr>
          <p:cNvGrpSpPr/>
          <p:nvPr userDrawn="1"/>
        </p:nvGrpSpPr>
        <p:grpSpPr>
          <a:xfrm>
            <a:off x="9935562" y="1641600"/>
            <a:ext cx="1728000" cy="2989837"/>
            <a:chOff x="9935562" y="1641600"/>
            <a:chExt cx="1728000" cy="298983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23C37C-3323-664C-AE61-AD2A7F5417DA}"/>
                </a:ext>
              </a:extLst>
            </p:cNvPr>
            <p:cNvSpPr/>
            <p:nvPr userDrawn="1"/>
          </p:nvSpPr>
          <p:spPr>
            <a:xfrm>
              <a:off x="9935562" y="1641600"/>
              <a:ext cx="1728000" cy="1263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56238A2-4CED-884A-9BEC-2C2BBA22802C}"/>
                </a:ext>
              </a:extLst>
            </p:cNvPr>
            <p:cNvSpPr/>
            <p:nvPr userDrawn="1"/>
          </p:nvSpPr>
          <p:spPr>
            <a:xfrm>
              <a:off x="9935562" y="2907320"/>
              <a:ext cx="1728000" cy="365125"/>
            </a:xfrm>
            <a:prstGeom prst="rect">
              <a:avLst/>
            </a:prstGeom>
            <a:solidFill>
              <a:srgbClr val="CCC2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20EF3B8-C342-3C41-B370-0A8E7526D5F2}"/>
                </a:ext>
              </a:extLst>
            </p:cNvPr>
            <p:cNvSpPr/>
            <p:nvPr userDrawn="1"/>
          </p:nvSpPr>
          <p:spPr>
            <a:xfrm>
              <a:off x="9935562" y="3274565"/>
              <a:ext cx="1728000" cy="9896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A55E31B-929F-7348-A613-88C9945AA380}"/>
                </a:ext>
              </a:extLst>
            </p:cNvPr>
            <p:cNvSpPr/>
            <p:nvPr userDrawn="1"/>
          </p:nvSpPr>
          <p:spPr>
            <a:xfrm>
              <a:off x="9935562" y="4266312"/>
              <a:ext cx="1728000" cy="365125"/>
            </a:xfrm>
            <a:prstGeom prst="rect">
              <a:avLst/>
            </a:prstGeom>
            <a:solidFill>
              <a:srgbClr val="E8E1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9F923CF-6D2E-EE44-8DB5-CE0C499E66E1}"/>
                </a:ext>
              </a:extLst>
            </p:cNvPr>
            <p:cNvSpPr/>
            <p:nvPr userDrawn="1"/>
          </p:nvSpPr>
          <p:spPr>
            <a:xfrm>
              <a:off x="10029634" y="1815285"/>
              <a:ext cx="139619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BEIGE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184 172 156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#B8AC9C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C88991-4F2A-604A-B50C-5F04D17CCA0C}"/>
                </a:ext>
              </a:extLst>
            </p:cNvPr>
            <p:cNvSpPr/>
            <p:nvPr userDrawn="1"/>
          </p:nvSpPr>
          <p:spPr>
            <a:xfrm>
              <a:off x="10029634" y="3419232"/>
              <a:ext cx="1396192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HK" sz="1200" b="0" i="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</a:t>
              </a:r>
            </a:p>
            <a:p>
              <a:pPr lvl="0">
                <a:lnSpc>
                  <a:spcPct val="150000"/>
                </a:lnSpc>
              </a:pPr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RGB 223 213 195</a:t>
              </a:r>
            </a:p>
            <a:p>
              <a:pPr lvl="0"/>
              <a:r>
                <a:rPr lang="en-US" altLang="zh-HK" sz="1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#DFD5C3</a:t>
              </a:r>
              <a:endParaRPr lang="zh-HK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投影片編號版面配置區 12">
            <a:extLst>
              <a:ext uri="{FF2B5EF4-FFF2-40B4-BE49-F238E27FC236}">
                <a16:creationId xmlns:a16="http://schemas.microsoft.com/office/drawing/2014/main" id="{2625D8E1-4E91-9B40-B10A-7371591F7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3700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Re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Charts</a:t>
            </a:r>
            <a:endParaRPr lang="zh-HK" altLang="en-US" dirty="0"/>
          </a:p>
        </p:txBody>
      </p:sp>
      <p:sp>
        <p:nvSpPr>
          <p:cNvPr id="16" name="文字版面配置區 2">
            <a:extLst>
              <a:ext uri="{FF2B5EF4-FFF2-40B4-BE49-F238E27FC236}">
                <a16:creationId xmlns:a16="http://schemas.microsoft.com/office/drawing/2014/main" id="{4D6973CE-D4FB-4506-BB70-4129EC23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00" y="1641344"/>
            <a:ext cx="5400000" cy="4266000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zh-HK" altLang="en-US" dirty="0"/>
          </a:p>
        </p:txBody>
      </p:sp>
      <p:sp>
        <p:nvSpPr>
          <p:cNvPr id="7" name="投影片編號版面配置區 12">
            <a:extLst>
              <a:ext uri="{FF2B5EF4-FFF2-40B4-BE49-F238E27FC236}">
                <a16:creationId xmlns:a16="http://schemas.microsoft.com/office/drawing/2014/main" id="{49B84CB9-6F00-294E-BC6C-EEC971B69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2376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>
            <a:extLst>
              <a:ext uri="{FF2B5EF4-FFF2-40B4-BE49-F238E27FC236}">
                <a16:creationId xmlns:a16="http://schemas.microsoft.com/office/drawing/2014/main" id="{8C88BF59-4D0E-4BA1-A4D8-F0A161662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30pt</a:t>
            </a:r>
            <a:endParaRPr lang="zh-HK" altLang="en-US" dirty="0"/>
          </a:p>
        </p:txBody>
      </p:sp>
      <p:sp>
        <p:nvSpPr>
          <p:cNvPr id="7" name="投影片編號版面配置區 12">
            <a:extLst>
              <a:ext uri="{FF2B5EF4-FFF2-40B4-BE49-F238E27FC236}">
                <a16:creationId xmlns:a16="http://schemas.microsoft.com/office/drawing/2014/main" id="{49B84CB9-6F00-294E-BC6C-EEC971B69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pPr/>
              <a:t>‹#›</a:t>
            </a:fld>
            <a:endParaRPr lang="zh-HK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4B36D5-D220-4A49-9D32-A790AF207CC8}"/>
              </a:ext>
            </a:extLst>
          </p:cNvPr>
          <p:cNvSpPr txBox="1">
            <a:spLocks/>
          </p:cNvSpPr>
          <p:nvPr userDrawn="1"/>
        </p:nvSpPr>
        <p:spPr>
          <a:xfrm>
            <a:off x="420688" y="63242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l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FTLife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Insurance Company Limited © All right reserved</a:t>
            </a:r>
            <a:endParaRPr lang="zh-HK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2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37591-6AC7-1646-A31F-4214A279DF1B}"/>
              </a:ext>
            </a:extLst>
          </p:cNvPr>
          <p:cNvSpPr/>
          <p:nvPr userDrawn="1"/>
        </p:nvSpPr>
        <p:spPr>
          <a:xfrm>
            <a:off x="266759" y="279000"/>
            <a:ext cx="11658482" cy="63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15B60083-0896-424F-8C19-138A44C6A1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88" y="2621458"/>
            <a:ext cx="2790000" cy="1164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8C299-3C74-1F46-865F-6D1938DFE762}"/>
              </a:ext>
            </a:extLst>
          </p:cNvPr>
          <p:cNvSpPr txBox="1"/>
          <p:nvPr userDrawn="1"/>
        </p:nvSpPr>
        <p:spPr>
          <a:xfrm>
            <a:off x="4038600" y="5523994"/>
            <a:ext cx="4114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FTLife</a:t>
            </a:r>
            <a:r>
              <a:rPr lang="en-US" altLang="zh-CN"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Insurance Company Limited</a:t>
            </a:r>
          </a:p>
          <a:p>
            <a:pPr algn="ctr"/>
            <a:r>
              <a:rPr lang="en-US" altLang="zh-HK"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(Incorporated in Bermuda with limited liability)</a:t>
            </a:r>
          </a:p>
          <a:p>
            <a:pPr algn="ctr"/>
            <a:endParaRPr lang="en-US" altLang="zh-HK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HK"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World Group Member</a:t>
            </a:r>
            <a:endParaRPr lang="zh-HK" altLang="en-US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8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CA30609-C966-4C2F-9B95-B451B5DCA9DF}"/>
              </a:ext>
            </a:extLst>
          </p:cNvPr>
          <p:cNvSpPr/>
          <p:nvPr userDrawn="1"/>
        </p:nvSpPr>
        <p:spPr>
          <a:xfrm>
            <a:off x="0" y="0"/>
            <a:ext cx="12191999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2303D-B6FC-4A11-8A28-4ECA6BEF7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200" y="1641344"/>
            <a:ext cx="7986486" cy="1867178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/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pic>
        <p:nvPicPr>
          <p:cNvPr id="10" name="圖片 9" descr="一張含有 畫畫 的圖片&#10;&#10;自動產生的描述">
            <a:extLst>
              <a:ext uri="{FF2B5EF4-FFF2-40B4-BE49-F238E27FC236}">
                <a16:creationId xmlns:a16="http://schemas.microsoft.com/office/drawing/2014/main" id="{50BDDF99-7E30-446A-91D8-FBD9ABF9FB1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27" y="256123"/>
            <a:ext cx="1656000" cy="691284"/>
          </a:xfrm>
          <a:prstGeom prst="rect">
            <a:avLst/>
          </a:prstGeom>
        </p:spPr>
      </p:pic>
      <p:sp>
        <p:nvSpPr>
          <p:cNvPr id="16" name="標題版面配置區 15">
            <a:extLst>
              <a:ext uri="{FF2B5EF4-FFF2-40B4-BE49-F238E27FC236}">
                <a16:creationId xmlns:a16="http://schemas.microsoft.com/office/drawing/2014/main" id="{9FF51EA9-AD01-4A9B-BA2B-947D5B62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431684"/>
            <a:ext cx="7968486" cy="46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TW" dirty="0"/>
              <a:t>Example Title 30pt</a:t>
            </a:r>
            <a:endParaRPr lang="zh-HK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6C74B8B5-BEDD-8A4F-AE25-1F2E4931B0D7}"/>
              </a:ext>
            </a:extLst>
          </p:cNvPr>
          <p:cNvSpPr txBox="1">
            <a:spLocks/>
          </p:cNvSpPr>
          <p:nvPr userDrawn="1"/>
        </p:nvSpPr>
        <p:spPr>
          <a:xfrm>
            <a:off x="420688" y="63242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HK"/>
            </a:defPPr>
            <a:lvl1pPr marL="0" algn="l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solidFill>
                  <a:schemeClr val="tx1"/>
                </a:solidFill>
              </a:rPr>
              <a:t>FTLife</a:t>
            </a:r>
            <a:r>
              <a:rPr lang="en-US" altLang="zh-CN" dirty="0">
                <a:solidFill>
                  <a:schemeClr val="tx1"/>
                </a:solidFill>
              </a:rPr>
              <a:t> Insurance Company Limited © All right reserved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8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5" r:id="rId5"/>
    <p:sldLayoutId id="2147483662" r:id="rId6"/>
    <p:sldLayoutId id="2147483663" r:id="rId7"/>
    <p:sldLayoutId id="2147483666" r:id="rId8"/>
    <p:sldLayoutId id="2147483664" r:id="rId9"/>
    <p:sldLayoutId id="2147483667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FFFFFF"/>
          </a:solidFill>
          <a:latin typeface="+mn-lt"/>
          <a:ea typeface="+mj-ea"/>
          <a:cs typeface="+mj-cs"/>
        </a:defRPr>
      </a:lvl1pPr>
    </p:titleStyle>
    <p:bodyStyle>
      <a:lvl1pPr marL="0" indent="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3600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CF0EC8F-093C-454D-B84B-FE65A7EB4B58}"/>
              </a:ext>
            </a:extLst>
          </p:cNvPr>
          <p:cNvSpPr/>
          <p:nvPr/>
        </p:nvSpPr>
        <p:spPr>
          <a:xfrm>
            <a:off x="2254690" y="1238442"/>
            <a:ext cx="9735652" cy="761096"/>
          </a:xfrm>
          <a:prstGeom prst="homePlat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F40F88E-20F2-4093-B206-402EBBB56200}"/>
              </a:ext>
            </a:extLst>
          </p:cNvPr>
          <p:cNvCxnSpPr>
            <a:cxnSpLocks/>
          </p:cNvCxnSpPr>
          <p:nvPr/>
        </p:nvCxnSpPr>
        <p:spPr>
          <a:xfrm>
            <a:off x="9610320" y="1248134"/>
            <a:ext cx="35913" cy="5588782"/>
          </a:xfrm>
          <a:prstGeom prst="line">
            <a:avLst/>
          </a:prstGeom>
          <a:ln w="28575">
            <a:solidFill>
              <a:srgbClr val="636466">
                <a:alpha val="20000"/>
              </a:srgb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12D609B-8984-418B-8035-E13BE0FBC85A}"/>
              </a:ext>
            </a:extLst>
          </p:cNvPr>
          <p:cNvCxnSpPr>
            <a:cxnSpLocks/>
          </p:cNvCxnSpPr>
          <p:nvPr/>
        </p:nvCxnSpPr>
        <p:spPr>
          <a:xfrm>
            <a:off x="6356711" y="1238442"/>
            <a:ext cx="55979" cy="5608167"/>
          </a:xfrm>
          <a:prstGeom prst="line">
            <a:avLst/>
          </a:prstGeom>
          <a:ln w="28575">
            <a:solidFill>
              <a:srgbClr val="636466">
                <a:alpha val="20000"/>
              </a:srgb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D3F9AAB-6A15-40D0-A7B8-E87084B5FCF9}"/>
              </a:ext>
            </a:extLst>
          </p:cNvPr>
          <p:cNvCxnSpPr>
            <a:cxnSpLocks/>
          </p:cNvCxnSpPr>
          <p:nvPr/>
        </p:nvCxnSpPr>
        <p:spPr>
          <a:xfrm>
            <a:off x="3814893" y="1238442"/>
            <a:ext cx="36447" cy="5608167"/>
          </a:xfrm>
          <a:prstGeom prst="line">
            <a:avLst/>
          </a:prstGeom>
          <a:ln w="28575">
            <a:solidFill>
              <a:srgbClr val="636466">
                <a:alpha val="20000"/>
              </a:srgb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FDF273-C7FF-4F78-A26E-08E1EDD564D6}"/>
              </a:ext>
            </a:extLst>
          </p:cNvPr>
          <p:cNvCxnSpPr>
            <a:cxnSpLocks/>
          </p:cNvCxnSpPr>
          <p:nvPr/>
        </p:nvCxnSpPr>
        <p:spPr>
          <a:xfrm>
            <a:off x="5105428" y="1218274"/>
            <a:ext cx="42834" cy="5647049"/>
          </a:xfrm>
          <a:prstGeom prst="line">
            <a:avLst/>
          </a:prstGeom>
          <a:ln w="28575">
            <a:solidFill>
              <a:srgbClr val="636466">
                <a:alpha val="20000"/>
              </a:srgb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69DBA71-DEAF-45A6-BC51-D752829B7949}"/>
              </a:ext>
            </a:extLst>
          </p:cNvPr>
          <p:cNvSpPr txBox="1"/>
          <p:nvPr/>
        </p:nvSpPr>
        <p:spPr>
          <a:xfrm>
            <a:off x="4855781" y="1846423"/>
            <a:ext cx="1507370" cy="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HK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4ECF7-A745-476B-9F7F-EF12F60B0EA6}"/>
              </a:ext>
            </a:extLst>
          </p:cNvPr>
          <p:cNvSpPr txBox="1"/>
          <p:nvPr/>
        </p:nvSpPr>
        <p:spPr>
          <a:xfrm>
            <a:off x="2506192" y="1342821"/>
            <a:ext cx="107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1. Submit Claim</a:t>
            </a:r>
            <a:endParaRPr lang="en-HK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F1534-15A0-4EBD-928E-5F2F7431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00" y="431684"/>
            <a:ext cx="10051268" cy="464602"/>
          </a:xfrm>
        </p:spPr>
        <p:txBody>
          <a:bodyPr/>
          <a:lstStyle/>
          <a:p>
            <a:r>
              <a:rPr lang="en-US" dirty="0"/>
              <a:t>Minor Claim Process Flow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180E-7606-44DC-ABD4-F157E101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5127" y="6415612"/>
            <a:ext cx="2743200" cy="365125"/>
          </a:xfrm>
        </p:spPr>
        <p:txBody>
          <a:bodyPr/>
          <a:lstStyle/>
          <a:p>
            <a:fld id="{A2E1429B-4804-449C-A008-A39CE3CB8643}" type="slidenum">
              <a:rPr lang="zh-HK" altLang="en-US" smtClean="0"/>
              <a:pPr/>
              <a:t>1</a:t>
            </a:fld>
            <a:endParaRPr lang="zh-HK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AACD3C-46EC-4EF1-9656-99FDCD7F0FC1}"/>
              </a:ext>
            </a:extLst>
          </p:cNvPr>
          <p:cNvSpPr/>
          <p:nvPr/>
        </p:nvSpPr>
        <p:spPr>
          <a:xfrm>
            <a:off x="60958" y="2290521"/>
            <a:ext cx="1036321" cy="1017387"/>
          </a:xfrm>
          <a:prstGeom prst="roundRect">
            <a:avLst/>
          </a:prstGeom>
          <a:solidFill>
            <a:srgbClr val="CEFED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</a:t>
            </a:r>
            <a:endParaRPr lang="en-HK" sz="14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E19D13-0785-4B8F-B57D-6B874B0CFED4}"/>
              </a:ext>
            </a:extLst>
          </p:cNvPr>
          <p:cNvSpPr/>
          <p:nvPr/>
        </p:nvSpPr>
        <p:spPr>
          <a:xfrm>
            <a:off x="60958" y="3429000"/>
            <a:ext cx="1036321" cy="1017386"/>
          </a:xfrm>
          <a:prstGeom prst="roundRect">
            <a:avLst/>
          </a:prstGeom>
          <a:solidFill>
            <a:srgbClr val="CEFED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DA3B0C3-B3A6-4E59-A019-3E42B8EA388C}"/>
              </a:ext>
            </a:extLst>
          </p:cNvPr>
          <p:cNvSpPr/>
          <p:nvPr/>
        </p:nvSpPr>
        <p:spPr>
          <a:xfrm>
            <a:off x="60958" y="4567477"/>
            <a:ext cx="1036321" cy="2074619"/>
          </a:xfrm>
          <a:prstGeom prst="roundRect">
            <a:avLst/>
          </a:prstGeom>
          <a:solidFill>
            <a:srgbClr val="CEFEDD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34AB49D-8673-4ECA-BD9C-240B84AB6BD2}"/>
              </a:ext>
            </a:extLst>
          </p:cNvPr>
          <p:cNvSpPr/>
          <p:nvPr/>
        </p:nvSpPr>
        <p:spPr>
          <a:xfrm>
            <a:off x="1234025" y="2311651"/>
            <a:ext cx="1036320" cy="469022"/>
          </a:xfrm>
          <a:prstGeom prst="roundRect">
            <a:avLst/>
          </a:prstGeom>
          <a:solidFill>
            <a:srgbClr val="FBE3E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P10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4149638-05B6-40AE-9BCC-BA3CBADB24F1}"/>
              </a:ext>
            </a:extLst>
          </p:cNvPr>
          <p:cNvSpPr/>
          <p:nvPr/>
        </p:nvSpPr>
        <p:spPr>
          <a:xfrm>
            <a:off x="1234025" y="2832907"/>
            <a:ext cx="1036320" cy="475001"/>
          </a:xfrm>
          <a:prstGeom prst="roundRect">
            <a:avLst/>
          </a:prstGeom>
          <a:solidFill>
            <a:srgbClr val="FBE3E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Others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EF4FDF3-9FF4-4600-89BC-A10BCC530C3C}"/>
              </a:ext>
            </a:extLst>
          </p:cNvPr>
          <p:cNvSpPr/>
          <p:nvPr/>
        </p:nvSpPr>
        <p:spPr>
          <a:xfrm>
            <a:off x="1234025" y="3439242"/>
            <a:ext cx="1036320" cy="454108"/>
          </a:xfrm>
          <a:prstGeom prst="roundRect">
            <a:avLst/>
          </a:prstGeom>
          <a:solidFill>
            <a:srgbClr val="FBE3E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P08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0ECFC88-F50F-4980-AB5E-4B8DA9F839A0}"/>
              </a:ext>
            </a:extLst>
          </p:cNvPr>
          <p:cNvSpPr/>
          <p:nvPr/>
        </p:nvSpPr>
        <p:spPr>
          <a:xfrm>
            <a:off x="1236617" y="4591484"/>
            <a:ext cx="1036320" cy="978537"/>
          </a:xfrm>
          <a:prstGeom prst="roundRect">
            <a:avLst/>
          </a:prstGeom>
          <a:solidFill>
            <a:srgbClr val="FBE3E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Others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EC52861-6566-4C40-B13C-EE2A997FFF05}"/>
              </a:ext>
            </a:extLst>
          </p:cNvPr>
          <p:cNvSpPr/>
          <p:nvPr/>
        </p:nvSpPr>
        <p:spPr>
          <a:xfrm>
            <a:off x="1218370" y="5623723"/>
            <a:ext cx="1036320" cy="1047615"/>
          </a:xfrm>
          <a:prstGeom prst="roundRect">
            <a:avLst/>
          </a:prstGeom>
          <a:solidFill>
            <a:srgbClr val="FBE3E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eBao</a:t>
            </a:r>
            <a:endParaRPr lang="en-HK" sz="12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85AFD43-5B13-4CFF-BBBF-2EA685B4E99D}"/>
              </a:ext>
            </a:extLst>
          </p:cNvPr>
          <p:cNvCxnSpPr/>
          <p:nvPr/>
        </p:nvCxnSpPr>
        <p:spPr>
          <a:xfrm>
            <a:off x="0" y="3385256"/>
            <a:ext cx="12192000" cy="0"/>
          </a:xfrm>
          <a:prstGeom prst="line">
            <a:avLst/>
          </a:prstGeom>
          <a:ln w="28575">
            <a:solidFill>
              <a:srgbClr val="636466">
                <a:alpha val="20000"/>
              </a:srgb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764EC17-EA18-4614-AA18-61A4782ED897}"/>
              </a:ext>
            </a:extLst>
          </p:cNvPr>
          <p:cNvCxnSpPr/>
          <p:nvPr/>
        </p:nvCxnSpPr>
        <p:spPr>
          <a:xfrm>
            <a:off x="28575" y="4537781"/>
            <a:ext cx="12192000" cy="0"/>
          </a:xfrm>
          <a:prstGeom prst="line">
            <a:avLst/>
          </a:prstGeom>
          <a:ln w="28575">
            <a:solidFill>
              <a:srgbClr val="636466">
                <a:alpha val="20000"/>
              </a:srgb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DCE25A5-3DD5-4135-A4E0-9B43FB5AF4AC}"/>
              </a:ext>
            </a:extLst>
          </p:cNvPr>
          <p:cNvSpPr/>
          <p:nvPr/>
        </p:nvSpPr>
        <p:spPr>
          <a:xfrm>
            <a:off x="1234025" y="3945584"/>
            <a:ext cx="1036320" cy="490427"/>
          </a:xfrm>
          <a:prstGeom prst="roundRect">
            <a:avLst/>
          </a:prstGeom>
          <a:solidFill>
            <a:srgbClr val="FBE3E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Others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8E8D5-7F62-41AD-8EC3-777C46AF3FD3}"/>
              </a:ext>
            </a:extLst>
          </p:cNvPr>
          <p:cNvSpPr txBox="1"/>
          <p:nvPr/>
        </p:nvSpPr>
        <p:spPr>
          <a:xfrm>
            <a:off x="2538772" y="2375538"/>
            <a:ext cx="1183337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Input Claim via P10</a:t>
            </a:r>
            <a:endParaRPr lang="en-HK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01AB3D2-3CB0-4063-ACD0-36266A89F30E}"/>
              </a:ext>
            </a:extLst>
          </p:cNvPr>
          <p:cNvSpPr txBox="1"/>
          <p:nvPr/>
        </p:nvSpPr>
        <p:spPr>
          <a:xfrm>
            <a:off x="2574996" y="2844332"/>
            <a:ext cx="1181589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Submit hardcopy</a:t>
            </a:r>
            <a:endParaRPr lang="en-HK" sz="1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C7E07BF-F6D4-44A1-8DD7-596040E80A7F}"/>
              </a:ext>
            </a:extLst>
          </p:cNvPr>
          <p:cNvSpPr txBox="1"/>
          <p:nvPr/>
        </p:nvSpPr>
        <p:spPr>
          <a:xfrm>
            <a:off x="2516258" y="4081352"/>
            <a:ext cx="1181588" cy="2462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Submit hardcopy</a:t>
            </a:r>
            <a:endParaRPr lang="en-HK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C90742-8E45-4E70-AB02-83F2A6647ABD}"/>
              </a:ext>
            </a:extLst>
          </p:cNvPr>
          <p:cNvGrpSpPr/>
          <p:nvPr/>
        </p:nvGrpSpPr>
        <p:grpSpPr>
          <a:xfrm>
            <a:off x="2398979" y="3444216"/>
            <a:ext cx="1290550" cy="407336"/>
            <a:chOff x="2398979" y="3444216"/>
            <a:chExt cx="1290550" cy="407336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3308BD-8C99-42F2-B41A-F0AD91E62437}"/>
                </a:ext>
              </a:extLst>
            </p:cNvPr>
            <p:cNvSpPr txBox="1"/>
            <p:nvPr/>
          </p:nvSpPr>
          <p:spPr>
            <a:xfrm>
              <a:off x="2506192" y="3605331"/>
              <a:ext cx="1183337" cy="24622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Input Claim via P08</a:t>
              </a:r>
              <a:endParaRPr lang="en-HK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79B02-49B5-4CA6-9DC2-3C9DA8195BEE}"/>
                </a:ext>
              </a:extLst>
            </p:cNvPr>
            <p:cNvSpPr txBox="1"/>
            <p:nvPr/>
          </p:nvSpPr>
          <p:spPr>
            <a:xfrm>
              <a:off x="2398979" y="3444216"/>
              <a:ext cx="4171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rgbClr val="FF0000"/>
                  </a:solidFill>
                </a:rPr>
                <a:t>NEW</a:t>
              </a:r>
              <a:endParaRPr lang="en-HK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83F9A85F-9CE6-4222-831D-4C4C77E9F95F}"/>
              </a:ext>
            </a:extLst>
          </p:cNvPr>
          <p:cNvSpPr txBox="1"/>
          <p:nvPr/>
        </p:nvSpPr>
        <p:spPr>
          <a:xfrm>
            <a:off x="3962890" y="1333873"/>
            <a:ext cx="107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2. Scan document</a:t>
            </a:r>
            <a:endParaRPr lang="en-HK" sz="12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8D778FE-DEFD-4FB0-B73B-615A4860C1A8}"/>
              </a:ext>
            </a:extLst>
          </p:cNvPr>
          <p:cNvSpPr txBox="1"/>
          <p:nvPr/>
        </p:nvSpPr>
        <p:spPr>
          <a:xfrm>
            <a:off x="4012105" y="5204676"/>
            <a:ext cx="974432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DMC scan hardcopy</a:t>
            </a:r>
            <a:endParaRPr lang="en-HK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79BFA1B-2BC7-4B41-A300-422AC5D75ACF}"/>
              </a:ext>
            </a:extLst>
          </p:cNvPr>
          <p:cNvSpPr txBox="1"/>
          <p:nvPr/>
        </p:nvSpPr>
        <p:spPr>
          <a:xfrm>
            <a:off x="5181508" y="1412708"/>
            <a:ext cx="107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3. OCR</a:t>
            </a:r>
            <a:endParaRPr lang="en-HK" sz="1200" b="1" dirty="0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89F56BD-CF4C-4BC1-BD21-6C56C1136E89}"/>
              </a:ext>
            </a:extLst>
          </p:cNvPr>
          <p:cNvGrpSpPr/>
          <p:nvPr/>
        </p:nvGrpSpPr>
        <p:grpSpPr>
          <a:xfrm>
            <a:off x="5474410" y="2899837"/>
            <a:ext cx="487961" cy="603453"/>
            <a:chOff x="2671710" y="3243942"/>
            <a:chExt cx="618308" cy="827313"/>
          </a:xfrm>
        </p:grpSpPr>
        <p:sp>
          <p:nvSpPr>
            <p:cNvPr id="155" name="Cylinder 154">
              <a:extLst>
                <a:ext uri="{FF2B5EF4-FFF2-40B4-BE49-F238E27FC236}">
                  <a16:creationId xmlns:a16="http://schemas.microsoft.com/office/drawing/2014/main" id="{8CF7FE45-D526-4605-813D-B3E63B7D08D9}"/>
                </a:ext>
              </a:extLst>
            </p:cNvPr>
            <p:cNvSpPr/>
            <p:nvPr/>
          </p:nvSpPr>
          <p:spPr>
            <a:xfrm>
              <a:off x="2671710" y="3243942"/>
              <a:ext cx="618308" cy="827313"/>
            </a:xfrm>
            <a:prstGeom prst="can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1BE076C-314A-4FA2-9524-6EC21EE4C01A}"/>
                </a:ext>
              </a:extLst>
            </p:cNvPr>
            <p:cNvSpPr txBox="1"/>
            <p:nvPr/>
          </p:nvSpPr>
          <p:spPr>
            <a:xfrm>
              <a:off x="2734482" y="3550111"/>
              <a:ext cx="543829" cy="33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OCR</a:t>
              </a:r>
              <a:endParaRPr lang="en-HK" sz="1000" b="1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2CEFF465-9747-4F1D-A760-1079A4316BFA}"/>
              </a:ext>
            </a:extLst>
          </p:cNvPr>
          <p:cNvSpPr txBox="1"/>
          <p:nvPr/>
        </p:nvSpPr>
        <p:spPr>
          <a:xfrm>
            <a:off x="5281903" y="4902067"/>
            <a:ext cx="967475" cy="5539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CLM review/correct OCR data</a:t>
            </a:r>
            <a:endParaRPr lang="en-HK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6A8CF72-E41A-4377-83C0-195271D64A3F}"/>
              </a:ext>
            </a:extLst>
          </p:cNvPr>
          <p:cNvSpPr txBox="1"/>
          <p:nvPr/>
        </p:nvSpPr>
        <p:spPr>
          <a:xfrm>
            <a:off x="8554584" y="5631684"/>
            <a:ext cx="1034278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Rec’d data from OCR and save in evaluation stage</a:t>
            </a:r>
          </a:p>
          <a:p>
            <a:pPr algn="ctr"/>
            <a:endParaRPr lang="en-HK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7F810A-BAB9-41C8-BCAB-34F50AAE6449}"/>
              </a:ext>
            </a:extLst>
          </p:cNvPr>
          <p:cNvSpPr txBox="1"/>
          <p:nvPr/>
        </p:nvSpPr>
        <p:spPr>
          <a:xfrm>
            <a:off x="7281546" y="1358475"/>
            <a:ext cx="107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4. Data to </a:t>
            </a:r>
            <a:r>
              <a:rPr lang="en-US" sz="1200" b="1" dirty="0" err="1"/>
              <a:t>eBao</a:t>
            </a:r>
            <a:endParaRPr lang="en-HK" sz="12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36F06F-3522-4971-A94C-0C94DF63BCAB}"/>
              </a:ext>
            </a:extLst>
          </p:cNvPr>
          <p:cNvSpPr txBox="1"/>
          <p:nvPr/>
        </p:nvSpPr>
        <p:spPr>
          <a:xfrm>
            <a:off x="3995057" y="4662525"/>
            <a:ext cx="1003121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CLM get the CLM # first</a:t>
            </a:r>
            <a:endParaRPr lang="en-HK" sz="10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8564DA1-36BA-4D7C-90E7-A4AE8B05EEFB}"/>
              </a:ext>
            </a:extLst>
          </p:cNvPr>
          <p:cNvSpPr txBox="1"/>
          <p:nvPr/>
        </p:nvSpPr>
        <p:spPr>
          <a:xfrm>
            <a:off x="6505482" y="5485810"/>
            <a:ext cx="1678685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Rec’d data from P08/P10 &amp; input in </a:t>
            </a:r>
            <a:r>
              <a:rPr lang="en-US" sz="1000" dirty="0" err="1"/>
              <a:t>eBao</a:t>
            </a:r>
            <a:r>
              <a:rPr lang="en-US" sz="1000" dirty="0"/>
              <a:t> (acceptance stage)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Create claim # in </a:t>
            </a:r>
            <a:r>
              <a:rPr lang="en-US" sz="1000" dirty="0" err="1"/>
              <a:t>eBao</a:t>
            </a:r>
            <a:r>
              <a:rPr lang="en-US" sz="1000" dirty="0"/>
              <a:t> automatically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Flag out (with report) for the cases with incomplete data</a:t>
            </a:r>
            <a:endParaRPr lang="en-HK" sz="10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E4B1A39-773D-4CEB-B84C-7410648D9110}"/>
              </a:ext>
            </a:extLst>
          </p:cNvPr>
          <p:cNvCxnSpPr>
            <a:cxnSpLocks/>
            <a:stCxn id="3" idx="3"/>
            <a:endCxn id="159" idx="0"/>
          </p:cNvCxnSpPr>
          <p:nvPr/>
        </p:nvCxnSpPr>
        <p:spPr>
          <a:xfrm>
            <a:off x="3722109" y="2498649"/>
            <a:ext cx="3622716" cy="2987161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43C3C8-8873-4027-A00A-724A9DA70E50}"/>
              </a:ext>
            </a:extLst>
          </p:cNvPr>
          <p:cNvCxnSpPr>
            <a:cxnSpLocks/>
            <a:stCxn id="122" idx="3"/>
            <a:endCxn id="159" idx="0"/>
          </p:cNvCxnSpPr>
          <p:nvPr/>
        </p:nvCxnSpPr>
        <p:spPr>
          <a:xfrm>
            <a:off x="3689529" y="3728442"/>
            <a:ext cx="3655296" cy="175736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68B6C4-24F7-48D4-B723-845B8BC8E0D3}"/>
              </a:ext>
            </a:extLst>
          </p:cNvPr>
          <p:cNvSpPr txBox="1"/>
          <p:nvPr/>
        </p:nvSpPr>
        <p:spPr>
          <a:xfrm>
            <a:off x="3700200" y="2319976"/>
            <a:ext cx="1096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</a:rPr>
              <a:t>NON IMAGE DATA</a:t>
            </a:r>
            <a:endParaRPr lang="en-HK" sz="900" b="1" dirty="0">
              <a:solidFill>
                <a:schemeClr val="accent5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AE6FEC8-C982-4C6A-B4EC-1FFCFA52A1D0}"/>
              </a:ext>
            </a:extLst>
          </p:cNvPr>
          <p:cNvSpPr txBox="1"/>
          <p:nvPr/>
        </p:nvSpPr>
        <p:spPr>
          <a:xfrm>
            <a:off x="3947525" y="3555128"/>
            <a:ext cx="1096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</a:rPr>
              <a:t>NON IMAGE DATA</a:t>
            </a:r>
            <a:endParaRPr lang="en-HK" sz="900" b="1" dirty="0">
              <a:solidFill>
                <a:schemeClr val="accent5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4921439-F902-4D84-A926-F940B6FB08E6}"/>
              </a:ext>
            </a:extLst>
          </p:cNvPr>
          <p:cNvCxnSpPr>
            <a:cxnSpLocks/>
            <a:stCxn id="3" idx="3"/>
            <a:endCxn id="155" idx="2"/>
          </p:cNvCxnSpPr>
          <p:nvPr/>
        </p:nvCxnSpPr>
        <p:spPr>
          <a:xfrm>
            <a:off x="3722109" y="2498649"/>
            <a:ext cx="1752301" cy="702915"/>
          </a:xfrm>
          <a:prstGeom prst="bentConnector3">
            <a:avLst>
              <a:gd name="adj1" fmla="val 4304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870EC47-2C0F-4E7F-A912-C4037C8DE60A}"/>
              </a:ext>
            </a:extLst>
          </p:cNvPr>
          <p:cNvSpPr txBox="1"/>
          <p:nvPr/>
        </p:nvSpPr>
        <p:spPr>
          <a:xfrm>
            <a:off x="4631753" y="3024451"/>
            <a:ext cx="935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3"/>
                </a:solidFill>
              </a:rPr>
              <a:t>IMAGE DATA</a:t>
            </a:r>
            <a:endParaRPr lang="en-HK" sz="900" b="1" dirty="0">
              <a:solidFill>
                <a:schemeClr val="accent3"/>
              </a:solidFill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AED99B8-A2A0-419D-9954-BD0140307009}"/>
              </a:ext>
            </a:extLst>
          </p:cNvPr>
          <p:cNvCxnSpPr>
            <a:cxnSpLocks/>
            <a:stCxn id="122" idx="0"/>
            <a:endCxn id="155" idx="2"/>
          </p:cNvCxnSpPr>
          <p:nvPr/>
        </p:nvCxnSpPr>
        <p:spPr>
          <a:xfrm rot="5400000" flipH="1" flipV="1">
            <a:off x="4084252" y="2215174"/>
            <a:ext cx="403767" cy="237654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D152D32-AFBD-4668-9A6B-70B65ABB2E76}"/>
              </a:ext>
            </a:extLst>
          </p:cNvPr>
          <p:cNvCxnSpPr>
            <a:stCxn id="118" idx="3"/>
            <a:endCxn id="166" idx="1"/>
          </p:cNvCxnSpPr>
          <p:nvPr/>
        </p:nvCxnSpPr>
        <p:spPr>
          <a:xfrm>
            <a:off x="3756585" y="2967443"/>
            <a:ext cx="238472" cy="1895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830E97D-BBBA-4F14-9CFD-1393B17DCF74}"/>
              </a:ext>
            </a:extLst>
          </p:cNvPr>
          <p:cNvCxnSpPr>
            <a:stCxn id="119" idx="2"/>
            <a:endCxn id="166" idx="1"/>
          </p:cNvCxnSpPr>
          <p:nvPr/>
        </p:nvCxnSpPr>
        <p:spPr>
          <a:xfrm rot="16200000" flipH="1">
            <a:off x="3283551" y="4151073"/>
            <a:ext cx="535007" cy="888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D5DD8D4-8034-48DE-841E-6AB916ABD613}"/>
              </a:ext>
            </a:extLst>
          </p:cNvPr>
          <p:cNvCxnSpPr>
            <a:stCxn id="166" idx="2"/>
            <a:endCxn id="147" idx="0"/>
          </p:cNvCxnSpPr>
          <p:nvPr/>
        </p:nvCxnSpPr>
        <p:spPr>
          <a:xfrm>
            <a:off x="4496618" y="5062635"/>
            <a:ext cx="2703" cy="14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BE1EE3-A3F8-4E84-BE6C-C27033262419}"/>
              </a:ext>
            </a:extLst>
          </p:cNvPr>
          <p:cNvCxnSpPr>
            <a:stCxn id="147" idx="3"/>
            <a:endCxn id="155" idx="2"/>
          </p:cNvCxnSpPr>
          <p:nvPr/>
        </p:nvCxnSpPr>
        <p:spPr>
          <a:xfrm flipV="1">
            <a:off x="4986537" y="3201564"/>
            <a:ext cx="487873" cy="2203167"/>
          </a:xfrm>
          <a:prstGeom prst="bentConnector3">
            <a:avLst>
              <a:gd name="adj1" fmla="val 41075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4A275-90B7-4EAF-AFEA-E036F3C1FFA4}"/>
              </a:ext>
            </a:extLst>
          </p:cNvPr>
          <p:cNvCxnSpPr/>
          <p:nvPr/>
        </p:nvCxnSpPr>
        <p:spPr>
          <a:xfrm flipV="1">
            <a:off x="5869578" y="3505072"/>
            <a:ext cx="0" cy="139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3BEB46-133E-48A0-8961-6F82293805D0}"/>
              </a:ext>
            </a:extLst>
          </p:cNvPr>
          <p:cNvCxnSpPr/>
          <p:nvPr/>
        </p:nvCxnSpPr>
        <p:spPr>
          <a:xfrm>
            <a:off x="5609466" y="3505073"/>
            <a:ext cx="0" cy="139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F69E2E-7571-4B06-BA58-FF9D51C0D0DE}"/>
              </a:ext>
            </a:extLst>
          </p:cNvPr>
          <p:cNvCxnSpPr>
            <a:stCxn id="155" idx="4"/>
            <a:endCxn id="162" idx="0"/>
          </p:cNvCxnSpPr>
          <p:nvPr/>
        </p:nvCxnSpPr>
        <p:spPr>
          <a:xfrm>
            <a:off x="5962371" y="3201564"/>
            <a:ext cx="3109352" cy="243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F1FBD89-2A55-451D-9E3A-F0BB0572B4A3}"/>
              </a:ext>
            </a:extLst>
          </p:cNvPr>
          <p:cNvGrpSpPr/>
          <p:nvPr/>
        </p:nvGrpSpPr>
        <p:grpSpPr>
          <a:xfrm>
            <a:off x="9976488" y="3503291"/>
            <a:ext cx="978895" cy="698708"/>
            <a:chOff x="9976488" y="3503291"/>
            <a:chExt cx="978895" cy="698708"/>
          </a:xfrm>
        </p:grpSpPr>
        <p:sp>
          <p:nvSpPr>
            <p:cNvPr id="179" name="Cylinder 178">
              <a:extLst>
                <a:ext uri="{FF2B5EF4-FFF2-40B4-BE49-F238E27FC236}">
                  <a16:creationId xmlns:a16="http://schemas.microsoft.com/office/drawing/2014/main" id="{1511B6A8-E7AD-438B-B770-52E471695031}"/>
                </a:ext>
              </a:extLst>
            </p:cNvPr>
            <p:cNvSpPr/>
            <p:nvPr/>
          </p:nvSpPr>
          <p:spPr>
            <a:xfrm>
              <a:off x="9976488" y="3503291"/>
              <a:ext cx="978895" cy="698708"/>
            </a:xfrm>
            <a:prstGeom prst="can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4E20E52A-7459-4B04-B05E-C4A91FE20BB1}"/>
                </a:ext>
              </a:extLst>
            </p:cNvPr>
            <p:cNvSpPr txBox="1"/>
            <p:nvPr/>
          </p:nvSpPr>
          <p:spPr>
            <a:xfrm>
              <a:off x="10007673" y="3714956"/>
              <a:ext cx="9165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/>
                <a:t>ST Decision Rule Engine</a:t>
              </a:r>
              <a:endParaRPr lang="en-HK" sz="1000" b="1" dirty="0"/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64529D5-EA7C-4221-8C4A-50FAA8B597BE}"/>
              </a:ext>
            </a:extLst>
          </p:cNvPr>
          <p:cNvCxnSpPr>
            <a:cxnSpLocks/>
            <a:stCxn id="162" idx="3"/>
            <a:endCxn id="179" idx="2"/>
          </p:cNvCxnSpPr>
          <p:nvPr/>
        </p:nvCxnSpPr>
        <p:spPr>
          <a:xfrm flipV="1">
            <a:off x="9588862" y="3852645"/>
            <a:ext cx="387626" cy="21329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D785697-C49D-48A9-A44A-D2B5F8E7540C}"/>
              </a:ext>
            </a:extLst>
          </p:cNvPr>
          <p:cNvSpPr txBox="1"/>
          <p:nvPr/>
        </p:nvSpPr>
        <p:spPr>
          <a:xfrm>
            <a:off x="9852192" y="5655280"/>
            <a:ext cx="1197163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Show ST decision result in evaluation stage and query page</a:t>
            </a:r>
            <a:endParaRPr lang="en-HK" sz="1000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137D07E-D9B3-46CF-A13F-4719E7569A57}"/>
              </a:ext>
            </a:extLst>
          </p:cNvPr>
          <p:cNvGrpSpPr/>
          <p:nvPr/>
        </p:nvGrpSpPr>
        <p:grpSpPr>
          <a:xfrm>
            <a:off x="11255315" y="5345022"/>
            <a:ext cx="836102" cy="1089013"/>
            <a:chOff x="11255315" y="5345022"/>
            <a:chExt cx="836102" cy="1089013"/>
          </a:xfrm>
        </p:grpSpPr>
        <p:sp>
          <p:nvSpPr>
            <p:cNvPr id="183" name="Rectangle: Folded Corner 182">
              <a:extLst>
                <a:ext uri="{FF2B5EF4-FFF2-40B4-BE49-F238E27FC236}">
                  <a16:creationId xmlns:a16="http://schemas.microsoft.com/office/drawing/2014/main" id="{BAD85863-B678-47B7-ABBA-888C28DAD77D}"/>
                </a:ext>
              </a:extLst>
            </p:cNvPr>
            <p:cNvSpPr/>
            <p:nvPr/>
          </p:nvSpPr>
          <p:spPr>
            <a:xfrm>
              <a:off x="11255315" y="5345022"/>
              <a:ext cx="836102" cy="1089013"/>
            </a:xfrm>
            <a:prstGeom prst="foldedCorner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9443A8A-848B-4FB0-B968-5DBE7D88660F}"/>
                </a:ext>
              </a:extLst>
            </p:cNvPr>
            <p:cNvSpPr txBox="1"/>
            <p:nvPr/>
          </p:nvSpPr>
          <p:spPr>
            <a:xfrm>
              <a:off x="11284058" y="5511530"/>
              <a:ext cx="7786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Generate ST Decision Result report</a:t>
              </a:r>
              <a:endParaRPr lang="en-HK" sz="1000" dirty="0"/>
            </a:p>
          </p:txBody>
        </p:sp>
      </p:grp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FB168716-C1B6-4E42-B633-3B17F0B62BB6}"/>
              </a:ext>
            </a:extLst>
          </p:cNvPr>
          <p:cNvCxnSpPr>
            <a:cxnSpLocks/>
            <a:stCxn id="179" idx="4"/>
            <a:endCxn id="183" idx="0"/>
          </p:cNvCxnSpPr>
          <p:nvPr/>
        </p:nvCxnSpPr>
        <p:spPr>
          <a:xfrm>
            <a:off x="10955383" y="3852645"/>
            <a:ext cx="717983" cy="1492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8FAE245-D3FD-423E-A1CB-27F1C135D2E3}"/>
              </a:ext>
            </a:extLst>
          </p:cNvPr>
          <p:cNvCxnSpPr>
            <a:cxnSpLocks/>
            <a:stCxn id="179" idx="3"/>
            <a:endCxn id="182" idx="0"/>
          </p:cNvCxnSpPr>
          <p:nvPr/>
        </p:nvCxnSpPr>
        <p:spPr>
          <a:xfrm flipH="1">
            <a:off x="10450774" y="4201999"/>
            <a:ext cx="15162" cy="145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8355C97-37BD-42B6-8A63-EB0863F32084}"/>
              </a:ext>
            </a:extLst>
          </p:cNvPr>
          <p:cNvSpPr txBox="1"/>
          <p:nvPr/>
        </p:nvSpPr>
        <p:spPr>
          <a:xfrm>
            <a:off x="9848249" y="1384758"/>
            <a:ext cx="1704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4. Straight Through (ST) Decision Rule</a:t>
            </a:r>
            <a:endParaRPr lang="en-HK" sz="1200" b="1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68D7BC8-0E39-41E3-A988-949B843E7E76}"/>
              </a:ext>
            </a:extLst>
          </p:cNvPr>
          <p:cNvSpPr txBox="1"/>
          <p:nvPr/>
        </p:nvSpPr>
        <p:spPr>
          <a:xfrm>
            <a:off x="7756155" y="4580909"/>
            <a:ext cx="1222018" cy="8617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CLM proceed registration for hardcopy case and incomplete data case </a:t>
            </a:r>
            <a:r>
              <a:rPr lang="en-US" sz="1000" dirty="0" err="1"/>
              <a:t>fr</a:t>
            </a:r>
            <a:r>
              <a:rPr lang="en-US" sz="1000" dirty="0"/>
              <a:t> P08/P10</a:t>
            </a:r>
            <a:endParaRPr lang="en-HK" sz="1000" dirty="0"/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4C11D733-C04E-4579-938A-5B85E9CAC54D}"/>
              </a:ext>
            </a:extLst>
          </p:cNvPr>
          <p:cNvCxnSpPr>
            <a:stCxn id="159" idx="3"/>
            <a:endCxn id="212" idx="2"/>
          </p:cNvCxnSpPr>
          <p:nvPr/>
        </p:nvCxnSpPr>
        <p:spPr>
          <a:xfrm flipV="1">
            <a:off x="8184167" y="5442683"/>
            <a:ext cx="182997" cy="704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FCFE21E1-0A34-4CF8-85D9-80475FFA22D4}"/>
              </a:ext>
            </a:extLst>
          </p:cNvPr>
          <p:cNvCxnSpPr>
            <a:stCxn id="212" idx="3"/>
            <a:endCxn id="162" idx="0"/>
          </p:cNvCxnSpPr>
          <p:nvPr/>
        </p:nvCxnSpPr>
        <p:spPr>
          <a:xfrm>
            <a:off x="8978173" y="5011796"/>
            <a:ext cx="93550" cy="619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7070F3B0-4EF1-48A8-87EF-C84A136749D7}"/>
              </a:ext>
            </a:extLst>
          </p:cNvPr>
          <p:cNvSpPr txBox="1"/>
          <p:nvPr/>
        </p:nvSpPr>
        <p:spPr>
          <a:xfrm>
            <a:off x="6404275" y="5302896"/>
            <a:ext cx="8226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accent5"/>
                </a:solidFill>
              </a:rPr>
              <a:t>P08/P10 case</a:t>
            </a:r>
            <a:endParaRPr lang="en-HK" sz="9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45891"/>
      </p:ext>
    </p:extLst>
  </p:cSld>
  <p:clrMapOvr>
    <a:masterClrMapping/>
  </p:clrMapOvr>
</p:sld>
</file>

<file path=ppt/theme/theme1.xml><?xml version="1.0" encoding="utf-8"?>
<a:theme xmlns:a="http://schemas.openxmlformats.org/drawingml/2006/main" name="FTLife">
  <a:themeElements>
    <a:clrScheme name="FTLife">
      <a:dk1>
        <a:srgbClr val="636466"/>
      </a:dk1>
      <a:lt1>
        <a:srgbClr val="A7A9AC"/>
      </a:lt1>
      <a:dk2>
        <a:srgbClr val="B8AC9C"/>
      </a:dk2>
      <a:lt2>
        <a:srgbClr val="DFD5C3"/>
      </a:lt2>
      <a:accent1>
        <a:srgbClr val="EF4123"/>
      </a:accent1>
      <a:accent2>
        <a:srgbClr val="F78D37"/>
      </a:accent2>
      <a:accent3>
        <a:srgbClr val="F47920"/>
      </a:accent3>
      <a:accent4>
        <a:srgbClr val="FAAC6E"/>
      </a:accent4>
      <a:accent5>
        <a:srgbClr val="00A1E4"/>
      </a:accent5>
      <a:accent6>
        <a:srgbClr val="004171"/>
      </a:accent6>
      <a:hlink>
        <a:srgbClr val="79B93E"/>
      </a:hlink>
      <a:folHlink>
        <a:srgbClr val="007163"/>
      </a:folHlink>
    </a:clrScheme>
    <a:fontScheme name="FTLife">
      <a:majorFont>
        <a:latin typeface="Manrope Medium"/>
        <a:ea typeface="Noto Sans HK Medium"/>
        <a:cs typeface=""/>
      </a:majorFont>
      <a:minorFont>
        <a:latin typeface="Manrope"/>
        <a:ea typeface="Noto Sans H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1">
            <a:hueOff val="0"/>
            <a:satOff val="0"/>
            <a:lumOff val="0"/>
            <a:alphaOff val="0"/>
          </a:schemeClr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51FFF5AE29042AABD4296910979BF" ma:contentTypeVersion="2" ma:contentTypeDescription="Create a new document." ma:contentTypeScope="" ma:versionID="e5d12b113bdb7f57469fbd74122842e5">
  <xsd:schema xmlns:xsd="http://www.w3.org/2001/XMLSchema" xmlns:xs="http://www.w3.org/2001/XMLSchema" xmlns:p="http://schemas.microsoft.com/office/2006/metadata/properties" xmlns:ns2="13066f72-016f-488b-b703-648575b9361d" targetNamespace="http://schemas.microsoft.com/office/2006/metadata/properties" ma:root="true" ma:fieldsID="fcd627012de97a97458ee4b9b9e3671a" ns2:_="">
    <xsd:import namespace="13066f72-016f-488b-b703-648575b936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66f72-016f-488b-b703-648575b936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A68D42-8F9C-4F6A-8F07-7AA6F963E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EEEBC-1047-4696-9740-73218F09CE20}"/>
</file>

<file path=customXml/itemProps3.xml><?xml version="1.0" encoding="utf-8"?>
<ds:datastoreItem xmlns:ds="http://schemas.openxmlformats.org/officeDocument/2006/customXml" ds:itemID="{22148F90-022F-4461-98CA-B89D25B56431}">
  <ds:schemaRefs>
    <ds:schemaRef ds:uri="http://schemas.microsoft.com/office/2006/metadata/properties"/>
    <ds:schemaRef ds:uri="15bf94de-e9ec-4352-871a-6b281c6881d1"/>
    <ds:schemaRef ds:uri="f8d44535-a633-4780-8f70-00c493aeaa0c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24957</TotalTime>
  <Words>154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Manrope</vt:lpstr>
      <vt:lpstr>Arial</vt:lpstr>
      <vt:lpstr>Calibri</vt:lpstr>
      <vt:lpstr>Wingdings</vt:lpstr>
      <vt:lpstr>FTLife</vt:lpstr>
      <vt:lpstr>Minor Claim 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Eunice Chan</dc:creator>
  <cp:lastModifiedBy>Anita Yu Wai Chi</cp:lastModifiedBy>
  <cp:revision>690</cp:revision>
  <cp:lastPrinted>2021-12-06T01:40:39Z</cp:lastPrinted>
  <dcterms:created xsi:type="dcterms:W3CDTF">2020-05-04T14:37:02Z</dcterms:created>
  <dcterms:modified xsi:type="dcterms:W3CDTF">2023-05-11T03:34:22Z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0x0101000F151FFF5AE29042AABD4296910979BF</vt:lpwstr>
  </property>
  <property fmtid="{D5CDD505-2E9C-101B-9397-08002B2CF9AE}" pid="3" name="TaxKeyword">
    <vt:lpwstr/>
  </property>
  <property fmtid="{D5CDD505-2E9C-101B-9397-08002B2CF9AE}" pid="4" name="Department">
    <vt:lpwstr>27;#BMC|8cfe0174-4e91-4403-8f92-3e62720a8323</vt:lpwstr>
  </property>
</Properties>
</file>