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95" r:id="rId5"/>
  </p:sldIdLst>
  <p:sldSz cx="12192000" cy="6858000"/>
  <p:notesSz cx="6858000" cy="9144000"/>
  <p:embeddedFontLst>
    <p:embeddedFont>
      <p:font typeface="宋体" panose="02010600030101010101" pitchFamily="2" charset="-122"/>
      <p:regular r:id="rId8"/>
    </p:embeddedFont>
    <p:embeddedFont>
      <p:font typeface="Century Gothic" panose="020B0502020202020204" pitchFamily="34" charset="0"/>
      <p:regular r:id="rId9"/>
      <p:bold r:id="rId10"/>
      <p:italic r:id="rId11"/>
      <p:boldItalic r:id="rId12"/>
    </p:embeddedFont>
    <p:embeddedFont>
      <p:font typeface="Microsoft JhengHei UI" panose="020B0604030504040204" pitchFamily="34" charset="-120"/>
      <p:regular r:id="rId13"/>
      <p:bold r:id="rId14"/>
    </p:embeddedFont>
    <p:embeddedFont>
      <p:font typeface="Poppins" panose="00000500000000000000" pitchFamily="2" charset="0"/>
      <p:regular r:id="rId15"/>
      <p:bold r:id="rId16"/>
      <p:italic r:id="rId17"/>
      <p:boldItalic r:id="rId18"/>
    </p:embeddedFont>
  </p:embeddedFontLst>
  <p:custDataLst>
    <p:tags r:id="rId19"/>
  </p:custDataLst>
  <p:defaultTextStyle>
    <a:defPPr>
      <a:defRPr lang="en-US"/>
    </a:defPPr>
    <a:lvl1pPr marL="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6" userDrawn="1">
          <p15:clr>
            <a:srgbClr val="A4A3A4"/>
          </p15:clr>
        </p15:guide>
        <p15:guide id="2" pos="389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ire wang" initials="C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846"/>
    <a:srgbClr val="FFFFFF"/>
    <a:srgbClr val="444444"/>
    <a:srgbClr val="009188"/>
    <a:srgbClr val="005246"/>
    <a:srgbClr val="008B82"/>
    <a:srgbClr val="424242"/>
    <a:srgbClr val="D6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21" autoAdjust="0"/>
    <p:restoredTop sz="95368" autoAdjust="0"/>
  </p:normalViewPr>
  <p:slideViewPr>
    <p:cSldViewPr snapToGrid="0" showGuides="1">
      <p:cViewPr varScale="1">
        <p:scale>
          <a:sx n="120" d="100"/>
          <a:sy n="120" d="100"/>
        </p:scale>
        <p:origin x="84" y="276"/>
      </p:cViewPr>
      <p:guideLst>
        <p:guide orient="horz" pos="2106"/>
        <p:guide pos="3894"/>
      </p:guideLst>
    </p:cSldViewPr>
  </p:slideViewPr>
  <p:outlineViewPr>
    <p:cViewPr>
      <p:scale>
        <a:sx n="33" d="100"/>
        <a:sy n="33" d="100"/>
      </p:scale>
      <p:origin x="0" y="-173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customXml" Target="../customXml/item2.xml"/><Relationship Id="rId16" Type="http://schemas.openxmlformats.org/officeDocument/2006/relationships/font" Target="fonts/font9.fntdata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745D5-11D2-477B-ACD4-E81F57D587C7}" type="datetimeFigureOut">
              <a:rPr lang="en-US" smtClean="0"/>
              <a:t>10/02/2025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35A7D-9EDC-4295-82DE-860A9306F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1B2E0-7CB8-6848-81AC-B77D012B5D27}" type="datetimeFigureOut">
              <a:rPr lang="en-US" smtClean="0"/>
              <a:t>10/02/2025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772D0-10FD-F240-A7B2-BD8AF6B41DD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772D0-10FD-F240-A7B2-BD8AF6B41DD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noto/specimen/Noto+Sans+TC" TargetMode="External"/><Relationship Id="rId2" Type="http://schemas.openxmlformats.org/officeDocument/2006/relationships/hyperlink" Target="https://fonts.google.com/specimen/Poppins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fonts.google.com/noto/specimen/Noto+Sans+SC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Poppins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hyperlink" Target="https://fonts.google.com/noto/specimen/Noto+Sans+SC" TargetMode="External"/><Relationship Id="rId4" Type="http://schemas.openxmlformats.org/officeDocument/2006/relationships/hyperlink" Target="https://fonts.google.com/noto/specimen/Noto+Sans+TC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Page">
    <p:bg>
      <p:bgPr>
        <a:gradFill>
          <a:gsLst>
            <a:gs pos="45000">
              <a:srgbClr val="004846"/>
            </a:gs>
            <a:gs pos="100000">
              <a:srgbClr val="00918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-2" y="5070382"/>
            <a:ext cx="12191601" cy="72040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 sz="2665"/>
            </a:lvl2pPr>
            <a:lvl3pPr marL="1219200" indent="0" algn="ctr">
              <a:buNone/>
              <a:defRPr sz="2400"/>
            </a:lvl3pPr>
            <a:lvl4pPr marL="1828800" indent="0" algn="ctr">
              <a:buNone/>
              <a:defRPr sz="2135"/>
            </a:lvl4pPr>
            <a:lvl5pPr marL="2438400" indent="0" algn="ctr">
              <a:buNone/>
              <a:defRPr sz="2135"/>
            </a:lvl5pPr>
            <a:lvl6pPr marL="3048000" indent="0" algn="ctr">
              <a:buNone/>
              <a:defRPr sz="2135"/>
            </a:lvl6pPr>
            <a:lvl7pPr marL="3657600" indent="0" algn="ctr">
              <a:buNone/>
              <a:defRPr sz="2135"/>
            </a:lvl7pPr>
            <a:lvl8pPr marL="4267200" indent="0" algn="ctr">
              <a:buNone/>
              <a:defRPr sz="2135"/>
            </a:lvl8pPr>
            <a:lvl9pPr marL="4876800" indent="0" algn="ctr">
              <a:buNone/>
              <a:defRPr sz="213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6" name="Title 45"/>
          <p:cNvSpPr>
            <a:spLocks noGrp="1"/>
          </p:cNvSpPr>
          <p:nvPr>
            <p:ph type="title"/>
          </p:nvPr>
        </p:nvSpPr>
        <p:spPr>
          <a:xfrm>
            <a:off x="0" y="3261361"/>
            <a:ext cx="12191603" cy="1589897"/>
          </a:xfrm>
          <a:prstGeom prst="rect">
            <a:avLst/>
          </a:prstGeom>
          <a:noFill/>
        </p:spPr>
        <p:txBody>
          <a:bodyPr wrap="square" lIns="90000">
            <a:noAutofit/>
          </a:bodyPr>
          <a:lstStyle>
            <a:lvl1pPr algn="ctr">
              <a:lnSpc>
                <a:spcPct val="100000"/>
              </a:lnSpc>
              <a:defRPr lang="en-US" sz="3200" b="0" dirty="0">
                <a:solidFill>
                  <a:schemeClr val="bg1"/>
                </a:solidFill>
                <a:latin typeface="+mj-lt"/>
                <a:ea typeface="+mn-ea"/>
                <a:cs typeface="Poppins" panose="00000500000000000000" pitchFamily="2" charset="0"/>
              </a:defRPr>
            </a:lvl1pPr>
          </a:lstStyle>
          <a:p>
            <a:pPr marL="0" lvl="0" defTabSz="60960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12363326" y="4624865"/>
            <a:ext cx="73949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95959"/>
                </a:solidFill>
              </a:rPr>
              <a:t>Font</a:t>
            </a:r>
          </a:p>
          <a:p>
            <a:endParaRPr lang="en-US" sz="1200" dirty="0">
              <a:solidFill>
                <a:srgbClr val="595959"/>
              </a:solidFill>
            </a:endParaRPr>
          </a:p>
          <a:p>
            <a:r>
              <a:rPr lang="en-US" sz="1200" u="sng" dirty="0">
                <a:solidFill>
                  <a:srgbClr val="595959"/>
                </a:solidFill>
              </a:rPr>
              <a:t>Primary Font</a:t>
            </a:r>
          </a:p>
          <a:p>
            <a:r>
              <a:rPr lang="en-US" sz="1200" dirty="0">
                <a:solidFill>
                  <a:srgbClr val="595959"/>
                </a:solidFill>
              </a:rPr>
              <a:t>EN – Poppins (Download Link: </a:t>
            </a:r>
            <a:r>
              <a:rPr lang="en-US" sz="1200" dirty="0">
                <a:solidFill>
                  <a:srgbClr val="595959"/>
                </a:solidFill>
                <a:hlinkClick r:id="rId2"/>
              </a:rPr>
              <a:t>https://fonts.google.com/specimen/Poppins</a:t>
            </a:r>
            <a:r>
              <a:rPr lang="en-US" sz="1200" dirty="0">
                <a:solidFill>
                  <a:srgbClr val="595959"/>
                </a:solidFill>
              </a:rPr>
              <a:t>)</a:t>
            </a:r>
          </a:p>
          <a:p>
            <a:r>
              <a:rPr lang="en-US" sz="1200" dirty="0">
                <a:solidFill>
                  <a:srgbClr val="595959"/>
                </a:solidFill>
              </a:rPr>
              <a:t>TC – Noto Sans TC (Download Link: </a:t>
            </a:r>
            <a:r>
              <a:rPr lang="en-US" sz="1200" dirty="0">
                <a:solidFill>
                  <a:srgbClr val="595959"/>
                </a:solidFill>
                <a:hlinkClick r:id="rId3"/>
              </a:rPr>
              <a:t>https://fonts.google.com/noto/specimen/Noto+Sans+TC</a:t>
            </a:r>
            <a:r>
              <a:rPr lang="en-US" sz="1200" dirty="0">
                <a:solidFill>
                  <a:srgbClr val="595959"/>
                </a:solidFill>
              </a:rPr>
              <a:t>)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HK" sz="1200" dirty="0">
                <a:solidFill>
                  <a:srgbClr val="595959"/>
                </a:solidFill>
              </a:rPr>
              <a:t>SC – Noto Sans SC (Download Link: </a:t>
            </a:r>
            <a:r>
              <a:rPr lang="en-US" altLang="zh-HK" sz="1200" kern="1200" dirty="0">
                <a:solidFill>
                  <a:srgbClr val="595959"/>
                </a:solidFill>
                <a:latin typeface="+mn-lt"/>
                <a:ea typeface="+mn-ea"/>
                <a:cs typeface="+mn-cs"/>
                <a:hlinkClick r:id="rId4"/>
              </a:rPr>
              <a:t>https://fonts.google.com/noto/specimen/Noto+Sans+SC</a:t>
            </a:r>
            <a:r>
              <a:rPr lang="en-US" altLang="zh-HK" sz="1200" dirty="0">
                <a:solidFill>
                  <a:srgbClr val="595959"/>
                </a:solidFill>
              </a:rPr>
              <a:t>)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dirty="0">
              <a:solidFill>
                <a:srgbClr val="595959"/>
              </a:solidFill>
            </a:endParaRPr>
          </a:p>
          <a:p>
            <a:r>
              <a:rPr lang="en-US" sz="1200" u="sng" dirty="0">
                <a:solidFill>
                  <a:srgbClr val="595959"/>
                </a:solidFill>
              </a:rPr>
              <a:t>Secondary Font</a:t>
            </a:r>
          </a:p>
          <a:p>
            <a:r>
              <a:rPr lang="en-US" sz="1200" dirty="0">
                <a:solidFill>
                  <a:srgbClr val="595959"/>
                </a:solidFill>
              </a:rPr>
              <a:t>EN – Arial</a:t>
            </a:r>
          </a:p>
          <a:p>
            <a:r>
              <a:rPr lang="en-US" sz="1200" dirty="0">
                <a:solidFill>
                  <a:srgbClr val="595959"/>
                </a:solidFill>
              </a:rPr>
              <a:t>TC – Microsoft </a:t>
            </a:r>
            <a:r>
              <a:rPr lang="en-US" sz="1200" dirty="0" err="1">
                <a:solidFill>
                  <a:srgbClr val="595959"/>
                </a:solidFill>
              </a:rPr>
              <a:t>JhengHei</a:t>
            </a:r>
            <a:r>
              <a:rPr lang="en-US" sz="1200" dirty="0">
                <a:solidFill>
                  <a:srgbClr val="595959"/>
                </a:solidFill>
              </a:rPr>
              <a:t> / </a:t>
            </a:r>
            <a:r>
              <a:rPr lang="en-US" sz="1200" dirty="0" err="1">
                <a:solidFill>
                  <a:srgbClr val="595959"/>
                </a:solidFill>
              </a:rPr>
              <a:t>MHei</a:t>
            </a:r>
            <a:r>
              <a:rPr lang="en-US" sz="1200" dirty="0">
                <a:solidFill>
                  <a:srgbClr val="595959"/>
                </a:solidFill>
              </a:rPr>
              <a:t> HK 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HK" sz="1200" dirty="0">
                <a:solidFill>
                  <a:srgbClr val="595959"/>
                </a:solidFill>
              </a:rPr>
              <a:t>SC – </a:t>
            </a:r>
            <a:r>
              <a:rPr lang="en-US" altLang="zh-HK" sz="1200" dirty="0" err="1">
                <a:solidFill>
                  <a:srgbClr val="595959"/>
                </a:solidFill>
              </a:rPr>
              <a:t>MHei</a:t>
            </a:r>
            <a:r>
              <a:rPr lang="en-US" altLang="zh-HK" sz="1200" dirty="0">
                <a:solidFill>
                  <a:srgbClr val="595959"/>
                </a:solidFill>
              </a:rPr>
              <a:t> PRC</a:t>
            </a:r>
          </a:p>
        </p:txBody>
      </p:sp>
      <p:pic>
        <p:nvPicPr>
          <p:cNvPr id="4" name="Picture 3" descr="A screenshot of a color chart&#10;&#10;Description automatically generated"/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10" t="2692" r="841" b="3329"/>
          <a:stretch>
            <a:fillRect/>
          </a:stretch>
        </p:blipFill>
        <p:spPr>
          <a:xfrm>
            <a:off x="12363326" y="109477"/>
            <a:ext cx="7876024" cy="4279766"/>
          </a:xfrm>
          <a:prstGeom prst="rect">
            <a:avLst/>
          </a:prstGeom>
        </p:spPr>
      </p:pic>
      <p:pic>
        <p:nvPicPr>
          <p:cNvPr id="6" name="Picture 5" descr="A black background with white text&#10;&#10;Description automatically generated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634235" y="1275090"/>
            <a:ext cx="2923530" cy="18681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3 (Blan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CAED23-B6DB-45E4-8888-5A2F85156EB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35710" y="1080656"/>
            <a:ext cx="11028217" cy="2476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8" name="TextBox 7"/>
          <p:cNvSpPr txBox="1"/>
          <p:nvPr userDrawn="1"/>
        </p:nvSpPr>
        <p:spPr>
          <a:xfrm>
            <a:off x="3352800" y="5697138"/>
            <a:ext cx="5486400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zh-TW" altLang="en-US" sz="935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周大福人寿保险</a:t>
            </a:r>
            <a:r>
              <a:rPr lang="ja-JP" altLang="en-US" sz="935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有限公司</a:t>
            </a:r>
          </a:p>
          <a:p>
            <a:pPr algn="ctr" defTabSz="1219200"/>
            <a:r>
              <a:rPr lang="ja-JP" altLang="en-US" sz="935" dirty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（于百慕达注册成立之有限公司）</a:t>
            </a:r>
          </a:p>
        </p:txBody>
      </p:sp>
      <p:pic>
        <p:nvPicPr>
          <p:cNvPr id="4" name="Picture 3" descr="A black and white logo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60656" y="2521315"/>
            <a:ext cx="5670686" cy="18681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5FB8F-4C28-4A04-8E48-355DBE476E31}" type="datetimeFigureOut">
              <a:rPr lang="zh-CN" altLang="en-US" smtClean="0"/>
              <a:t>2025/2/10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FCF0-F1BB-4056-A914-C9ADB2940F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版面配置區 15"/>
          <p:cNvSpPr>
            <a:spLocks noGrp="1"/>
          </p:cNvSpPr>
          <p:nvPr>
            <p:ph type="title" hasCustomPrompt="1"/>
          </p:nvPr>
        </p:nvSpPr>
        <p:spPr>
          <a:xfrm>
            <a:off x="421200" y="431684"/>
            <a:ext cx="7968487" cy="4646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Example Title </a:t>
            </a:r>
            <a:r>
              <a:rPr lang="en-US" altLang="zh-CN" dirty="0"/>
              <a:t>30pt</a:t>
            </a:r>
            <a:endParaRPr lang="zh-HK" altLang="en-US" dirty="0"/>
          </a:p>
        </p:txBody>
      </p:sp>
      <p:sp>
        <p:nvSpPr>
          <p:cNvPr id="16" name="文字版面配置區 2"/>
          <p:cNvSpPr>
            <a:spLocks noGrp="1"/>
          </p:cNvSpPr>
          <p:nvPr>
            <p:ph idx="1" hasCustomPrompt="1"/>
          </p:nvPr>
        </p:nvSpPr>
        <p:spPr>
          <a:xfrm>
            <a:off x="403200" y="1641344"/>
            <a:ext cx="7986487" cy="1354217"/>
          </a:xfrm>
          <a:prstGeom prst="rect">
            <a:avLst/>
          </a:prstGeom>
        </p:spPr>
        <p:txBody>
          <a:bodyPr vert="horz" lIns="90000" tIns="45720" rIns="91440" bIns="45720" rtlCol="0">
            <a:sp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80340" indent="-18034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60045" indent="-18034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40385" indent="-18034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19455" indent="-18034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TW" dirty="0"/>
              <a:t>First Level </a:t>
            </a:r>
            <a:r>
              <a:rPr lang="en-US" altLang="zh-CN" dirty="0"/>
              <a:t>20pt</a:t>
            </a:r>
            <a:endParaRPr lang="zh-TW" altLang="en-US" dirty="0"/>
          </a:p>
          <a:p>
            <a:pPr lvl="1"/>
            <a:r>
              <a:rPr lang="en-US" altLang="zh-TW" dirty="0"/>
              <a:t>Second Level 18pt</a:t>
            </a:r>
            <a:endParaRPr lang="zh-TW" altLang="en-US" dirty="0"/>
          </a:p>
          <a:p>
            <a:pPr lvl="2"/>
            <a:r>
              <a:rPr lang="en-US" altLang="zh-TW" dirty="0"/>
              <a:t>Third Level 16pt</a:t>
            </a:r>
            <a:endParaRPr lang="zh-TW" altLang="en-US" dirty="0"/>
          </a:p>
          <a:p>
            <a:pPr lvl="3"/>
            <a:r>
              <a:rPr lang="en-US" altLang="zh-CN" dirty="0"/>
              <a:t>Fourth Level 14pt</a:t>
            </a:r>
            <a:endParaRPr lang="zh-TW" altLang="en-US" dirty="0"/>
          </a:p>
          <a:p>
            <a:pPr lvl="4"/>
            <a:r>
              <a:rPr lang="en-US" altLang="zh-CN" dirty="0"/>
              <a:t>Fifth Level 12pt</a:t>
            </a:r>
            <a:endParaRPr lang="zh-HK" altLang="en-US" dirty="0"/>
          </a:p>
        </p:txBody>
      </p:sp>
      <p:sp>
        <p:nvSpPr>
          <p:cNvPr id="9" name="投影片編號版面配置區 12"/>
          <p:cNvSpPr>
            <a:spLocks noGrp="1"/>
          </p:cNvSpPr>
          <p:nvPr>
            <p:ph type="sldNum" sz="quarter" idx="4"/>
          </p:nvPr>
        </p:nvSpPr>
        <p:spPr>
          <a:xfrm>
            <a:off x="9245556" y="631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2E1429B-4804-449C-A008-A39CE3CB8643}" type="slidenum">
              <a:rPr lang="zh-HK" altLang="en-US" smtClean="0"/>
              <a:t>‹#›</a:t>
            </a:fld>
            <a:endParaRPr lang="zh-HK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版面配置區 15"/>
          <p:cNvSpPr>
            <a:spLocks noGrp="1"/>
          </p:cNvSpPr>
          <p:nvPr>
            <p:ph type="title" hasCustomPrompt="1"/>
          </p:nvPr>
        </p:nvSpPr>
        <p:spPr>
          <a:xfrm>
            <a:off x="421200" y="431684"/>
            <a:ext cx="7968487" cy="4646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Example Title </a:t>
            </a:r>
            <a:r>
              <a:rPr lang="en-US" altLang="zh-CN" dirty="0"/>
              <a:t>30pt</a:t>
            </a:r>
            <a:endParaRPr lang="zh-HK" altLang="en-US" dirty="0"/>
          </a:p>
        </p:txBody>
      </p:sp>
      <p:sp>
        <p:nvSpPr>
          <p:cNvPr id="16" name="文字版面配置區 2"/>
          <p:cNvSpPr>
            <a:spLocks noGrp="1"/>
          </p:cNvSpPr>
          <p:nvPr>
            <p:ph idx="1" hasCustomPrompt="1"/>
          </p:nvPr>
        </p:nvSpPr>
        <p:spPr>
          <a:xfrm>
            <a:off x="403200" y="1641344"/>
            <a:ext cx="7986487" cy="1354217"/>
          </a:xfrm>
          <a:prstGeom prst="rect">
            <a:avLst/>
          </a:prstGeom>
        </p:spPr>
        <p:txBody>
          <a:bodyPr vert="horz" lIns="90000" tIns="45720" rIns="91440" bIns="45720" rtlCol="0">
            <a:sp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80340" indent="-18034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60045" indent="-18034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40385" indent="-18034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19455" indent="-18034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TW" dirty="0"/>
              <a:t>First Level </a:t>
            </a:r>
            <a:r>
              <a:rPr lang="en-US" altLang="zh-CN" dirty="0"/>
              <a:t>20pt</a:t>
            </a:r>
            <a:endParaRPr lang="zh-TW" altLang="en-US" dirty="0"/>
          </a:p>
          <a:p>
            <a:pPr lvl="1"/>
            <a:r>
              <a:rPr lang="en-US" altLang="zh-TW" dirty="0"/>
              <a:t>Second Level 18pt</a:t>
            </a:r>
            <a:endParaRPr lang="zh-TW" altLang="en-US" dirty="0"/>
          </a:p>
          <a:p>
            <a:pPr lvl="2"/>
            <a:r>
              <a:rPr lang="en-US" altLang="zh-TW" dirty="0"/>
              <a:t>Third Level 16pt</a:t>
            </a:r>
            <a:endParaRPr lang="zh-TW" altLang="en-US" dirty="0"/>
          </a:p>
          <a:p>
            <a:pPr lvl="3"/>
            <a:r>
              <a:rPr lang="en-US" altLang="zh-CN" dirty="0"/>
              <a:t>Fourth Level 14pt</a:t>
            </a:r>
            <a:endParaRPr lang="zh-TW" altLang="en-US" dirty="0"/>
          </a:p>
          <a:p>
            <a:pPr lvl="4"/>
            <a:r>
              <a:rPr lang="en-US" altLang="zh-CN" dirty="0"/>
              <a:t>Fifth Level 12pt</a:t>
            </a:r>
            <a:endParaRPr lang="zh-HK" altLang="en-US" dirty="0"/>
          </a:p>
        </p:txBody>
      </p:sp>
      <p:sp>
        <p:nvSpPr>
          <p:cNvPr id="9" name="投影片編號版面配置區 12"/>
          <p:cNvSpPr>
            <a:spLocks noGrp="1"/>
          </p:cNvSpPr>
          <p:nvPr>
            <p:ph type="sldNum" sz="quarter" idx="4"/>
          </p:nvPr>
        </p:nvSpPr>
        <p:spPr>
          <a:xfrm>
            <a:off x="9245556" y="631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2E1429B-4804-449C-A008-A39CE3CB8643}" type="slidenum">
              <a:rPr lang="zh-HK" altLang="en-US" smtClean="0"/>
              <a:t>‹#›</a:t>
            </a:fld>
            <a:endParaRPr lang="zh-HK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版面配置區 15"/>
          <p:cNvSpPr>
            <a:spLocks noGrp="1"/>
          </p:cNvSpPr>
          <p:nvPr>
            <p:ph type="title" hasCustomPrompt="1"/>
          </p:nvPr>
        </p:nvSpPr>
        <p:spPr>
          <a:xfrm>
            <a:off x="421200" y="431684"/>
            <a:ext cx="7968487" cy="4646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Example Title </a:t>
            </a:r>
            <a:r>
              <a:rPr lang="en-US" altLang="zh-CN" dirty="0"/>
              <a:t>30pt</a:t>
            </a:r>
            <a:endParaRPr lang="zh-HK" altLang="en-US" dirty="0"/>
          </a:p>
        </p:txBody>
      </p:sp>
      <p:sp>
        <p:nvSpPr>
          <p:cNvPr id="16" name="文字版面配置區 2"/>
          <p:cNvSpPr>
            <a:spLocks noGrp="1"/>
          </p:cNvSpPr>
          <p:nvPr>
            <p:ph idx="1" hasCustomPrompt="1"/>
          </p:nvPr>
        </p:nvSpPr>
        <p:spPr>
          <a:xfrm>
            <a:off x="403200" y="1641344"/>
            <a:ext cx="7986487" cy="1354217"/>
          </a:xfrm>
          <a:prstGeom prst="rect">
            <a:avLst/>
          </a:prstGeom>
        </p:spPr>
        <p:txBody>
          <a:bodyPr vert="horz" lIns="90000" tIns="45720" rIns="91440" bIns="45720" rtlCol="0">
            <a:sp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80340" indent="-18034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60045" indent="-18034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40385" indent="-18034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19455" indent="-18034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TW" dirty="0"/>
              <a:t>First Level </a:t>
            </a:r>
            <a:r>
              <a:rPr lang="en-US" altLang="zh-CN" dirty="0"/>
              <a:t>20pt</a:t>
            </a:r>
            <a:endParaRPr lang="zh-TW" altLang="en-US" dirty="0"/>
          </a:p>
          <a:p>
            <a:pPr lvl="1"/>
            <a:r>
              <a:rPr lang="en-US" altLang="zh-TW" dirty="0"/>
              <a:t>Second Level 18pt</a:t>
            </a:r>
            <a:endParaRPr lang="zh-TW" altLang="en-US" dirty="0"/>
          </a:p>
          <a:p>
            <a:pPr lvl="2"/>
            <a:r>
              <a:rPr lang="en-US" altLang="zh-TW" dirty="0"/>
              <a:t>Third Level 16pt</a:t>
            </a:r>
            <a:endParaRPr lang="zh-TW" altLang="en-US" dirty="0"/>
          </a:p>
          <a:p>
            <a:pPr lvl="3"/>
            <a:r>
              <a:rPr lang="en-US" altLang="zh-CN" dirty="0"/>
              <a:t>Fourth Level 14pt</a:t>
            </a:r>
            <a:endParaRPr lang="zh-TW" altLang="en-US" dirty="0"/>
          </a:p>
          <a:p>
            <a:pPr lvl="4"/>
            <a:r>
              <a:rPr lang="en-US" altLang="zh-CN" dirty="0"/>
              <a:t>Fifth Level 12pt</a:t>
            </a:r>
            <a:endParaRPr lang="zh-HK" altLang="en-US" dirty="0"/>
          </a:p>
        </p:txBody>
      </p:sp>
      <p:sp>
        <p:nvSpPr>
          <p:cNvPr id="9" name="投影片編號版面配置區 12"/>
          <p:cNvSpPr>
            <a:spLocks noGrp="1"/>
          </p:cNvSpPr>
          <p:nvPr>
            <p:ph type="sldNum" sz="quarter" idx="4"/>
          </p:nvPr>
        </p:nvSpPr>
        <p:spPr>
          <a:xfrm>
            <a:off x="9245556" y="631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2E1429B-4804-449C-A008-A39CE3CB8643}" type="slidenum">
              <a:rPr lang="zh-HK" altLang="en-US" smtClean="0"/>
              <a:t>‹#›</a:t>
            </a:fld>
            <a:endParaRPr lang="zh-HK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able of Content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/>
          <p:cNvSpPr/>
          <p:nvPr userDrawn="1"/>
        </p:nvSpPr>
        <p:spPr>
          <a:xfrm>
            <a:off x="4815840" y="0"/>
            <a:ext cx="7376160" cy="3182336"/>
          </a:xfrm>
          <a:custGeom>
            <a:avLst/>
            <a:gdLst>
              <a:gd name="connsiteX0" fmla="*/ 0 w 5184730"/>
              <a:gd name="connsiteY0" fmla="*/ 0 h 2386752"/>
              <a:gd name="connsiteX1" fmla="*/ 5184730 w 5184730"/>
              <a:gd name="connsiteY1" fmla="*/ 0 h 2386752"/>
              <a:gd name="connsiteX2" fmla="*/ 5184730 w 5184730"/>
              <a:gd name="connsiteY2" fmla="*/ 2386752 h 2386752"/>
              <a:gd name="connsiteX3" fmla="*/ 5074024 w 5184730"/>
              <a:gd name="connsiteY3" fmla="*/ 2267235 h 2386752"/>
              <a:gd name="connsiteX4" fmla="*/ 131414 w 5184730"/>
              <a:gd name="connsiteY4" fmla="*/ 20634 h 2386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4730" h="2386752">
                <a:moveTo>
                  <a:pt x="0" y="0"/>
                </a:moveTo>
                <a:lnTo>
                  <a:pt x="5184730" y="0"/>
                </a:lnTo>
                <a:lnTo>
                  <a:pt x="5184730" y="2386752"/>
                </a:lnTo>
                <a:lnTo>
                  <a:pt x="5074024" y="2267235"/>
                </a:lnTo>
                <a:cubicBezTo>
                  <a:pt x="4028013" y="1202553"/>
                  <a:pt x="2259040" y="386541"/>
                  <a:pt x="131414" y="20634"/>
                </a:cubicBezTo>
                <a:close/>
              </a:path>
            </a:pathLst>
          </a:custGeom>
          <a:gradFill flip="none" rotWithShape="1">
            <a:gsLst>
              <a:gs pos="20000">
                <a:srgbClr val="004846"/>
              </a:gs>
              <a:gs pos="100000">
                <a:srgbClr val="009188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54" name="Title 45"/>
          <p:cNvSpPr>
            <a:spLocks noGrp="1"/>
          </p:cNvSpPr>
          <p:nvPr>
            <p:ph type="title"/>
          </p:nvPr>
        </p:nvSpPr>
        <p:spPr>
          <a:xfrm>
            <a:off x="671299" y="734521"/>
            <a:ext cx="7613719" cy="455509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lvl1pPr>
              <a:lnSpc>
                <a:spcPct val="100000"/>
              </a:lnSpc>
              <a:defRPr lang="en-US" sz="2400" dirty="0">
                <a:solidFill>
                  <a:srgbClr val="005246"/>
                </a:solidFill>
                <a:latin typeface="+mj-lt"/>
                <a:ea typeface="+mn-ea"/>
                <a:cs typeface="Poppins" panose="00000500000000000000" pitchFamily="2" charset="0"/>
              </a:defRPr>
            </a:lvl1pPr>
          </a:lstStyle>
          <a:p>
            <a:pPr marL="0" lvl="0" defTabSz="609600"/>
            <a:r>
              <a:rPr lang="zh-CN" altLang="en-US"/>
              <a:t>单击此处编辑母版标题样式</a:t>
            </a:r>
            <a:endParaRPr lang="en-US" dirty="0"/>
          </a:p>
        </p:txBody>
      </p:sp>
      <p:cxnSp>
        <p:nvCxnSpPr>
          <p:cNvPr id="39" name="Straight Connector 38"/>
          <p:cNvCxnSpPr/>
          <p:nvPr userDrawn="1"/>
        </p:nvCxnSpPr>
        <p:spPr>
          <a:xfrm>
            <a:off x="671299" y="1193805"/>
            <a:ext cx="7613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45"/>
          </p:nvPr>
        </p:nvSpPr>
        <p:spPr/>
        <p:txBody>
          <a:bodyPr/>
          <a:lstStyle/>
          <a:p>
            <a:fld id="{F7CAED23-B6DB-45E4-8888-5A2F85156EB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6"/>
          </p:nvPr>
        </p:nvSpPr>
        <p:spPr>
          <a:xfrm>
            <a:off x="671299" y="1655763"/>
            <a:ext cx="7613719" cy="4651375"/>
          </a:xfrm>
        </p:spPr>
        <p:txBody>
          <a:bodyPr/>
          <a:lstStyle>
            <a:lvl1pPr marL="457200" indent="-457200">
              <a:buFont typeface="+mj-lt"/>
              <a:buAutoNum type="arabicPeriod"/>
              <a:defRPr/>
            </a:lvl1pPr>
            <a:lvl2pPr marL="452755" indent="357505">
              <a:tabLst>
                <a:tab pos="809625" algn="l"/>
              </a:tabLst>
              <a:defRPr/>
            </a:lvl2pPr>
            <a:lvl3pPr marL="1167130" indent="-357505">
              <a:tabLst>
                <a:tab pos="1166495" algn="l"/>
              </a:tabLst>
              <a:defRPr/>
            </a:lvl3pPr>
            <a:lvl4pPr marL="1167130" indent="357505">
              <a:tabLst>
                <a:tab pos="1524000" algn="l"/>
              </a:tabLst>
              <a:defRPr/>
            </a:lvl4pPr>
            <a:lvl5pPr marL="1524000" indent="273050">
              <a:tabLst>
                <a:tab pos="1880870" algn="l"/>
              </a:tabLst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 dirty="0"/>
          </a:p>
        </p:txBody>
      </p:sp>
      <p:pic>
        <p:nvPicPr>
          <p:cNvPr id="2" name="Picture 1" descr="A black background with white text&#10;&#10;Description automatically generated"/>
          <p:cNvPicPr>
            <a:picLocks noChangeAspect="1"/>
          </p:cNvPicPr>
          <p:nvPr userDrawn="1"/>
        </p:nvPicPr>
        <p:blipFill rotWithShape="1">
          <a:blip r:embed="rId2"/>
          <a:srcRect l="4792" t="31694" r="5026" b="34802"/>
          <a:stretch>
            <a:fillRect/>
          </a:stretch>
        </p:blipFill>
        <p:spPr>
          <a:xfrm>
            <a:off x="10629900" y="209859"/>
            <a:ext cx="1368898" cy="227087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7435485" y="6487353"/>
            <a:ext cx="4078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Chow Tai Fook Life Insurance Company Limited © All rights reserved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363326" y="4624865"/>
            <a:ext cx="73949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95959"/>
                </a:solidFill>
              </a:rPr>
              <a:t>Font</a:t>
            </a:r>
          </a:p>
          <a:p>
            <a:endParaRPr lang="en-US" sz="1200" dirty="0">
              <a:solidFill>
                <a:srgbClr val="595959"/>
              </a:solidFill>
            </a:endParaRPr>
          </a:p>
          <a:p>
            <a:r>
              <a:rPr lang="en-US" sz="1200" u="sng" dirty="0">
                <a:solidFill>
                  <a:srgbClr val="595959"/>
                </a:solidFill>
              </a:rPr>
              <a:t>Primary Font</a:t>
            </a:r>
          </a:p>
          <a:p>
            <a:r>
              <a:rPr lang="en-US" sz="1200" dirty="0">
                <a:solidFill>
                  <a:srgbClr val="595959"/>
                </a:solidFill>
              </a:rPr>
              <a:t>EN – Poppins (Download Link: </a:t>
            </a:r>
            <a:r>
              <a:rPr lang="en-US" sz="1200" dirty="0">
                <a:solidFill>
                  <a:srgbClr val="595959"/>
                </a:solidFill>
                <a:hlinkClick r:id="rId3"/>
              </a:rPr>
              <a:t>https://fonts.google.com/specimen/Poppins</a:t>
            </a:r>
            <a:r>
              <a:rPr lang="en-US" sz="1200" dirty="0">
                <a:solidFill>
                  <a:srgbClr val="595959"/>
                </a:solidFill>
              </a:rPr>
              <a:t>)</a:t>
            </a:r>
          </a:p>
          <a:p>
            <a:r>
              <a:rPr lang="en-US" sz="1200" dirty="0">
                <a:solidFill>
                  <a:srgbClr val="595959"/>
                </a:solidFill>
              </a:rPr>
              <a:t>TC – Noto Sans TC (Download Link: </a:t>
            </a:r>
            <a:r>
              <a:rPr lang="en-US" sz="1200" dirty="0">
                <a:solidFill>
                  <a:srgbClr val="595959"/>
                </a:solidFill>
                <a:hlinkClick r:id="rId4"/>
              </a:rPr>
              <a:t>https://fonts.google.com/noto/specimen/Noto+Sans+TC</a:t>
            </a:r>
            <a:r>
              <a:rPr lang="en-US" sz="1200" dirty="0">
                <a:solidFill>
                  <a:srgbClr val="595959"/>
                </a:solidFill>
              </a:rPr>
              <a:t>)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HK" sz="1200" dirty="0">
                <a:solidFill>
                  <a:srgbClr val="595959"/>
                </a:solidFill>
              </a:rPr>
              <a:t>SC – Noto Sans SC (Download Link: </a:t>
            </a:r>
            <a:r>
              <a:rPr lang="en-US" altLang="zh-HK" sz="1200" kern="1200" dirty="0">
                <a:solidFill>
                  <a:srgbClr val="595959"/>
                </a:solidFill>
                <a:latin typeface="+mn-lt"/>
                <a:ea typeface="+mn-ea"/>
                <a:cs typeface="+mn-cs"/>
                <a:hlinkClick r:id="rId5"/>
              </a:rPr>
              <a:t>https://fonts.google.com/noto/specimen/Noto+Sans+SC</a:t>
            </a:r>
            <a:r>
              <a:rPr lang="en-US" altLang="zh-HK" sz="1200" dirty="0">
                <a:solidFill>
                  <a:srgbClr val="595959"/>
                </a:solidFill>
              </a:rPr>
              <a:t>)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dirty="0">
              <a:solidFill>
                <a:srgbClr val="595959"/>
              </a:solidFill>
            </a:endParaRPr>
          </a:p>
          <a:p>
            <a:r>
              <a:rPr lang="en-US" sz="1200" u="sng" dirty="0">
                <a:solidFill>
                  <a:srgbClr val="595959"/>
                </a:solidFill>
              </a:rPr>
              <a:t>Secondary Font</a:t>
            </a:r>
          </a:p>
          <a:p>
            <a:r>
              <a:rPr lang="en-US" sz="1200" dirty="0">
                <a:solidFill>
                  <a:srgbClr val="595959"/>
                </a:solidFill>
              </a:rPr>
              <a:t>EN – Arial</a:t>
            </a:r>
          </a:p>
          <a:p>
            <a:r>
              <a:rPr lang="en-US" sz="1200" dirty="0">
                <a:solidFill>
                  <a:srgbClr val="595959"/>
                </a:solidFill>
              </a:rPr>
              <a:t>TC – Microsoft </a:t>
            </a:r>
            <a:r>
              <a:rPr lang="en-US" sz="1200" dirty="0" err="1">
                <a:solidFill>
                  <a:srgbClr val="595959"/>
                </a:solidFill>
              </a:rPr>
              <a:t>JhengHei</a:t>
            </a:r>
            <a:r>
              <a:rPr lang="en-US" sz="1200" dirty="0">
                <a:solidFill>
                  <a:srgbClr val="595959"/>
                </a:solidFill>
              </a:rPr>
              <a:t> / </a:t>
            </a:r>
            <a:r>
              <a:rPr lang="en-US" sz="1200" dirty="0" err="1">
                <a:solidFill>
                  <a:srgbClr val="595959"/>
                </a:solidFill>
              </a:rPr>
              <a:t>MHei</a:t>
            </a:r>
            <a:r>
              <a:rPr lang="en-US" sz="1200" dirty="0">
                <a:solidFill>
                  <a:srgbClr val="595959"/>
                </a:solidFill>
              </a:rPr>
              <a:t> HK 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HK" sz="1200" dirty="0">
                <a:solidFill>
                  <a:srgbClr val="595959"/>
                </a:solidFill>
              </a:rPr>
              <a:t>SC – </a:t>
            </a:r>
            <a:r>
              <a:rPr lang="en-US" altLang="zh-HK" sz="1200" dirty="0" err="1">
                <a:solidFill>
                  <a:srgbClr val="595959"/>
                </a:solidFill>
              </a:rPr>
              <a:t>MHei</a:t>
            </a:r>
            <a:r>
              <a:rPr lang="en-US" altLang="zh-HK" sz="1200" dirty="0">
                <a:solidFill>
                  <a:srgbClr val="595959"/>
                </a:solidFill>
              </a:rPr>
              <a:t> PRC</a:t>
            </a:r>
          </a:p>
        </p:txBody>
      </p:sp>
      <p:pic>
        <p:nvPicPr>
          <p:cNvPr id="9" name="Picture 8" descr="A screenshot of a color chart&#10;&#10;Description automatically generated"/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10" t="2692" r="841" b="3329"/>
          <a:stretch>
            <a:fillRect/>
          </a:stretch>
        </p:blipFill>
        <p:spPr>
          <a:xfrm>
            <a:off x="12363326" y="109477"/>
            <a:ext cx="7876024" cy="42797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101650"/>
            <a:ext cx="10515600" cy="57862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defRPr lang="en-US" sz="3200" b="0" baseline="0">
                <a:solidFill>
                  <a:schemeClr val="bg1"/>
                </a:solidFill>
                <a:latin typeface="+mj-lt"/>
                <a:ea typeface="+mn-ea"/>
                <a:cs typeface="Poppins Medium" pitchFamily="2" charset="77"/>
              </a:defRPr>
            </a:lvl1pPr>
          </a:lstStyle>
          <a:p>
            <a:pPr marL="0" lvl="0" algn="ctr" defTabSz="609600"/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2" name="Picture 1" descr="A black background with white text&#10;&#10;Description automatically generated"/>
          <p:cNvPicPr>
            <a:picLocks noChangeAspect="1"/>
          </p:cNvPicPr>
          <p:nvPr userDrawn="1"/>
        </p:nvPicPr>
        <p:blipFill rotWithShape="1">
          <a:blip r:embed="rId2"/>
          <a:srcRect l="4792" t="31694" r="5026" b="34802"/>
          <a:stretch>
            <a:fillRect/>
          </a:stretch>
        </p:blipFill>
        <p:spPr>
          <a:xfrm>
            <a:off x="10629900" y="209859"/>
            <a:ext cx="1368898" cy="2270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/>
          <a:srcRect l="-49007"/>
          <a:stretch>
            <a:fillRect/>
          </a:stretch>
        </p:blipFill>
        <p:spPr>
          <a:xfrm>
            <a:off x="667315" y="2"/>
            <a:ext cx="11524685" cy="685799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lumMod val="10000"/>
                  <a:alpha val="55000"/>
                </a:schemeClr>
              </a:gs>
              <a:gs pos="20000">
                <a:schemeClr val="bg2">
                  <a:lumMod val="10000"/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9213144" cy="6858000"/>
          </a:xfrm>
          <a:custGeom>
            <a:avLst/>
            <a:gdLst>
              <a:gd name="connsiteX0" fmla="*/ 0 w 6909858"/>
              <a:gd name="connsiteY0" fmla="*/ 0 h 5143500"/>
              <a:gd name="connsiteX1" fmla="*/ 6909858 w 6909858"/>
              <a:gd name="connsiteY1" fmla="*/ 0 h 5143500"/>
              <a:gd name="connsiteX2" fmla="*/ 6909858 w 6909858"/>
              <a:gd name="connsiteY2" fmla="*/ 5143500 h 5143500"/>
              <a:gd name="connsiteX3" fmla="*/ 0 w 6909858"/>
              <a:gd name="connsiteY3" fmla="*/ 5143500 h 5143500"/>
              <a:gd name="connsiteX4" fmla="*/ 0 w 6909858"/>
              <a:gd name="connsiteY4" fmla="*/ 0 h 5143500"/>
              <a:gd name="connsiteX0-1" fmla="*/ 0 w 6909858"/>
              <a:gd name="connsiteY0-2" fmla="*/ 0 h 5143500"/>
              <a:gd name="connsiteX1-3" fmla="*/ 5953124 w 6909858"/>
              <a:gd name="connsiteY1-4" fmla="*/ 0 h 5143500"/>
              <a:gd name="connsiteX2-5" fmla="*/ 6909858 w 6909858"/>
              <a:gd name="connsiteY2-6" fmla="*/ 5143500 h 5143500"/>
              <a:gd name="connsiteX3-7" fmla="*/ 0 w 6909858"/>
              <a:gd name="connsiteY3-8" fmla="*/ 5143500 h 5143500"/>
              <a:gd name="connsiteX4-9" fmla="*/ 0 w 6909858"/>
              <a:gd name="connsiteY4-10" fmla="*/ 0 h 5143500"/>
              <a:gd name="connsiteX0-11" fmla="*/ 0 w 6909858"/>
              <a:gd name="connsiteY0-12" fmla="*/ 0 h 5143500"/>
              <a:gd name="connsiteX1-13" fmla="*/ 5953124 w 6909858"/>
              <a:gd name="connsiteY1-14" fmla="*/ 0 h 5143500"/>
              <a:gd name="connsiteX2-15" fmla="*/ 6909858 w 6909858"/>
              <a:gd name="connsiteY2-16" fmla="*/ 5143500 h 5143500"/>
              <a:gd name="connsiteX3-17" fmla="*/ 0 w 6909858"/>
              <a:gd name="connsiteY3-18" fmla="*/ 5143500 h 5143500"/>
              <a:gd name="connsiteX4-19" fmla="*/ 0 w 6909858"/>
              <a:gd name="connsiteY4-20" fmla="*/ 0 h 5143500"/>
              <a:gd name="connsiteX0-21" fmla="*/ 0 w 6909858"/>
              <a:gd name="connsiteY0-22" fmla="*/ 0 h 5143500"/>
              <a:gd name="connsiteX1-23" fmla="*/ 5953124 w 6909858"/>
              <a:gd name="connsiteY1-24" fmla="*/ 0 h 5143500"/>
              <a:gd name="connsiteX2-25" fmla="*/ 6909858 w 6909858"/>
              <a:gd name="connsiteY2-26" fmla="*/ 5143500 h 5143500"/>
              <a:gd name="connsiteX3-27" fmla="*/ 0 w 6909858"/>
              <a:gd name="connsiteY3-28" fmla="*/ 5143500 h 5143500"/>
              <a:gd name="connsiteX4-29" fmla="*/ 0 w 6909858"/>
              <a:gd name="connsiteY4-30" fmla="*/ 0 h 5143500"/>
              <a:gd name="connsiteX0-31" fmla="*/ 0 w 6909858"/>
              <a:gd name="connsiteY0-32" fmla="*/ 0 h 5143500"/>
              <a:gd name="connsiteX1-33" fmla="*/ 5953124 w 6909858"/>
              <a:gd name="connsiteY1-34" fmla="*/ 0 h 5143500"/>
              <a:gd name="connsiteX2-35" fmla="*/ 6909858 w 6909858"/>
              <a:gd name="connsiteY2-36" fmla="*/ 5143500 h 5143500"/>
              <a:gd name="connsiteX3-37" fmla="*/ 0 w 6909858"/>
              <a:gd name="connsiteY3-38" fmla="*/ 5143500 h 5143500"/>
              <a:gd name="connsiteX4-39" fmla="*/ 0 w 6909858"/>
              <a:gd name="connsiteY4-40" fmla="*/ 0 h 5143500"/>
              <a:gd name="connsiteX0-41" fmla="*/ 0 w 6909858"/>
              <a:gd name="connsiteY0-42" fmla="*/ 0 h 5143500"/>
              <a:gd name="connsiteX1-43" fmla="*/ 5953124 w 6909858"/>
              <a:gd name="connsiteY1-44" fmla="*/ 0 h 5143500"/>
              <a:gd name="connsiteX2-45" fmla="*/ 6909858 w 6909858"/>
              <a:gd name="connsiteY2-46" fmla="*/ 5143500 h 5143500"/>
              <a:gd name="connsiteX3-47" fmla="*/ 0 w 6909858"/>
              <a:gd name="connsiteY3-48" fmla="*/ 5143500 h 5143500"/>
              <a:gd name="connsiteX4-49" fmla="*/ 0 w 6909858"/>
              <a:gd name="connsiteY4-50" fmla="*/ 0 h 51435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09858" h="5143500">
                <a:moveTo>
                  <a:pt x="0" y="0"/>
                </a:moveTo>
                <a:lnTo>
                  <a:pt x="5953124" y="0"/>
                </a:lnTo>
                <a:cubicBezTo>
                  <a:pt x="5332235" y="2408768"/>
                  <a:pt x="6184547" y="4504267"/>
                  <a:pt x="6909858" y="5143500"/>
                </a:cubicBez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9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32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101650"/>
            <a:ext cx="6578600" cy="57862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defRPr lang="en-US" sz="3200" b="0" baseline="0">
                <a:solidFill>
                  <a:schemeClr val="bg1"/>
                </a:solidFill>
                <a:latin typeface="+mj-lt"/>
                <a:ea typeface="+mn-ea"/>
                <a:cs typeface="Poppins Medium" pitchFamily="2" charset="77"/>
              </a:defRPr>
            </a:lvl1pPr>
          </a:lstStyle>
          <a:p>
            <a:pPr marL="0" lvl="0" algn="ctr" defTabSz="609600"/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2" name="Picture 1" descr="A black background with white text&#10;&#10;Description automatically generated"/>
          <p:cNvPicPr>
            <a:picLocks noChangeAspect="1"/>
          </p:cNvPicPr>
          <p:nvPr userDrawn="1"/>
        </p:nvPicPr>
        <p:blipFill rotWithShape="1">
          <a:blip r:embed="rId3"/>
          <a:srcRect l="4792" t="31694" r="5026" b="34802"/>
          <a:stretch>
            <a:fillRect/>
          </a:stretch>
        </p:blipFill>
        <p:spPr>
          <a:xfrm>
            <a:off x="10629900" y="209859"/>
            <a:ext cx="1368898" cy="2270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/>
          <a:srcRect l="-50460"/>
          <a:stretch>
            <a:fillRect/>
          </a:stretch>
        </p:blipFill>
        <p:spPr>
          <a:xfrm>
            <a:off x="700716" y="2"/>
            <a:ext cx="11491285" cy="685799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lumMod val="10000"/>
                  <a:alpha val="55000"/>
                </a:schemeClr>
              </a:gs>
              <a:gs pos="20000">
                <a:schemeClr val="bg2">
                  <a:lumMod val="10000"/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9213144" cy="6858000"/>
          </a:xfrm>
          <a:custGeom>
            <a:avLst/>
            <a:gdLst>
              <a:gd name="connsiteX0" fmla="*/ 0 w 6909858"/>
              <a:gd name="connsiteY0" fmla="*/ 0 h 5143500"/>
              <a:gd name="connsiteX1" fmla="*/ 6909858 w 6909858"/>
              <a:gd name="connsiteY1" fmla="*/ 0 h 5143500"/>
              <a:gd name="connsiteX2" fmla="*/ 6909858 w 6909858"/>
              <a:gd name="connsiteY2" fmla="*/ 5143500 h 5143500"/>
              <a:gd name="connsiteX3" fmla="*/ 0 w 6909858"/>
              <a:gd name="connsiteY3" fmla="*/ 5143500 h 5143500"/>
              <a:gd name="connsiteX4" fmla="*/ 0 w 6909858"/>
              <a:gd name="connsiteY4" fmla="*/ 0 h 5143500"/>
              <a:gd name="connsiteX0-1" fmla="*/ 0 w 6909858"/>
              <a:gd name="connsiteY0-2" fmla="*/ 0 h 5143500"/>
              <a:gd name="connsiteX1-3" fmla="*/ 5953124 w 6909858"/>
              <a:gd name="connsiteY1-4" fmla="*/ 0 h 5143500"/>
              <a:gd name="connsiteX2-5" fmla="*/ 6909858 w 6909858"/>
              <a:gd name="connsiteY2-6" fmla="*/ 5143500 h 5143500"/>
              <a:gd name="connsiteX3-7" fmla="*/ 0 w 6909858"/>
              <a:gd name="connsiteY3-8" fmla="*/ 5143500 h 5143500"/>
              <a:gd name="connsiteX4-9" fmla="*/ 0 w 6909858"/>
              <a:gd name="connsiteY4-10" fmla="*/ 0 h 5143500"/>
              <a:gd name="connsiteX0-11" fmla="*/ 0 w 6909858"/>
              <a:gd name="connsiteY0-12" fmla="*/ 0 h 5143500"/>
              <a:gd name="connsiteX1-13" fmla="*/ 5953124 w 6909858"/>
              <a:gd name="connsiteY1-14" fmla="*/ 0 h 5143500"/>
              <a:gd name="connsiteX2-15" fmla="*/ 6909858 w 6909858"/>
              <a:gd name="connsiteY2-16" fmla="*/ 5143500 h 5143500"/>
              <a:gd name="connsiteX3-17" fmla="*/ 0 w 6909858"/>
              <a:gd name="connsiteY3-18" fmla="*/ 5143500 h 5143500"/>
              <a:gd name="connsiteX4-19" fmla="*/ 0 w 6909858"/>
              <a:gd name="connsiteY4-20" fmla="*/ 0 h 5143500"/>
              <a:gd name="connsiteX0-21" fmla="*/ 0 w 6909858"/>
              <a:gd name="connsiteY0-22" fmla="*/ 0 h 5143500"/>
              <a:gd name="connsiteX1-23" fmla="*/ 5953124 w 6909858"/>
              <a:gd name="connsiteY1-24" fmla="*/ 0 h 5143500"/>
              <a:gd name="connsiteX2-25" fmla="*/ 6909858 w 6909858"/>
              <a:gd name="connsiteY2-26" fmla="*/ 5143500 h 5143500"/>
              <a:gd name="connsiteX3-27" fmla="*/ 0 w 6909858"/>
              <a:gd name="connsiteY3-28" fmla="*/ 5143500 h 5143500"/>
              <a:gd name="connsiteX4-29" fmla="*/ 0 w 6909858"/>
              <a:gd name="connsiteY4-30" fmla="*/ 0 h 5143500"/>
              <a:gd name="connsiteX0-31" fmla="*/ 0 w 6909858"/>
              <a:gd name="connsiteY0-32" fmla="*/ 0 h 5143500"/>
              <a:gd name="connsiteX1-33" fmla="*/ 5953124 w 6909858"/>
              <a:gd name="connsiteY1-34" fmla="*/ 0 h 5143500"/>
              <a:gd name="connsiteX2-35" fmla="*/ 6909858 w 6909858"/>
              <a:gd name="connsiteY2-36" fmla="*/ 5143500 h 5143500"/>
              <a:gd name="connsiteX3-37" fmla="*/ 0 w 6909858"/>
              <a:gd name="connsiteY3-38" fmla="*/ 5143500 h 5143500"/>
              <a:gd name="connsiteX4-39" fmla="*/ 0 w 6909858"/>
              <a:gd name="connsiteY4-40" fmla="*/ 0 h 5143500"/>
              <a:gd name="connsiteX0-41" fmla="*/ 0 w 6909858"/>
              <a:gd name="connsiteY0-42" fmla="*/ 0 h 5143500"/>
              <a:gd name="connsiteX1-43" fmla="*/ 5953124 w 6909858"/>
              <a:gd name="connsiteY1-44" fmla="*/ 0 h 5143500"/>
              <a:gd name="connsiteX2-45" fmla="*/ 6909858 w 6909858"/>
              <a:gd name="connsiteY2-46" fmla="*/ 5143500 h 5143500"/>
              <a:gd name="connsiteX3-47" fmla="*/ 0 w 6909858"/>
              <a:gd name="connsiteY3-48" fmla="*/ 5143500 h 5143500"/>
              <a:gd name="connsiteX4-49" fmla="*/ 0 w 6909858"/>
              <a:gd name="connsiteY4-50" fmla="*/ 0 h 51435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09858" h="5143500">
                <a:moveTo>
                  <a:pt x="0" y="0"/>
                </a:moveTo>
                <a:lnTo>
                  <a:pt x="5953124" y="0"/>
                </a:lnTo>
                <a:cubicBezTo>
                  <a:pt x="5332235" y="2408768"/>
                  <a:pt x="6184547" y="4504267"/>
                  <a:pt x="6909858" y="5143500"/>
                </a:cubicBez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9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101650"/>
            <a:ext cx="6583680" cy="57862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defRPr lang="en-US" sz="3200" b="0" baseline="0">
                <a:solidFill>
                  <a:schemeClr val="bg1"/>
                </a:solidFill>
                <a:latin typeface="+mj-lt"/>
                <a:ea typeface="+mn-ea"/>
                <a:cs typeface="Poppins Medium" pitchFamily="2" charset="77"/>
              </a:defRPr>
            </a:lvl1pPr>
          </a:lstStyle>
          <a:p>
            <a:pPr marL="0" lvl="0" algn="ctr" defTabSz="609600"/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2" name="Picture 1" descr="A black background with white text&#10;&#10;Description automatically generated"/>
          <p:cNvPicPr>
            <a:picLocks noChangeAspect="1"/>
          </p:cNvPicPr>
          <p:nvPr userDrawn="1"/>
        </p:nvPicPr>
        <p:blipFill rotWithShape="1">
          <a:blip r:embed="rId3"/>
          <a:srcRect l="4792" t="31694" r="5026" b="34802"/>
          <a:stretch>
            <a:fillRect/>
          </a:stretch>
        </p:blipFill>
        <p:spPr>
          <a:xfrm>
            <a:off x="10629900" y="209859"/>
            <a:ext cx="1368898" cy="2270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7612978" y="2"/>
            <a:ext cx="4579023" cy="685799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lumMod val="10000"/>
                  <a:alpha val="55000"/>
                </a:schemeClr>
              </a:gs>
              <a:gs pos="20000">
                <a:schemeClr val="bg2">
                  <a:lumMod val="10000"/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9213144" cy="6858000"/>
          </a:xfrm>
          <a:custGeom>
            <a:avLst/>
            <a:gdLst>
              <a:gd name="connsiteX0" fmla="*/ 0 w 6909858"/>
              <a:gd name="connsiteY0" fmla="*/ 0 h 5143500"/>
              <a:gd name="connsiteX1" fmla="*/ 6909858 w 6909858"/>
              <a:gd name="connsiteY1" fmla="*/ 0 h 5143500"/>
              <a:gd name="connsiteX2" fmla="*/ 6909858 w 6909858"/>
              <a:gd name="connsiteY2" fmla="*/ 5143500 h 5143500"/>
              <a:gd name="connsiteX3" fmla="*/ 0 w 6909858"/>
              <a:gd name="connsiteY3" fmla="*/ 5143500 h 5143500"/>
              <a:gd name="connsiteX4" fmla="*/ 0 w 6909858"/>
              <a:gd name="connsiteY4" fmla="*/ 0 h 5143500"/>
              <a:gd name="connsiteX0-1" fmla="*/ 0 w 6909858"/>
              <a:gd name="connsiteY0-2" fmla="*/ 0 h 5143500"/>
              <a:gd name="connsiteX1-3" fmla="*/ 5953124 w 6909858"/>
              <a:gd name="connsiteY1-4" fmla="*/ 0 h 5143500"/>
              <a:gd name="connsiteX2-5" fmla="*/ 6909858 w 6909858"/>
              <a:gd name="connsiteY2-6" fmla="*/ 5143500 h 5143500"/>
              <a:gd name="connsiteX3-7" fmla="*/ 0 w 6909858"/>
              <a:gd name="connsiteY3-8" fmla="*/ 5143500 h 5143500"/>
              <a:gd name="connsiteX4-9" fmla="*/ 0 w 6909858"/>
              <a:gd name="connsiteY4-10" fmla="*/ 0 h 5143500"/>
              <a:gd name="connsiteX0-11" fmla="*/ 0 w 6909858"/>
              <a:gd name="connsiteY0-12" fmla="*/ 0 h 5143500"/>
              <a:gd name="connsiteX1-13" fmla="*/ 5953124 w 6909858"/>
              <a:gd name="connsiteY1-14" fmla="*/ 0 h 5143500"/>
              <a:gd name="connsiteX2-15" fmla="*/ 6909858 w 6909858"/>
              <a:gd name="connsiteY2-16" fmla="*/ 5143500 h 5143500"/>
              <a:gd name="connsiteX3-17" fmla="*/ 0 w 6909858"/>
              <a:gd name="connsiteY3-18" fmla="*/ 5143500 h 5143500"/>
              <a:gd name="connsiteX4-19" fmla="*/ 0 w 6909858"/>
              <a:gd name="connsiteY4-20" fmla="*/ 0 h 5143500"/>
              <a:gd name="connsiteX0-21" fmla="*/ 0 w 6909858"/>
              <a:gd name="connsiteY0-22" fmla="*/ 0 h 5143500"/>
              <a:gd name="connsiteX1-23" fmla="*/ 5953124 w 6909858"/>
              <a:gd name="connsiteY1-24" fmla="*/ 0 h 5143500"/>
              <a:gd name="connsiteX2-25" fmla="*/ 6909858 w 6909858"/>
              <a:gd name="connsiteY2-26" fmla="*/ 5143500 h 5143500"/>
              <a:gd name="connsiteX3-27" fmla="*/ 0 w 6909858"/>
              <a:gd name="connsiteY3-28" fmla="*/ 5143500 h 5143500"/>
              <a:gd name="connsiteX4-29" fmla="*/ 0 w 6909858"/>
              <a:gd name="connsiteY4-30" fmla="*/ 0 h 5143500"/>
              <a:gd name="connsiteX0-31" fmla="*/ 0 w 6909858"/>
              <a:gd name="connsiteY0-32" fmla="*/ 0 h 5143500"/>
              <a:gd name="connsiteX1-33" fmla="*/ 5953124 w 6909858"/>
              <a:gd name="connsiteY1-34" fmla="*/ 0 h 5143500"/>
              <a:gd name="connsiteX2-35" fmla="*/ 6909858 w 6909858"/>
              <a:gd name="connsiteY2-36" fmla="*/ 5143500 h 5143500"/>
              <a:gd name="connsiteX3-37" fmla="*/ 0 w 6909858"/>
              <a:gd name="connsiteY3-38" fmla="*/ 5143500 h 5143500"/>
              <a:gd name="connsiteX4-39" fmla="*/ 0 w 6909858"/>
              <a:gd name="connsiteY4-40" fmla="*/ 0 h 5143500"/>
              <a:gd name="connsiteX0-41" fmla="*/ 0 w 6909858"/>
              <a:gd name="connsiteY0-42" fmla="*/ 0 h 5143500"/>
              <a:gd name="connsiteX1-43" fmla="*/ 5953124 w 6909858"/>
              <a:gd name="connsiteY1-44" fmla="*/ 0 h 5143500"/>
              <a:gd name="connsiteX2-45" fmla="*/ 6909858 w 6909858"/>
              <a:gd name="connsiteY2-46" fmla="*/ 5143500 h 5143500"/>
              <a:gd name="connsiteX3-47" fmla="*/ 0 w 6909858"/>
              <a:gd name="connsiteY3-48" fmla="*/ 5143500 h 5143500"/>
              <a:gd name="connsiteX4-49" fmla="*/ 0 w 6909858"/>
              <a:gd name="connsiteY4-50" fmla="*/ 0 h 51435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09858" h="5143500">
                <a:moveTo>
                  <a:pt x="0" y="0"/>
                </a:moveTo>
                <a:lnTo>
                  <a:pt x="5953124" y="0"/>
                </a:lnTo>
                <a:cubicBezTo>
                  <a:pt x="5332235" y="2408768"/>
                  <a:pt x="6184547" y="4504267"/>
                  <a:pt x="6909858" y="5143500"/>
                </a:cubicBez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9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101650"/>
            <a:ext cx="6583680" cy="57862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defRPr lang="en-US" sz="3200" b="0" baseline="0">
                <a:solidFill>
                  <a:schemeClr val="bg1"/>
                </a:solidFill>
                <a:latin typeface="+mj-lt"/>
                <a:ea typeface="+mn-ea"/>
                <a:cs typeface="Poppins Medium" pitchFamily="2" charset="77"/>
              </a:defRPr>
            </a:lvl1pPr>
          </a:lstStyle>
          <a:p>
            <a:pPr marL="0" lvl="0" algn="ctr" defTabSz="609600"/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2" name="Picture 1" descr="A black background with white text&#10;&#10;Description automatically generated"/>
          <p:cNvPicPr>
            <a:picLocks noChangeAspect="1"/>
          </p:cNvPicPr>
          <p:nvPr userDrawn="1"/>
        </p:nvPicPr>
        <p:blipFill rotWithShape="1">
          <a:blip r:embed="rId3"/>
          <a:srcRect l="4792" t="31694" r="5026" b="34802"/>
          <a:stretch>
            <a:fillRect/>
          </a:stretch>
        </p:blipFill>
        <p:spPr>
          <a:xfrm>
            <a:off x="10629900" y="209859"/>
            <a:ext cx="1368898" cy="2270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/>
          <a:srcRect l="-38936"/>
          <a:stretch>
            <a:fillRect/>
          </a:stretch>
        </p:blipFill>
        <p:spPr>
          <a:xfrm>
            <a:off x="969549" y="2"/>
            <a:ext cx="11222451" cy="685799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lumMod val="10000"/>
                  <a:alpha val="55000"/>
                </a:schemeClr>
              </a:gs>
              <a:gs pos="20000">
                <a:schemeClr val="bg2">
                  <a:lumMod val="10000"/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9213144" cy="6858000"/>
          </a:xfrm>
          <a:custGeom>
            <a:avLst/>
            <a:gdLst>
              <a:gd name="connsiteX0" fmla="*/ 0 w 6909858"/>
              <a:gd name="connsiteY0" fmla="*/ 0 h 5143500"/>
              <a:gd name="connsiteX1" fmla="*/ 6909858 w 6909858"/>
              <a:gd name="connsiteY1" fmla="*/ 0 h 5143500"/>
              <a:gd name="connsiteX2" fmla="*/ 6909858 w 6909858"/>
              <a:gd name="connsiteY2" fmla="*/ 5143500 h 5143500"/>
              <a:gd name="connsiteX3" fmla="*/ 0 w 6909858"/>
              <a:gd name="connsiteY3" fmla="*/ 5143500 h 5143500"/>
              <a:gd name="connsiteX4" fmla="*/ 0 w 6909858"/>
              <a:gd name="connsiteY4" fmla="*/ 0 h 5143500"/>
              <a:gd name="connsiteX0-1" fmla="*/ 0 w 6909858"/>
              <a:gd name="connsiteY0-2" fmla="*/ 0 h 5143500"/>
              <a:gd name="connsiteX1-3" fmla="*/ 5953124 w 6909858"/>
              <a:gd name="connsiteY1-4" fmla="*/ 0 h 5143500"/>
              <a:gd name="connsiteX2-5" fmla="*/ 6909858 w 6909858"/>
              <a:gd name="connsiteY2-6" fmla="*/ 5143500 h 5143500"/>
              <a:gd name="connsiteX3-7" fmla="*/ 0 w 6909858"/>
              <a:gd name="connsiteY3-8" fmla="*/ 5143500 h 5143500"/>
              <a:gd name="connsiteX4-9" fmla="*/ 0 w 6909858"/>
              <a:gd name="connsiteY4-10" fmla="*/ 0 h 5143500"/>
              <a:gd name="connsiteX0-11" fmla="*/ 0 w 6909858"/>
              <a:gd name="connsiteY0-12" fmla="*/ 0 h 5143500"/>
              <a:gd name="connsiteX1-13" fmla="*/ 5953124 w 6909858"/>
              <a:gd name="connsiteY1-14" fmla="*/ 0 h 5143500"/>
              <a:gd name="connsiteX2-15" fmla="*/ 6909858 w 6909858"/>
              <a:gd name="connsiteY2-16" fmla="*/ 5143500 h 5143500"/>
              <a:gd name="connsiteX3-17" fmla="*/ 0 w 6909858"/>
              <a:gd name="connsiteY3-18" fmla="*/ 5143500 h 5143500"/>
              <a:gd name="connsiteX4-19" fmla="*/ 0 w 6909858"/>
              <a:gd name="connsiteY4-20" fmla="*/ 0 h 5143500"/>
              <a:gd name="connsiteX0-21" fmla="*/ 0 w 6909858"/>
              <a:gd name="connsiteY0-22" fmla="*/ 0 h 5143500"/>
              <a:gd name="connsiteX1-23" fmla="*/ 5953124 w 6909858"/>
              <a:gd name="connsiteY1-24" fmla="*/ 0 h 5143500"/>
              <a:gd name="connsiteX2-25" fmla="*/ 6909858 w 6909858"/>
              <a:gd name="connsiteY2-26" fmla="*/ 5143500 h 5143500"/>
              <a:gd name="connsiteX3-27" fmla="*/ 0 w 6909858"/>
              <a:gd name="connsiteY3-28" fmla="*/ 5143500 h 5143500"/>
              <a:gd name="connsiteX4-29" fmla="*/ 0 w 6909858"/>
              <a:gd name="connsiteY4-30" fmla="*/ 0 h 5143500"/>
              <a:gd name="connsiteX0-31" fmla="*/ 0 w 6909858"/>
              <a:gd name="connsiteY0-32" fmla="*/ 0 h 5143500"/>
              <a:gd name="connsiteX1-33" fmla="*/ 5953124 w 6909858"/>
              <a:gd name="connsiteY1-34" fmla="*/ 0 h 5143500"/>
              <a:gd name="connsiteX2-35" fmla="*/ 6909858 w 6909858"/>
              <a:gd name="connsiteY2-36" fmla="*/ 5143500 h 5143500"/>
              <a:gd name="connsiteX3-37" fmla="*/ 0 w 6909858"/>
              <a:gd name="connsiteY3-38" fmla="*/ 5143500 h 5143500"/>
              <a:gd name="connsiteX4-39" fmla="*/ 0 w 6909858"/>
              <a:gd name="connsiteY4-40" fmla="*/ 0 h 5143500"/>
              <a:gd name="connsiteX0-41" fmla="*/ 0 w 6909858"/>
              <a:gd name="connsiteY0-42" fmla="*/ 0 h 5143500"/>
              <a:gd name="connsiteX1-43" fmla="*/ 5953124 w 6909858"/>
              <a:gd name="connsiteY1-44" fmla="*/ 0 h 5143500"/>
              <a:gd name="connsiteX2-45" fmla="*/ 6909858 w 6909858"/>
              <a:gd name="connsiteY2-46" fmla="*/ 5143500 h 5143500"/>
              <a:gd name="connsiteX3-47" fmla="*/ 0 w 6909858"/>
              <a:gd name="connsiteY3-48" fmla="*/ 5143500 h 5143500"/>
              <a:gd name="connsiteX4-49" fmla="*/ 0 w 6909858"/>
              <a:gd name="connsiteY4-50" fmla="*/ 0 h 51435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909858" h="5143500">
                <a:moveTo>
                  <a:pt x="0" y="0"/>
                </a:moveTo>
                <a:lnTo>
                  <a:pt x="5953124" y="0"/>
                </a:lnTo>
                <a:cubicBezTo>
                  <a:pt x="5332235" y="2408768"/>
                  <a:pt x="6184547" y="4504267"/>
                  <a:pt x="6909858" y="5143500"/>
                </a:cubicBez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009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101650"/>
            <a:ext cx="6583680" cy="57862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defRPr lang="en-US" sz="3200" b="0" baseline="0">
                <a:solidFill>
                  <a:schemeClr val="bg1"/>
                </a:solidFill>
                <a:latin typeface="+mj-lt"/>
                <a:ea typeface="+mn-ea"/>
                <a:cs typeface="Poppins Medium" pitchFamily="2" charset="77"/>
              </a:defRPr>
            </a:lvl1pPr>
          </a:lstStyle>
          <a:p>
            <a:pPr marL="0" lvl="0" algn="ctr" defTabSz="609600"/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2" name="Picture 1" descr="A black background with white text&#10;&#10;Description automatically generated"/>
          <p:cNvPicPr>
            <a:picLocks noChangeAspect="1"/>
          </p:cNvPicPr>
          <p:nvPr userDrawn="1"/>
        </p:nvPicPr>
        <p:blipFill rotWithShape="1">
          <a:blip r:embed="rId3"/>
          <a:srcRect l="4792" t="31694" r="5026" b="34802"/>
          <a:stretch>
            <a:fillRect/>
          </a:stretch>
        </p:blipFill>
        <p:spPr>
          <a:xfrm>
            <a:off x="10629900" y="209859"/>
            <a:ext cx="1368898" cy="2270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1 (w/ ph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putting their hands together&#10;&#10;Description automatically generated"/>
          <p:cNvPicPr>
            <a:picLocks noChangeAspect="1"/>
          </p:cNvPicPr>
          <p:nvPr userDrawn="1"/>
        </p:nvPicPr>
        <p:blipFill rotWithShape="1">
          <a:blip r:embed="rId2" cstate="email"/>
          <a:srcRect l="-18180"/>
          <a:stretch>
            <a:fillRect/>
          </a:stretch>
        </p:blipFill>
        <p:spPr>
          <a:xfrm>
            <a:off x="3870131" y="0"/>
            <a:ext cx="8321868" cy="5547912"/>
          </a:xfrm>
          <a:prstGeom prst="rect">
            <a:avLst/>
          </a:prstGeom>
        </p:spPr>
      </p:pic>
      <p:sp>
        <p:nvSpPr>
          <p:cNvPr id="17" name="Freeform: Shape 16"/>
          <p:cNvSpPr/>
          <p:nvPr userDrawn="1"/>
        </p:nvSpPr>
        <p:spPr>
          <a:xfrm>
            <a:off x="0" y="0"/>
            <a:ext cx="12192000" cy="6857659"/>
          </a:xfrm>
          <a:custGeom>
            <a:avLst/>
            <a:gdLst>
              <a:gd name="connsiteX0" fmla="*/ 0 w 9144000"/>
              <a:gd name="connsiteY0" fmla="*/ 0 h 5143244"/>
              <a:gd name="connsiteX1" fmla="*/ 6857805 w 9144000"/>
              <a:gd name="connsiteY1" fmla="*/ 0 h 5143244"/>
              <a:gd name="connsiteX2" fmla="*/ 6823932 w 9144000"/>
              <a:gd name="connsiteY2" fmla="*/ 37270 h 5143244"/>
              <a:gd name="connsiteX3" fmla="*/ 6254099 w 9144000"/>
              <a:gd name="connsiteY3" fmla="*/ 1624590 h 5143244"/>
              <a:gd name="connsiteX4" fmla="*/ 8749521 w 9144000"/>
              <a:gd name="connsiteY4" fmla="*/ 4120012 h 5143244"/>
              <a:gd name="connsiteX5" fmla="*/ 9004664 w 9144000"/>
              <a:gd name="connsiteY5" fmla="*/ 4107129 h 5143244"/>
              <a:gd name="connsiteX6" fmla="*/ 9144000 w 9144000"/>
              <a:gd name="connsiteY6" fmla="*/ 4085863 h 5143244"/>
              <a:gd name="connsiteX7" fmla="*/ 9144000 w 9144000"/>
              <a:gd name="connsiteY7" fmla="*/ 5143244 h 5143244"/>
              <a:gd name="connsiteX8" fmla="*/ 0 w 9144000"/>
              <a:gd name="connsiteY8" fmla="*/ 5143244 h 514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143244">
                <a:moveTo>
                  <a:pt x="0" y="0"/>
                </a:moveTo>
                <a:lnTo>
                  <a:pt x="6857805" y="0"/>
                </a:lnTo>
                <a:lnTo>
                  <a:pt x="6823932" y="37270"/>
                </a:lnTo>
                <a:cubicBezTo>
                  <a:pt x="6467946" y="468626"/>
                  <a:pt x="6254099" y="1021635"/>
                  <a:pt x="6254099" y="1624590"/>
                </a:cubicBezTo>
                <a:cubicBezTo>
                  <a:pt x="6254099" y="3002774"/>
                  <a:pt x="7371337" y="4120012"/>
                  <a:pt x="8749521" y="4120012"/>
                </a:cubicBezTo>
                <a:cubicBezTo>
                  <a:pt x="8835658" y="4120012"/>
                  <a:pt x="8920775" y="4115648"/>
                  <a:pt x="9004664" y="4107129"/>
                </a:cubicBezTo>
                <a:lnTo>
                  <a:pt x="9144000" y="4085863"/>
                </a:lnTo>
                <a:lnTo>
                  <a:pt x="9144000" y="5143244"/>
                </a:lnTo>
                <a:lnTo>
                  <a:pt x="0" y="514324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18" name="Freeform: Shape 17"/>
          <p:cNvSpPr/>
          <p:nvPr userDrawn="1"/>
        </p:nvSpPr>
        <p:spPr>
          <a:xfrm>
            <a:off x="0" y="0"/>
            <a:ext cx="12192000" cy="6857659"/>
          </a:xfrm>
          <a:custGeom>
            <a:avLst/>
            <a:gdLst>
              <a:gd name="connsiteX0" fmla="*/ 0 w 9144000"/>
              <a:gd name="connsiteY0" fmla="*/ 0 h 5143244"/>
              <a:gd name="connsiteX1" fmla="*/ 5601475 w 9144000"/>
              <a:gd name="connsiteY1" fmla="*/ 0 h 5143244"/>
              <a:gd name="connsiteX2" fmla="*/ 5572245 w 9144000"/>
              <a:gd name="connsiteY2" fmla="*/ 60678 h 5143244"/>
              <a:gd name="connsiteX3" fmla="*/ 5334001 w 9144000"/>
              <a:gd name="connsiteY3" fmla="*/ 1240741 h 5143244"/>
              <a:gd name="connsiteX4" fmla="*/ 8365672 w 9144000"/>
              <a:gd name="connsiteY4" fmla="*/ 4272412 h 5143244"/>
              <a:gd name="connsiteX5" fmla="*/ 8976660 w 9144000"/>
              <a:gd name="connsiteY5" fmla="*/ 4210820 h 5143244"/>
              <a:gd name="connsiteX6" fmla="*/ 9144000 w 9144000"/>
              <a:gd name="connsiteY6" fmla="*/ 4167792 h 5143244"/>
              <a:gd name="connsiteX7" fmla="*/ 9144000 w 9144000"/>
              <a:gd name="connsiteY7" fmla="*/ 5143244 h 5143244"/>
              <a:gd name="connsiteX8" fmla="*/ 0 w 9144000"/>
              <a:gd name="connsiteY8" fmla="*/ 5143244 h 5143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143244">
                <a:moveTo>
                  <a:pt x="0" y="0"/>
                </a:moveTo>
                <a:lnTo>
                  <a:pt x="5601475" y="0"/>
                </a:lnTo>
                <a:lnTo>
                  <a:pt x="5572245" y="60678"/>
                </a:lnTo>
                <a:cubicBezTo>
                  <a:pt x="5418834" y="423382"/>
                  <a:pt x="5334001" y="822155"/>
                  <a:pt x="5334001" y="1240741"/>
                </a:cubicBezTo>
                <a:cubicBezTo>
                  <a:pt x="5334001" y="2915087"/>
                  <a:pt x="6691326" y="4272412"/>
                  <a:pt x="8365672" y="4272412"/>
                </a:cubicBezTo>
                <a:cubicBezTo>
                  <a:pt x="8574965" y="4272412"/>
                  <a:pt x="8779305" y="4251204"/>
                  <a:pt x="8976660" y="4210820"/>
                </a:cubicBezTo>
                <a:lnTo>
                  <a:pt x="9144000" y="4167792"/>
                </a:lnTo>
                <a:lnTo>
                  <a:pt x="9144000" y="5143244"/>
                </a:lnTo>
                <a:lnTo>
                  <a:pt x="0" y="51432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71299" y="2074073"/>
            <a:ext cx="611742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373" y="1313414"/>
            <a:ext cx="6123777" cy="76065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7CAED23-B6DB-45E4-8888-5A2F85156EB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670983" y="2399748"/>
            <a:ext cx="6117427" cy="3144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 dirty="0"/>
          </a:p>
        </p:txBody>
      </p:sp>
      <p:pic>
        <p:nvPicPr>
          <p:cNvPr id="7" name="Picture 6" descr="A black background with white text&#10;&#10;Description automatically generated"/>
          <p:cNvPicPr>
            <a:picLocks noChangeAspect="1"/>
          </p:cNvPicPr>
          <p:nvPr userDrawn="1"/>
        </p:nvPicPr>
        <p:blipFill rotWithShape="1">
          <a:blip r:embed="rId3"/>
          <a:srcRect l="6692" t="37775" r="5964" b="38385"/>
          <a:stretch>
            <a:fillRect/>
          </a:stretch>
        </p:blipFill>
        <p:spPr>
          <a:xfrm>
            <a:off x="656753" y="464693"/>
            <a:ext cx="2095451" cy="25538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435485" y="6487353"/>
            <a:ext cx="4078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Chow Tai Fook Life Insurance Company Limited © All rights reserved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2 (w/ textbo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26"/>
          </p:nvPr>
        </p:nvSpPr>
        <p:spPr>
          <a:xfrm>
            <a:off x="665163" y="1600200"/>
            <a:ext cx="10875195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K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F7CAED23-B6DB-45E4-8888-5A2F85156EB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hyperlink" Target="https://fonts.google.com/specimen/Poppins" TargetMode="Externa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hyperlink" Target="https://fonts.google.com/noto/specimen/Noto+Sans+SC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hyperlink" Target="https://fonts.google.com/noto/specimen/Noto+Sans+TC" TargetMode="Externa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/>
          <p:cNvSpPr/>
          <p:nvPr userDrawn="1"/>
        </p:nvSpPr>
        <p:spPr>
          <a:xfrm>
            <a:off x="0" y="1"/>
            <a:ext cx="12192000" cy="918863"/>
          </a:xfrm>
          <a:custGeom>
            <a:avLst/>
            <a:gdLst>
              <a:gd name="connsiteX0" fmla="*/ 9144000 w 9144000"/>
              <a:gd name="connsiteY0" fmla="*/ 1556816 h 3491345"/>
              <a:gd name="connsiteX1" fmla="*/ 9144000 w 9144000"/>
              <a:gd name="connsiteY1" fmla="*/ 3491345 h 3491345"/>
              <a:gd name="connsiteX2" fmla="*/ 0 w 9144000"/>
              <a:gd name="connsiteY2" fmla="*/ 3491345 h 3491345"/>
              <a:gd name="connsiteX3" fmla="*/ 0 w 9144000"/>
              <a:gd name="connsiteY3" fmla="*/ 1936707 h 3491345"/>
              <a:gd name="connsiteX4" fmla="*/ 309409 w 9144000"/>
              <a:gd name="connsiteY4" fmla="*/ 1976182 h 3491345"/>
              <a:gd name="connsiteX5" fmla="*/ 3681268 w 9144000"/>
              <a:gd name="connsiteY5" fmla="*/ 2151906 h 3491345"/>
              <a:gd name="connsiteX6" fmla="*/ 8984155 w 9144000"/>
              <a:gd name="connsiteY6" fmla="*/ 1613428 h 3491345"/>
              <a:gd name="connsiteX7" fmla="*/ 0 w 9144000"/>
              <a:gd name="connsiteY7" fmla="*/ 0 h 3491345"/>
              <a:gd name="connsiteX8" fmla="*/ 9144000 w 9144000"/>
              <a:gd name="connsiteY8" fmla="*/ 0 h 3491345"/>
              <a:gd name="connsiteX9" fmla="*/ 9144000 w 9144000"/>
              <a:gd name="connsiteY9" fmla="*/ 689147 h 3491345"/>
              <a:gd name="connsiteX10" fmla="*/ 8984155 w 9144000"/>
              <a:gd name="connsiteY10" fmla="*/ 632534 h 3491345"/>
              <a:gd name="connsiteX11" fmla="*/ 3681268 w 9144000"/>
              <a:gd name="connsiteY11" fmla="*/ 94056 h 3491345"/>
              <a:gd name="connsiteX12" fmla="*/ 309409 w 9144000"/>
              <a:gd name="connsiteY12" fmla="*/ 269780 h 3491345"/>
              <a:gd name="connsiteX13" fmla="*/ 0 w 9144000"/>
              <a:gd name="connsiteY13" fmla="*/ 309255 h 3491345"/>
              <a:gd name="connsiteX0-1" fmla="*/ 9144000 w 9144000"/>
              <a:gd name="connsiteY0-2" fmla="*/ 1556816 h 3491345"/>
              <a:gd name="connsiteX1-3" fmla="*/ 9144000 w 9144000"/>
              <a:gd name="connsiteY1-4" fmla="*/ 3491345 h 3491345"/>
              <a:gd name="connsiteX2-5" fmla="*/ 0 w 9144000"/>
              <a:gd name="connsiteY2-6" fmla="*/ 3491345 h 3491345"/>
              <a:gd name="connsiteX3-7" fmla="*/ 0 w 9144000"/>
              <a:gd name="connsiteY3-8" fmla="*/ 1936707 h 3491345"/>
              <a:gd name="connsiteX4-9" fmla="*/ 309409 w 9144000"/>
              <a:gd name="connsiteY4-10" fmla="*/ 1976182 h 3491345"/>
              <a:gd name="connsiteX5-11" fmla="*/ 3681268 w 9144000"/>
              <a:gd name="connsiteY5-12" fmla="*/ 2151906 h 3491345"/>
              <a:gd name="connsiteX6-13" fmla="*/ 9144000 w 9144000"/>
              <a:gd name="connsiteY6-14" fmla="*/ 1556816 h 3491345"/>
              <a:gd name="connsiteX7-15" fmla="*/ 0 w 9144000"/>
              <a:gd name="connsiteY7-16" fmla="*/ 0 h 3491345"/>
              <a:gd name="connsiteX8-17" fmla="*/ 9144000 w 9144000"/>
              <a:gd name="connsiteY8-18" fmla="*/ 0 h 3491345"/>
              <a:gd name="connsiteX9-19" fmla="*/ 9144000 w 9144000"/>
              <a:gd name="connsiteY9-20" fmla="*/ 689147 h 3491345"/>
              <a:gd name="connsiteX10-21" fmla="*/ 8984155 w 9144000"/>
              <a:gd name="connsiteY10-22" fmla="*/ 632534 h 3491345"/>
              <a:gd name="connsiteX11-23" fmla="*/ 3681268 w 9144000"/>
              <a:gd name="connsiteY11-24" fmla="*/ 94056 h 3491345"/>
              <a:gd name="connsiteX12-25" fmla="*/ 309409 w 9144000"/>
              <a:gd name="connsiteY12-26" fmla="*/ 269780 h 3491345"/>
              <a:gd name="connsiteX13-27" fmla="*/ 0 w 9144000"/>
              <a:gd name="connsiteY13-28" fmla="*/ 309255 h 3491345"/>
              <a:gd name="connsiteX14" fmla="*/ 0 w 9144000"/>
              <a:gd name="connsiteY14" fmla="*/ 0 h 3491345"/>
              <a:gd name="connsiteX0-29" fmla="*/ 3681268 w 9199942"/>
              <a:gd name="connsiteY0-30" fmla="*/ 2151906 h 3491345"/>
              <a:gd name="connsiteX1-31" fmla="*/ 9144000 w 9199942"/>
              <a:gd name="connsiteY1-32" fmla="*/ 3491345 h 3491345"/>
              <a:gd name="connsiteX2-33" fmla="*/ 0 w 9199942"/>
              <a:gd name="connsiteY2-34" fmla="*/ 3491345 h 3491345"/>
              <a:gd name="connsiteX3-35" fmla="*/ 0 w 9199942"/>
              <a:gd name="connsiteY3-36" fmla="*/ 1936707 h 3491345"/>
              <a:gd name="connsiteX4-37" fmla="*/ 309409 w 9199942"/>
              <a:gd name="connsiteY4-38" fmla="*/ 1976182 h 3491345"/>
              <a:gd name="connsiteX5-39" fmla="*/ 3681268 w 9199942"/>
              <a:gd name="connsiteY5-40" fmla="*/ 2151906 h 3491345"/>
              <a:gd name="connsiteX6-41" fmla="*/ 0 w 9199942"/>
              <a:gd name="connsiteY6-42" fmla="*/ 0 h 3491345"/>
              <a:gd name="connsiteX7-43" fmla="*/ 9144000 w 9199942"/>
              <a:gd name="connsiteY7-44" fmla="*/ 0 h 3491345"/>
              <a:gd name="connsiteX8-45" fmla="*/ 9144000 w 9199942"/>
              <a:gd name="connsiteY8-46" fmla="*/ 689147 h 3491345"/>
              <a:gd name="connsiteX9-47" fmla="*/ 8984155 w 9199942"/>
              <a:gd name="connsiteY9-48" fmla="*/ 632534 h 3491345"/>
              <a:gd name="connsiteX10-49" fmla="*/ 3681268 w 9199942"/>
              <a:gd name="connsiteY10-50" fmla="*/ 94056 h 3491345"/>
              <a:gd name="connsiteX11-51" fmla="*/ 309409 w 9199942"/>
              <a:gd name="connsiteY11-52" fmla="*/ 269780 h 3491345"/>
              <a:gd name="connsiteX12-53" fmla="*/ 0 w 9199942"/>
              <a:gd name="connsiteY12-54" fmla="*/ 309255 h 3491345"/>
              <a:gd name="connsiteX13-55" fmla="*/ 0 w 9199942"/>
              <a:gd name="connsiteY13-56" fmla="*/ 0 h 3491345"/>
              <a:gd name="connsiteX0-57" fmla="*/ 3681268 w 9144000"/>
              <a:gd name="connsiteY0-58" fmla="*/ 2151906 h 3492185"/>
              <a:gd name="connsiteX1-59" fmla="*/ 0 w 9144000"/>
              <a:gd name="connsiteY1-60" fmla="*/ 3491345 h 3492185"/>
              <a:gd name="connsiteX2-61" fmla="*/ 0 w 9144000"/>
              <a:gd name="connsiteY2-62" fmla="*/ 1936707 h 3492185"/>
              <a:gd name="connsiteX3-63" fmla="*/ 309409 w 9144000"/>
              <a:gd name="connsiteY3-64" fmla="*/ 1976182 h 3492185"/>
              <a:gd name="connsiteX4-65" fmla="*/ 3681268 w 9144000"/>
              <a:gd name="connsiteY4-66" fmla="*/ 2151906 h 3492185"/>
              <a:gd name="connsiteX5-67" fmla="*/ 0 w 9144000"/>
              <a:gd name="connsiteY5-68" fmla="*/ 0 h 3492185"/>
              <a:gd name="connsiteX6-69" fmla="*/ 9144000 w 9144000"/>
              <a:gd name="connsiteY6-70" fmla="*/ 0 h 3492185"/>
              <a:gd name="connsiteX7-71" fmla="*/ 9144000 w 9144000"/>
              <a:gd name="connsiteY7-72" fmla="*/ 689147 h 3492185"/>
              <a:gd name="connsiteX8-73" fmla="*/ 8984155 w 9144000"/>
              <a:gd name="connsiteY8-74" fmla="*/ 632534 h 3492185"/>
              <a:gd name="connsiteX9-75" fmla="*/ 3681268 w 9144000"/>
              <a:gd name="connsiteY9-76" fmla="*/ 94056 h 3492185"/>
              <a:gd name="connsiteX10-77" fmla="*/ 309409 w 9144000"/>
              <a:gd name="connsiteY10-78" fmla="*/ 269780 h 3492185"/>
              <a:gd name="connsiteX11-79" fmla="*/ 0 w 9144000"/>
              <a:gd name="connsiteY11-80" fmla="*/ 309255 h 3492185"/>
              <a:gd name="connsiteX12-81" fmla="*/ 0 w 9144000"/>
              <a:gd name="connsiteY12-82" fmla="*/ 0 h 3492185"/>
              <a:gd name="connsiteX0-83" fmla="*/ 309409 w 9144000"/>
              <a:gd name="connsiteY0-84" fmla="*/ 1976182 h 3491370"/>
              <a:gd name="connsiteX1-85" fmla="*/ 0 w 9144000"/>
              <a:gd name="connsiteY1-86" fmla="*/ 3491345 h 3491370"/>
              <a:gd name="connsiteX2-87" fmla="*/ 0 w 9144000"/>
              <a:gd name="connsiteY2-88" fmla="*/ 1936707 h 3491370"/>
              <a:gd name="connsiteX3-89" fmla="*/ 309409 w 9144000"/>
              <a:gd name="connsiteY3-90" fmla="*/ 1976182 h 3491370"/>
              <a:gd name="connsiteX4-91" fmla="*/ 0 w 9144000"/>
              <a:gd name="connsiteY4-92" fmla="*/ 0 h 3491370"/>
              <a:gd name="connsiteX5-93" fmla="*/ 9144000 w 9144000"/>
              <a:gd name="connsiteY5-94" fmla="*/ 0 h 3491370"/>
              <a:gd name="connsiteX6-95" fmla="*/ 9144000 w 9144000"/>
              <a:gd name="connsiteY6-96" fmla="*/ 689147 h 3491370"/>
              <a:gd name="connsiteX7-97" fmla="*/ 8984155 w 9144000"/>
              <a:gd name="connsiteY7-98" fmla="*/ 632534 h 3491370"/>
              <a:gd name="connsiteX8-99" fmla="*/ 3681268 w 9144000"/>
              <a:gd name="connsiteY8-100" fmla="*/ 94056 h 3491370"/>
              <a:gd name="connsiteX9-101" fmla="*/ 309409 w 9144000"/>
              <a:gd name="connsiteY9-102" fmla="*/ 269780 h 3491370"/>
              <a:gd name="connsiteX10-103" fmla="*/ 0 w 9144000"/>
              <a:gd name="connsiteY10-104" fmla="*/ 309255 h 3491370"/>
              <a:gd name="connsiteX11-105" fmla="*/ 0 w 9144000"/>
              <a:gd name="connsiteY11-106" fmla="*/ 0 h 3491370"/>
              <a:gd name="connsiteX0-107" fmla="*/ 309409 w 9144000"/>
              <a:gd name="connsiteY0-108" fmla="*/ 1976182 h 3491370"/>
              <a:gd name="connsiteX1-109" fmla="*/ 0 w 9144000"/>
              <a:gd name="connsiteY1-110" fmla="*/ 3491345 h 3491370"/>
              <a:gd name="connsiteX2-111" fmla="*/ 309409 w 9144000"/>
              <a:gd name="connsiteY2-112" fmla="*/ 1976182 h 3491370"/>
              <a:gd name="connsiteX3-113" fmla="*/ 0 w 9144000"/>
              <a:gd name="connsiteY3-114" fmla="*/ 0 h 3491370"/>
              <a:gd name="connsiteX4-115" fmla="*/ 9144000 w 9144000"/>
              <a:gd name="connsiteY4-116" fmla="*/ 0 h 3491370"/>
              <a:gd name="connsiteX5-117" fmla="*/ 9144000 w 9144000"/>
              <a:gd name="connsiteY5-118" fmla="*/ 689147 h 3491370"/>
              <a:gd name="connsiteX6-119" fmla="*/ 8984155 w 9144000"/>
              <a:gd name="connsiteY6-120" fmla="*/ 632534 h 3491370"/>
              <a:gd name="connsiteX7-121" fmla="*/ 3681268 w 9144000"/>
              <a:gd name="connsiteY7-122" fmla="*/ 94056 h 3491370"/>
              <a:gd name="connsiteX8-123" fmla="*/ 309409 w 9144000"/>
              <a:gd name="connsiteY8-124" fmla="*/ 269780 h 3491370"/>
              <a:gd name="connsiteX9-125" fmla="*/ 0 w 9144000"/>
              <a:gd name="connsiteY9-126" fmla="*/ 309255 h 3491370"/>
              <a:gd name="connsiteX10-127" fmla="*/ 0 w 9144000"/>
              <a:gd name="connsiteY10-128" fmla="*/ 0 h 3491370"/>
              <a:gd name="connsiteX0-129" fmla="*/ 0 w 9144000"/>
              <a:gd name="connsiteY0-130" fmla="*/ 0 h 689147"/>
              <a:gd name="connsiteX1-131" fmla="*/ 9144000 w 9144000"/>
              <a:gd name="connsiteY1-132" fmla="*/ 0 h 689147"/>
              <a:gd name="connsiteX2-133" fmla="*/ 9144000 w 9144000"/>
              <a:gd name="connsiteY2-134" fmla="*/ 689147 h 689147"/>
              <a:gd name="connsiteX3-135" fmla="*/ 8984155 w 9144000"/>
              <a:gd name="connsiteY3-136" fmla="*/ 632534 h 689147"/>
              <a:gd name="connsiteX4-137" fmla="*/ 3681268 w 9144000"/>
              <a:gd name="connsiteY4-138" fmla="*/ 94056 h 689147"/>
              <a:gd name="connsiteX5-139" fmla="*/ 309409 w 9144000"/>
              <a:gd name="connsiteY5-140" fmla="*/ 269780 h 689147"/>
              <a:gd name="connsiteX6-141" fmla="*/ 0 w 9144000"/>
              <a:gd name="connsiteY6-142" fmla="*/ 309255 h 689147"/>
              <a:gd name="connsiteX7-143" fmla="*/ 0 w 9144000"/>
              <a:gd name="connsiteY7-144" fmla="*/ 0 h 6891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9144000" h="689147">
                <a:moveTo>
                  <a:pt x="0" y="0"/>
                </a:moveTo>
                <a:lnTo>
                  <a:pt x="9144000" y="0"/>
                </a:lnTo>
                <a:lnTo>
                  <a:pt x="9144000" y="689147"/>
                </a:lnTo>
                <a:lnTo>
                  <a:pt x="8984155" y="632534"/>
                </a:lnTo>
                <a:cubicBezTo>
                  <a:pt x="7962909" y="311792"/>
                  <a:pt x="5971125" y="94056"/>
                  <a:pt x="3681268" y="94056"/>
                </a:cubicBezTo>
                <a:cubicBezTo>
                  <a:pt x="2432255" y="94056"/>
                  <a:pt x="1271925" y="158837"/>
                  <a:pt x="309409" y="269780"/>
                </a:cubicBezTo>
                <a:lnTo>
                  <a:pt x="0" y="30925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20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64372" y="1572440"/>
            <a:ext cx="10863256" cy="4603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  <a:p>
            <a:pPr lvl="6"/>
            <a:r>
              <a:rPr lang="zh-TW" altLang="en-US" dirty="0"/>
              <a:t>第六層</a:t>
            </a:r>
            <a:endParaRPr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64373" y="380957"/>
            <a:ext cx="10689428" cy="8105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71299" y="1191496"/>
            <a:ext cx="1068942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3846" y="6477729"/>
            <a:ext cx="634997" cy="247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F7CAED23-B6DB-45E4-8888-5A2F85156EB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" name="Picture 3" descr="A black background with white text&#10;&#10;Description automatically generated"/>
          <p:cNvPicPr>
            <a:picLocks noChangeAspect="1"/>
          </p:cNvPicPr>
          <p:nvPr userDrawn="1"/>
        </p:nvPicPr>
        <p:blipFill rotWithShape="1">
          <a:blip r:embed="rId17"/>
          <a:srcRect l="4792" t="31694" r="5026" b="34802"/>
          <a:stretch>
            <a:fillRect/>
          </a:stretch>
        </p:blipFill>
        <p:spPr>
          <a:xfrm>
            <a:off x="10629900" y="209859"/>
            <a:ext cx="1368898" cy="227087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7435485" y="6487353"/>
            <a:ext cx="4078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Chow Tai Fook Life Insurance Company Limited © All rights reserved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363326" y="4624865"/>
            <a:ext cx="739497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95959"/>
                </a:solidFill>
              </a:rPr>
              <a:t>Font</a:t>
            </a:r>
          </a:p>
          <a:p>
            <a:endParaRPr lang="en-US" sz="1200" dirty="0">
              <a:solidFill>
                <a:srgbClr val="595959"/>
              </a:solidFill>
            </a:endParaRPr>
          </a:p>
          <a:p>
            <a:r>
              <a:rPr lang="en-US" sz="1200" u="sng" dirty="0">
                <a:solidFill>
                  <a:srgbClr val="595959"/>
                </a:solidFill>
              </a:rPr>
              <a:t>Primary Font</a:t>
            </a:r>
          </a:p>
          <a:p>
            <a:r>
              <a:rPr lang="en-US" sz="1200" dirty="0">
                <a:solidFill>
                  <a:srgbClr val="595959"/>
                </a:solidFill>
              </a:rPr>
              <a:t>EN – Poppins (Download Link: </a:t>
            </a:r>
            <a:r>
              <a:rPr lang="en-US" sz="1200" dirty="0">
                <a:solidFill>
                  <a:srgbClr val="595959"/>
                </a:solidFill>
                <a:hlinkClick r:id="rId18"/>
              </a:rPr>
              <a:t>https://fonts.google.com/specimen/Poppins</a:t>
            </a:r>
            <a:r>
              <a:rPr lang="en-US" sz="1200" dirty="0">
                <a:solidFill>
                  <a:srgbClr val="595959"/>
                </a:solidFill>
              </a:rPr>
              <a:t>)</a:t>
            </a:r>
          </a:p>
          <a:p>
            <a:r>
              <a:rPr lang="en-US" sz="1200" dirty="0">
                <a:solidFill>
                  <a:srgbClr val="595959"/>
                </a:solidFill>
              </a:rPr>
              <a:t>TC – Noto Sans TC (Download Link: </a:t>
            </a:r>
            <a:r>
              <a:rPr lang="en-US" sz="1200" dirty="0">
                <a:solidFill>
                  <a:srgbClr val="595959"/>
                </a:solidFill>
                <a:hlinkClick r:id="rId19"/>
              </a:rPr>
              <a:t>https://fonts.google.com/noto/specimen/Noto+Sans+TC</a:t>
            </a:r>
            <a:r>
              <a:rPr lang="en-US" sz="1200" dirty="0">
                <a:solidFill>
                  <a:srgbClr val="595959"/>
                </a:solidFill>
              </a:rPr>
              <a:t>)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HK" sz="1200" dirty="0">
                <a:solidFill>
                  <a:srgbClr val="595959"/>
                </a:solidFill>
              </a:rPr>
              <a:t>SC – Noto Sans SC (Download Link: </a:t>
            </a:r>
            <a:r>
              <a:rPr lang="en-US" altLang="zh-HK" sz="1200" kern="1200" dirty="0">
                <a:solidFill>
                  <a:srgbClr val="595959"/>
                </a:solidFill>
                <a:latin typeface="+mn-lt"/>
                <a:ea typeface="+mn-ea"/>
                <a:cs typeface="+mn-cs"/>
                <a:hlinkClick r:id="rId20"/>
              </a:rPr>
              <a:t>https://fonts.google.com/noto/specimen/Noto+Sans+SC</a:t>
            </a:r>
            <a:r>
              <a:rPr lang="en-US" altLang="zh-HK" sz="1200" dirty="0">
                <a:solidFill>
                  <a:srgbClr val="595959"/>
                </a:solidFill>
              </a:rPr>
              <a:t>)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dirty="0">
              <a:solidFill>
                <a:srgbClr val="595959"/>
              </a:solidFill>
            </a:endParaRPr>
          </a:p>
          <a:p>
            <a:r>
              <a:rPr lang="en-US" sz="1200" u="sng" dirty="0">
                <a:solidFill>
                  <a:srgbClr val="595959"/>
                </a:solidFill>
              </a:rPr>
              <a:t>Secondary Font</a:t>
            </a:r>
          </a:p>
          <a:p>
            <a:r>
              <a:rPr lang="en-US" sz="1200" dirty="0">
                <a:solidFill>
                  <a:srgbClr val="595959"/>
                </a:solidFill>
              </a:rPr>
              <a:t>EN – Arial</a:t>
            </a:r>
          </a:p>
          <a:p>
            <a:r>
              <a:rPr lang="en-US" sz="1200" dirty="0">
                <a:solidFill>
                  <a:srgbClr val="595959"/>
                </a:solidFill>
              </a:rPr>
              <a:t>TC – Microsoft </a:t>
            </a:r>
            <a:r>
              <a:rPr lang="en-US" sz="1200" dirty="0" err="1">
                <a:solidFill>
                  <a:srgbClr val="595959"/>
                </a:solidFill>
              </a:rPr>
              <a:t>JhengHei</a:t>
            </a:r>
            <a:r>
              <a:rPr lang="en-US" sz="1200" dirty="0">
                <a:solidFill>
                  <a:srgbClr val="595959"/>
                </a:solidFill>
              </a:rPr>
              <a:t> / </a:t>
            </a:r>
            <a:r>
              <a:rPr lang="en-US" sz="1200" dirty="0" err="1">
                <a:solidFill>
                  <a:srgbClr val="595959"/>
                </a:solidFill>
              </a:rPr>
              <a:t>MHei</a:t>
            </a:r>
            <a:r>
              <a:rPr lang="en-US" sz="1200" dirty="0">
                <a:solidFill>
                  <a:srgbClr val="595959"/>
                </a:solidFill>
              </a:rPr>
              <a:t> HK 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HK" sz="1200" dirty="0">
                <a:solidFill>
                  <a:srgbClr val="595959"/>
                </a:solidFill>
              </a:rPr>
              <a:t>SC – </a:t>
            </a:r>
            <a:r>
              <a:rPr lang="en-US" altLang="zh-HK" sz="1200" dirty="0" err="1">
                <a:solidFill>
                  <a:srgbClr val="595959"/>
                </a:solidFill>
              </a:rPr>
              <a:t>MHei</a:t>
            </a:r>
            <a:r>
              <a:rPr lang="en-US" altLang="zh-HK" sz="1200" dirty="0">
                <a:solidFill>
                  <a:srgbClr val="595959"/>
                </a:solidFill>
              </a:rPr>
              <a:t> PRC</a:t>
            </a:r>
          </a:p>
        </p:txBody>
      </p:sp>
      <p:pic>
        <p:nvPicPr>
          <p:cNvPr id="10" name="Picture 9" descr="A screenshot of a color chart&#10;&#10;Description automatically generated"/>
          <p:cNvPicPr>
            <a:picLocks noChangeAspect="1"/>
          </p:cNvPicPr>
          <p:nvPr userDrawn="1"/>
        </p:nvPicPr>
        <p:blipFill rotWithShape="1"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810" t="2692" r="841" b="3329"/>
          <a:stretch>
            <a:fillRect/>
          </a:stretch>
        </p:blipFill>
        <p:spPr>
          <a:xfrm>
            <a:off x="12363326" y="109477"/>
            <a:ext cx="7876024" cy="427976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6" r:id="rId14"/>
    <p:sldLayoutId id="2147483667" r:id="rId15"/>
  </p:sldLayoutIdLst>
  <p:hf hdr="0" dt="0"/>
  <p:txStyles>
    <p:titleStyle>
      <a:lvl1pPr marL="0" indent="0" algn="l" defTabSz="179705" rtl="0" eaLnBrk="1" latinLnBrk="0" hangingPunct="1">
        <a:lnSpc>
          <a:spcPts val="2800"/>
        </a:lnSpc>
        <a:spcBef>
          <a:spcPct val="0"/>
        </a:spcBef>
        <a:buFont typeface="Arial" panose="020B0604020202020204" pitchFamily="34" charset="0"/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+mj-lt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357505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tabLst>
          <a:tab pos="356870" algn="l"/>
        </a:tabLst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357505" algn="l" defTabSz="131445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tabLst>
          <a:tab pos="71437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14375" indent="357505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tabLst>
          <a:tab pos="1071245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71880" indent="27305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tabLst>
          <a:tab pos="1344295" algn="l"/>
        </a:tabLst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5920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>
          <a:tab pos="1258570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344930" indent="274955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>
          <a:tab pos="1619250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550" y="602709"/>
            <a:ext cx="9704312" cy="464603"/>
          </a:xfrm>
        </p:spPr>
        <p:txBody>
          <a:bodyPr/>
          <a:lstStyle/>
          <a:p>
            <a:r>
              <a:rPr lang="en-US" dirty="0"/>
              <a:t>Application Architecture – Notification Hub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3" name="Rounded Rectangle 10">
            <a:extLst>
              <a:ext uri="{FF2B5EF4-FFF2-40B4-BE49-F238E27FC236}">
                <a16:creationId xmlns:a16="http://schemas.microsoft.com/office/drawing/2014/main" id="{0860B661-75AF-4E1D-CD2E-2264F0EADDCD}"/>
              </a:ext>
            </a:extLst>
          </p:cNvPr>
          <p:cNvSpPr/>
          <p:nvPr/>
        </p:nvSpPr>
        <p:spPr>
          <a:xfrm>
            <a:off x="247011" y="4060546"/>
            <a:ext cx="928527" cy="449046"/>
          </a:xfrm>
          <a:prstGeom prst="roundRect">
            <a:avLst/>
          </a:prstGeom>
          <a:solidFill>
            <a:srgbClr val="C0504D">
              <a:lumMod val="60000"/>
              <a:lumOff val="40000"/>
            </a:srgbClr>
          </a:solidFill>
          <a:ln w="28575" cap="flat" cmpd="sng" algn="ctr">
            <a:solidFill>
              <a:srgbClr val="C0504D">
                <a:lumMod val="75000"/>
              </a:srgbClr>
            </a:solidFill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API </a:t>
            </a:r>
            <a:r>
              <a:rPr lang="en-US" sz="1000" b="1" kern="0" dirty="0">
                <a:solidFill>
                  <a:prstClr val="white"/>
                </a:solidFill>
                <a:latin typeface="Century Gothic" panose="020B0502020202020204" pitchFamily="34" charset="0"/>
              </a:rPr>
              <a:t>Gateway</a:t>
            </a: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54679C12-3680-41DC-8A83-0B465E62B852}"/>
              </a:ext>
            </a:extLst>
          </p:cNvPr>
          <p:cNvSpPr/>
          <p:nvPr/>
        </p:nvSpPr>
        <p:spPr>
          <a:xfrm>
            <a:off x="430550" y="3052478"/>
            <a:ext cx="546653" cy="347070"/>
          </a:xfrm>
          <a:prstGeom prst="hexagon">
            <a:avLst/>
          </a:prstGeom>
          <a:solidFill>
            <a:srgbClr val="4F81BD"/>
          </a:solidFill>
          <a:ln w="28575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prstClr val="white"/>
                </a:solidFill>
                <a:latin typeface="Century Gothic" panose="020B0502020202020204" pitchFamily="34" charset="0"/>
              </a:rPr>
              <a:t>2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5" name="Isosceles Triangle 39">
            <a:extLst>
              <a:ext uri="{FF2B5EF4-FFF2-40B4-BE49-F238E27FC236}">
                <a16:creationId xmlns:a16="http://schemas.microsoft.com/office/drawing/2014/main" id="{5FCBA2F4-5A9A-5367-3846-FE0D8EFF8388}"/>
              </a:ext>
            </a:extLst>
          </p:cNvPr>
          <p:cNvSpPr/>
          <p:nvPr/>
        </p:nvSpPr>
        <p:spPr>
          <a:xfrm>
            <a:off x="1608255" y="3078912"/>
            <a:ext cx="496957" cy="294205"/>
          </a:xfrm>
          <a:prstGeom prst="triangle">
            <a:avLst/>
          </a:prstGeom>
          <a:solidFill>
            <a:srgbClr val="C0504D">
              <a:lumMod val="60000"/>
              <a:lumOff val="40000"/>
            </a:srgbClr>
          </a:solidFill>
          <a:ln w="28575" cap="flat" cmpd="sng" algn="ctr">
            <a:solidFill>
              <a:srgbClr val="C0504D">
                <a:lumMod val="75000"/>
              </a:srgbClr>
            </a:solidFill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69EFEA8-52B0-E463-A038-EF51AC3EA253}"/>
              </a:ext>
            </a:extLst>
          </p:cNvPr>
          <p:cNvSpPr txBox="1"/>
          <p:nvPr/>
        </p:nvSpPr>
        <p:spPr>
          <a:xfrm>
            <a:off x="1734143" y="3119201"/>
            <a:ext cx="217047" cy="25391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defTabSz="664494"/>
            <a:r>
              <a:rPr lang="en-US" sz="1200" dirty="0">
                <a:solidFill>
                  <a:prstClr val="white"/>
                </a:solidFill>
                <a:latin typeface="Calibri"/>
              </a:rPr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CBDC66D-39C2-27C4-5335-4205FE1A4F64}"/>
              </a:ext>
            </a:extLst>
          </p:cNvPr>
          <p:cNvSpPr txBox="1"/>
          <p:nvPr/>
        </p:nvSpPr>
        <p:spPr>
          <a:xfrm>
            <a:off x="2445399" y="2057797"/>
            <a:ext cx="6917951" cy="153888"/>
          </a:xfrm>
          <a:prstGeom prst="rect">
            <a:avLst/>
          </a:prstGeom>
          <a:solidFill>
            <a:srgbClr val="4F81BD">
              <a:alpha val="50000"/>
            </a:srgbClr>
          </a:solidFill>
        </p:spPr>
        <p:txBody>
          <a:bodyPr wrap="square" lIns="36000" tIns="0" rIns="36000" bIns="0" rtlCol="0">
            <a:spAutoFit/>
          </a:bodyPr>
          <a:lstStyle/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Enterprise Data Model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F813BC6-E19A-2271-2EA9-1E57AE0EDA89}"/>
              </a:ext>
            </a:extLst>
          </p:cNvPr>
          <p:cNvSpPr txBox="1"/>
          <p:nvPr/>
        </p:nvSpPr>
        <p:spPr>
          <a:xfrm>
            <a:off x="6055479" y="2238069"/>
            <a:ext cx="5355542" cy="138499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Business (incl. Transformation, Functional fulfillment) Logic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6BAB14E-8CF8-0576-31F1-0FE96FF3E4E5}"/>
              </a:ext>
            </a:extLst>
          </p:cNvPr>
          <p:cNvSpPr txBox="1"/>
          <p:nvPr/>
        </p:nvSpPr>
        <p:spPr>
          <a:xfrm>
            <a:off x="2445399" y="2238068"/>
            <a:ext cx="3559960" cy="138499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Integration Logic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5727F00-C57C-E03C-5027-6F5811DBAAD1}"/>
              </a:ext>
            </a:extLst>
          </p:cNvPr>
          <p:cNvSpPr txBox="1"/>
          <p:nvPr/>
        </p:nvSpPr>
        <p:spPr>
          <a:xfrm>
            <a:off x="1397117" y="2238068"/>
            <a:ext cx="922672" cy="13849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API Gateway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273BCD2-93AC-6E57-41A0-B541CB5A13AB}"/>
              </a:ext>
            </a:extLst>
          </p:cNvPr>
          <p:cNvCxnSpPr>
            <a:stCxn id="14" idx="0"/>
            <a:endCxn id="15" idx="1"/>
          </p:cNvCxnSpPr>
          <p:nvPr/>
        </p:nvCxnSpPr>
        <p:spPr>
          <a:xfrm>
            <a:off x="977203" y="3226013"/>
            <a:ext cx="755291" cy="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329A26E-0677-F4F4-12F0-E667DBA93395}"/>
              </a:ext>
            </a:extLst>
          </p:cNvPr>
          <p:cNvSpPr txBox="1"/>
          <p:nvPr/>
        </p:nvSpPr>
        <p:spPr>
          <a:xfrm>
            <a:off x="191122" y="2244279"/>
            <a:ext cx="1129523" cy="138499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Business Process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058D749-3110-1A36-5C10-D1CFCBE71BF7}"/>
              </a:ext>
            </a:extLst>
          </p:cNvPr>
          <p:cNvSpPr/>
          <p:nvPr/>
        </p:nvSpPr>
        <p:spPr>
          <a:xfrm>
            <a:off x="2615910" y="3095547"/>
            <a:ext cx="315331" cy="260933"/>
          </a:xfrm>
          <a:prstGeom prst="rect">
            <a:avLst/>
          </a:prstGeom>
          <a:solidFill>
            <a:srgbClr val="9BBB59">
              <a:lumMod val="75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>
                <a:solidFill>
                  <a:prstClr val="white"/>
                </a:solidFill>
                <a:latin typeface="Century Gothic" charset="0"/>
                <a:ea typeface="Century Gothic" charset="0"/>
                <a:cs typeface="Century Gothic" charset="0"/>
              </a:rPr>
              <a:t>2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99B4DAF-8CF0-3174-91CA-F920F92FA2D0}"/>
              </a:ext>
            </a:extLst>
          </p:cNvPr>
          <p:cNvCxnSpPr>
            <a:stCxn id="15" idx="5"/>
            <a:endCxn id="86" idx="1"/>
          </p:cNvCxnSpPr>
          <p:nvPr/>
        </p:nvCxnSpPr>
        <p:spPr>
          <a:xfrm flipV="1">
            <a:off x="1980973" y="3226014"/>
            <a:ext cx="634937" cy="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12C52272-BBAD-D969-2959-2CBF0A727155}"/>
              </a:ext>
            </a:extLst>
          </p:cNvPr>
          <p:cNvSpPr/>
          <p:nvPr/>
        </p:nvSpPr>
        <p:spPr>
          <a:xfrm>
            <a:off x="2635898" y="4828887"/>
            <a:ext cx="315331" cy="260933"/>
          </a:xfrm>
          <a:prstGeom prst="rect">
            <a:avLst/>
          </a:prstGeom>
          <a:solidFill>
            <a:srgbClr val="9BBB59">
              <a:lumMod val="75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>
                <a:solidFill>
                  <a:prstClr val="white"/>
                </a:solidFill>
                <a:latin typeface="Century Gothic" charset="0"/>
                <a:ea typeface="Century Gothic" charset="0"/>
                <a:cs typeface="Century Gothic" charset="0"/>
              </a:rPr>
              <a:t>4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9756359-1E69-1A65-4BB5-D9150E68515B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1988239" y="4959353"/>
            <a:ext cx="647659" cy="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D0CACAA-A4A2-42F4-321B-EE07A7E9449A}"/>
              </a:ext>
            </a:extLst>
          </p:cNvPr>
          <p:cNvCxnSpPr>
            <a:cxnSpLocks/>
            <a:stCxn id="86" idx="3"/>
            <a:endCxn id="127" idx="1"/>
          </p:cNvCxnSpPr>
          <p:nvPr/>
        </p:nvCxnSpPr>
        <p:spPr>
          <a:xfrm flipV="1">
            <a:off x="2931241" y="3223775"/>
            <a:ext cx="1693392" cy="2239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15C32316-2710-6502-897F-3753A8BBD71E}"/>
              </a:ext>
            </a:extLst>
          </p:cNvPr>
          <p:cNvSpPr/>
          <p:nvPr/>
        </p:nvSpPr>
        <p:spPr>
          <a:xfrm>
            <a:off x="3840411" y="3810573"/>
            <a:ext cx="389004" cy="260933"/>
          </a:xfrm>
          <a:prstGeom prst="rect">
            <a:avLst/>
          </a:prstGeom>
          <a:solidFill>
            <a:srgbClr val="9BBB59">
              <a:lumMod val="75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>
                <a:solidFill>
                  <a:prstClr val="white"/>
                </a:solidFill>
                <a:latin typeface="Century Gothic" charset="0"/>
                <a:ea typeface="Century Gothic" charset="0"/>
                <a:cs typeface="Century Gothic" charset="0"/>
              </a:rPr>
              <a:t>3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.1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6A8915D-2D14-5C4A-5B68-644E31BCFB0C}"/>
              </a:ext>
            </a:extLst>
          </p:cNvPr>
          <p:cNvCxnSpPr>
            <a:cxnSpLocks/>
            <a:endCxn id="178" idx="1"/>
          </p:cNvCxnSpPr>
          <p:nvPr/>
        </p:nvCxnSpPr>
        <p:spPr>
          <a:xfrm>
            <a:off x="1980973" y="3938737"/>
            <a:ext cx="636607" cy="896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C182D82-AD43-2E7F-1A31-453411CD9A4B}"/>
              </a:ext>
            </a:extLst>
          </p:cNvPr>
          <p:cNvCxnSpPr>
            <a:cxnSpLocks/>
            <a:stCxn id="95" idx="3"/>
            <a:endCxn id="134" idx="1"/>
          </p:cNvCxnSpPr>
          <p:nvPr/>
        </p:nvCxnSpPr>
        <p:spPr>
          <a:xfrm flipV="1">
            <a:off x="4229415" y="3754771"/>
            <a:ext cx="385767" cy="186269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288EB702-0865-BDD7-C545-9677CC7A7A49}"/>
              </a:ext>
            </a:extLst>
          </p:cNvPr>
          <p:cNvSpPr txBox="1"/>
          <p:nvPr/>
        </p:nvSpPr>
        <p:spPr>
          <a:xfrm>
            <a:off x="2059062" y="3068581"/>
            <a:ext cx="70104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64494"/>
            <a:r>
              <a:rPr lang="en-US" sz="700" dirty="0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</a:rPr>
              <a:t>REST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7D9DFCB-8429-BBAC-8B8C-2D7B42AF84A0}"/>
              </a:ext>
            </a:extLst>
          </p:cNvPr>
          <p:cNvCxnSpPr>
            <a:cxnSpLocks/>
            <a:stCxn id="88" idx="3"/>
            <a:endCxn id="130" idx="1"/>
          </p:cNvCxnSpPr>
          <p:nvPr/>
        </p:nvCxnSpPr>
        <p:spPr>
          <a:xfrm flipV="1">
            <a:off x="2951229" y="4958570"/>
            <a:ext cx="1671259" cy="784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12DEC88C-7E12-7EEE-4BC0-262FE7A7ABA7}"/>
              </a:ext>
            </a:extLst>
          </p:cNvPr>
          <p:cNvSpPr txBox="1"/>
          <p:nvPr/>
        </p:nvSpPr>
        <p:spPr>
          <a:xfrm>
            <a:off x="1861219" y="3783114"/>
            <a:ext cx="11345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64494"/>
            <a:r>
              <a:rPr lang="en-US" sz="700" dirty="0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</a:rPr>
              <a:t>REST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F68C80B-42BE-5C40-BB47-88A5745F2E87}"/>
              </a:ext>
            </a:extLst>
          </p:cNvPr>
          <p:cNvSpPr txBox="1"/>
          <p:nvPr/>
        </p:nvSpPr>
        <p:spPr>
          <a:xfrm>
            <a:off x="2179888" y="4798560"/>
            <a:ext cx="4587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64494"/>
            <a:r>
              <a:rPr lang="en-US" sz="700" dirty="0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</a:rPr>
              <a:t>REST</a:t>
            </a:r>
          </a:p>
        </p:txBody>
      </p:sp>
      <p:cxnSp>
        <p:nvCxnSpPr>
          <p:cNvPr id="106" name="Elbow Connector 70">
            <a:extLst>
              <a:ext uri="{FF2B5EF4-FFF2-40B4-BE49-F238E27FC236}">
                <a16:creationId xmlns:a16="http://schemas.microsoft.com/office/drawing/2014/main" id="{A31E5D35-825C-DADB-379A-6ED19861A8DA}"/>
              </a:ext>
            </a:extLst>
          </p:cNvPr>
          <p:cNvCxnSpPr>
            <a:cxnSpLocks/>
            <a:stCxn id="88" idx="2"/>
          </p:cNvCxnSpPr>
          <p:nvPr/>
        </p:nvCxnSpPr>
        <p:spPr>
          <a:xfrm rot="5400000">
            <a:off x="2307530" y="4636762"/>
            <a:ext cx="32976" cy="939093"/>
          </a:xfrm>
          <a:prstGeom prst="bentConnector3">
            <a:avLst>
              <a:gd name="adj1" fmla="val 793231"/>
            </a:avLst>
          </a:prstGeom>
          <a:noFill/>
          <a:ln w="9525" cap="flat" cmpd="sng" algn="ctr">
            <a:solidFill>
              <a:sysClr val="windowText" lastClr="000000"/>
            </a:solidFill>
            <a:prstDash val="dash"/>
            <a:tailEnd type="triangle"/>
          </a:ln>
          <a:effectLst/>
        </p:spPr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63B4C9D-1634-F869-CBC4-4CB787907F33}"/>
              </a:ext>
            </a:extLst>
          </p:cNvPr>
          <p:cNvCxnSpPr>
            <a:cxnSpLocks/>
            <a:stCxn id="95" idx="3"/>
            <a:endCxn id="135" idx="1"/>
          </p:cNvCxnSpPr>
          <p:nvPr/>
        </p:nvCxnSpPr>
        <p:spPr>
          <a:xfrm>
            <a:off x="4229415" y="3941040"/>
            <a:ext cx="385768" cy="205298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10" name="Elbow Connector 76">
            <a:extLst>
              <a:ext uri="{FF2B5EF4-FFF2-40B4-BE49-F238E27FC236}">
                <a16:creationId xmlns:a16="http://schemas.microsoft.com/office/drawing/2014/main" id="{492D2D1F-65AE-688F-1D47-14C777F4377D}"/>
              </a:ext>
            </a:extLst>
          </p:cNvPr>
          <p:cNvCxnSpPr>
            <a:cxnSpLocks/>
            <a:stCxn id="95" idx="2"/>
          </p:cNvCxnSpPr>
          <p:nvPr/>
        </p:nvCxnSpPr>
        <p:spPr>
          <a:xfrm rot="5400000">
            <a:off x="2935179" y="2984196"/>
            <a:ext cx="12425" cy="2187045"/>
          </a:xfrm>
          <a:prstGeom prst="bentConnector3">
            <a:avLst>
              <a:gd name="adj1" fmla="val 1939839"/>
            </a:avLst>
          </a:prstGeom>
          <a:noFill/>
          <a:ln w="9525" cap="flat" cmpd="sng" algn="ctr">
            <a:solidFill>
              <a:sysClr val="windowText" lastClr="000000"/>
            </a:solidFill>
            <a:prstDash val="dash"/>
            <a:tailEnd type="triangle"/>
          </a:ln>
          <a:effectLst/>
        </p:spPr>
      </p:cxnSp>
      <p:cxnSp>
        <p:nvCxnSpPr>
          <p:cNvPr id="111" name="Elbow Connector 77">
            <a:extLst>
              <a:ext uri="{FF2B5EF4-FFF2-40B4-BE49-F238E27FC236}">
                <a16:creationId xmlns:a16="http://schemas.microsoft.com/office/drawing/2014/main" id="{AB9E1E48-2418-259C-7BF8-4A655F96C86F}"/>
              </a:ext>
            </a:extLst>
          </p:cNvPr>
          <p:cNvCxnSpPr>
            <a:cxnSpLocks/>
            <a:stCxn id="86" idx="2"/>
            <a:endCxn id="15" idx="3"/>
          </p:cNvCxnSpPr>
          <p:nvPr/>
        </p:nvCxnSpPr>
        <p:spPr>
          <a:xfrm rot="5400000">
            <a:off x="2306837" y="2906377"/>
            <a:ext cx="16637" cy="916842"/>
          </a:xfrm>
          <a:prstGeom prst="bentConnector3">
            <a:avLst>
              <a:gd name="adj1" fmla="val 1474046"/>
            </a:avLst>
          </a:prstGeom>
          <a:noFill/>
          <a:ln w="9525" cap="flat" cmpd="sng" algn="ctr">
            <a:solidFill>
              <a:sysClr val="windowText" lastClr="000000"/>
            </a:solidFill>
            <a:prstDash val="dash"/>
            <a:tailEnd type="triangle"/>
          </a:ln>
          <a:effectLst/>
        </p:spPr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805DB4C-4744-02C3-0FA5-B74FA742075F}"/>
              </a:ext>
            </a:extLst>
          </p:cNvPr>
          <p:cNvSpPr txBox="1"/>
          <p:nvPr/>
        </p:nvSpPr>
        <p:spPr>
          <a:xfrm>
            <a:off x="1846957" y="3344872"/>
            <a:ext cx="95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64494"/>
            <a:r>
              <a:rPr lang="en-US" sz="700" dirty="0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</a:rPr>
              <a:t>ack. +</a:t>
            </a:r>
          </a:p>
          <a:p>
            <a:pPr algn="ctr" defTabSz="664494"/>
            <a:r>
              <a:rPr lang="en-US" sz="700" dirty="0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</a:rPr>
              <a:t>result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3A07891-E02A-11F7-76B8-050E9F2F4822}"/>
              </a:ext>
            </a:extLst>
          </p:cNvPr>
          <p:cNvSpPr txBox="1"/>
          <p:nvPr/>
        </p:nvSpPr>
        <p:spPr>
          <a:xfrm>
            <a:off x="2593130" y="4060546"/>
            <a:ext cx="95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64494"/>
            <a:r>
              <a:rPr lang="en-US" sz="700" dirty="0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</a:rPr>
              <a:t>ack. +</a:t>
            </a:r>
          </a:p>
          <a:p>
            <a:pPr algn="ctr" defTabSz="664494"/>
            <a:r>
              <a:rPr lang="en-US" sz="700" dirty="0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</a:rPr>
              <a:t>optional callback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462454B-EDC4-C5FD-89B3-76BACC578763}"/>
              </a:ext>
            </a:extLst>
          </p:cNvPr>
          <p:cNvSpPr txBox="1"/>
          <p:nvPr/>
        </p:nvSpPr>
        <p:spPr>
          <a:xfrm>
            <a:off x="2716486" y="4991829"/>
            <a:ext cx="954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64494"/>
            <a:r>
              <a:rPr lang="en-US" sz="700" dirty="0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</a:rPr>
              <a:t>ack. +</a:t>
            </a:r>
          </a:p>
          <a:p>
            <a:pPr algn="ctr" defTabSz="664494"/>
            <a:r>
              <a:rPr lang="en-US" sz="700" dirty="0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</a:rPr>
              <a:t>optional callback</a:t>
            </a:r>
          </a:p>
        </p:txBody>
      </p:sp>
      <p:sp>
        <p:nvSpPr>
          <p:cNvPr id="115" name="Rounded Rectangle 10">
            <a:extLst>
              <a:ext uri="{FF2B5EF4-FFF2-40B4-BE49-F238E27FC236}">
                <a16:creationId xmlns:a16="http://schemas.microsoft.com/office/drawing/2014/main" id="{606EE0F9-A0B1-595A-FBC6-EF34EC36B0B7}"/>
              </a:ext>
            </a:extLst>
          </p:cNvPr>
          <p:cNvSpPr/>
          <p:nvPr/>
        </p:nvSpPr>
        <p:spPr>
          <a:xfrm>
            <a:off x="2377440" y="1223865"/>
            <a:ext cx="3181267" cy="245764"/>
          </a:xfrm>
          <a:prstGeom prst="roundRect">
            <a:avLst/>
          </a:prstGeom>
          <a:noFill/>
          <a:ln w="28575" cap="flat" cmpd="sng" algn="ctr">
            <a:solidFill>
              <a:srgbClr val="C0504D">
                <a:lumMod val="75000"/>
              </a:srgbClr>
            </a:solidFill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Business Events Distribution</a:t>
            </a:r>
          </a:p>
        </p:txBody>
      </p:sp>
      <p:sp>
        <p:nvSpPr>
          <p:cNvPr id="116" name="Regular Pentagon 48">
            <a:extLst>
              <a:ext uri="{FF2B5EF4-FFF2-40B4-BE49-F238E27FC236}">
                <a16:creationId xmlns:a16="http://schemas.microsoft.com/office/drawing/2014/main" id="{CA19F533-5EA5-E312-BE51-EB111CB0FD87}"/>
              </a:ext>
            </a:extLst>
          </p:cNvPr>
          <p:cNvSpPr/>
          <p:nvPr/>
        </p:nvSpPr>
        <p:spPr>
          <a:xfrm>
            <a:off x="8742651" y="3643414"/>
            <a:ext cx="419100" cy="295830"/>
          </a:xfrm>
          <a:prstGeom prst="pentagon">
            <a:avLst/>
          </a:prstGeom>
          <a:solidFill>
            <a:srgbClr val="4F81BD">
              <a:lumMod val="60000"/>
              <a:lumOff val="4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2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7" name="Regular Pentagon 56">
            <a:extLst>
              <a:ext uri="{FF2B5EF4-FFF2-40B4-BE49-F238E27FC236}">
                <a16:creationId xmlns:a16="http://schemas.microsoft.com/office/drawing/2014/main" id="{2E737AA9-046F-42C8-5634-0BD34B63E664}"/>
              </a:ext>
            </a:extLst>
          </p:cNvPr>
          <p:cNvSpPr/>
          <p:nvPr/>
        </p:nvSpPr>
        <p:spPr>
          <a:xfrm>
            <a:off x="8738624" y="4856969"/>
            <a:ext cx="419100" cy="277862"/>
          </a:xfrm>
          <a:prstGeom prst="pentagon">
            <a:avLst/>
          </a:prstGeom>
          <a:solidFill>
            <a:srgbClr val="4F81BD">
              <a:lumMod val="60000"/>
              <a:lumOff val="4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4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02568B32-8E28-3580-6B19-C864C9902BB5}"/>
              </a:ext>
            </a:extLst>
          </p:cNvPr>
          <p:cNvSpPr/>
          <p:nvPr/>
        </p:nvSpPr>
        <p:spPr>
          <a:xfrm>
            <a:off x="7011789" y="3448598"/>
            <a:ext cx="1004032" cy="2834076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7E3F49C-C315-536D-8CC4-9F95D7A4B718}"/>
              </a:ext>
            </a:extLst>
          </p:cNvPr>
          <p:cNvCxnSpPr>
            <a:cxnSpLocks/>
            <a:stCxn id="132" idx="3"/>
            <a:endCxn id="117" idx="1"/>
          </p:cNvCxnSpPr>
          <p:nvPr/>
        </p:nvCxnSpPr>
        <p:spPr>
          <a:xfrm>
            <a:off x="7860134" y="4953068"/>
            <a:ext cx="878490" cy="100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80C5BE0-CC04-7550-488F-3FCBC2DB04B4}"/>
              </a:ext>
            </a:extLst>
          </p:cNvPr>
          <p:cNvSpPr txBox="1"/>
          <p:nvPr/>
        </p:nvSpPr>
        <p:spPr>
          <a:xfrm>
            <a:off x="7074223" y="5754679"/>
            <a:ext cx="9249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Message Broker – e.g.</a:t>
            </a:r>
          </a:p>
          <a:p>
            <a:pPr algn="ctr"/>
            <a:r>
              <a:rPr lang="en-US" sz="1000" dirty="0"/>
              <a:t>Event Hub</a:t>
            </a:r>
            <a:endParaRPr lang="en-HK" sz="1000" dirty="0"/>
          </a:p>
        </p:txBody>
      </p:sp>
      <p:sp>
        <p:nvSpPr>
          <p:cNvPr id="124" name="Flowchart: Magnetic Disk 123">
            <a:extLst>
              <a:ext uri="{FF2B5EF4-FFF2-40B4-BE49-F238E27FC236}">
                <a16:creationId xmlns:a16="http://schemas.microsoft.com/office/drawing/2014/main" id="{07E1DB61-2CF2-AE80-023B-8D1A45CCA528}"/>
              </a:ext>
            </a:extLst>
          </p:cNvPr>
          <p:cNvSpPr/>
          <p:nvPr/>
        </p:nvSpPr>
        <p:spPr>
          <a:xfrm>
            <a:off x="3672639" y="5157066"/>
            <a:ext cx="640800" cy="5624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eBAO</a:t>
            </a:r>
            <a:endParaRPr lang="en-HK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54D8CEB-B92C-7977-38AB-B6488903190C}"/>
              </a:ext>
            </a:extLst>
          </p:cNvPr>
          <p:cNvSpPr txBox="1"/>
          <p:nvPr/>
        </p:nvSpPr>
        <p:spPr>
          <a:xfrm>
            <a:off x="3732434" y="3077462"/>
            <a:ext cx="11345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64494"/>
            <a:r>
              <a:rPr lang="en-US" sz="700" dirty="0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</a:rPr>
              <a:t>REST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CBDE968-BE4D-D331-057A-87B2E237401B}"/>
              </a:ext>
            </a:extLst>
          </p:cNvPr>
          <p:cNvSpPr/>
          <p:nvPr/>
        </p:nvSpPr>
        <p:spPr>
          <a:xfrm>
            <a:off x="4624633" y="3093308"/>
            <a:ext cx="548353" cy="260933"/>
          </a:xfrm>
          <a:prstGeom prst="rect">
            <a:avLst/>
          </a:prstGeom>
          <a:solidFill>
            <a:srgbClr val="9BBB59">
              <a:lumMod val="75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>
                <a:solidFill>
                  <a:prstClr val="white"/>
                </a:solidFill>
                <a:latin typeface="Century Gothic" charset="0"/>
                <a:ea typeface="Century Gothic" charset="0"/>
                <a:cs typeface="Century Gothic" charset="0"/>
              </a:rPr>
              <a:t>2.1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64F079F-445F-4182-DDA3-6CEE50FED6B5}"/>
              </a:ext>
            </a:extLst>
          </p:cNvPr>
          <p:cNvSpPr txBox="1"/>
          <p:nvPr/>
        </p:nvSpPr>
        <p:spPr>
          <a:xfrm>
            <a:off x="5139000" y="2922328"/>
            <a:ext cx="419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64494"/>
            <a:r>
              <a:rPr lang="en-US" sz="700" dirty="0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</a:rPr>
              <a:t>JDBC</a:t>
            </a:r>
          </a:p>
          <a:p>
            <a:pPr algn="ctr" defTabSz="664494"/>
            <a:r>
              <a:rPr lang="en-US" sz="700" dirty="0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</a:rPr>
              <a:t>read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F19763C-DA2E-E8CE-C917-C72EE4F7B5C9}"/>
              </a:ext>
            </a:extLst>
          </p:cNvPr>
          <p:cNvSpPr/>
          <p:nvPr/>
        </p:nvSpPr>
        <p:spPr>
          <a:xfrm>
            <a:off x="4622488" y="4828103"/>
            <a:ext cx="557804" cy="260933"/>
          </a:xfrm>
          <a:prstGeom prst="rect">
            <a:avLst/>
          </a:prstGeom>
          <a:solidFill>
            <a:srgbClr val="9BBB59">
              <a:lumMod val="75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>
                <a:solidFill>
                  <a:prstClr val="white"/>
                </a:solidFill>
                <a:latin typeface="Century Gothic" charset="0"/>
                <a:ea typeface="Century Gothic" charset="0"/>
                <a:cs typeface="Century Gothic" charset="0"/>
              </a:rPr>
              <a:t>4.1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0CC2990-37F7-2089-E0CD-BEDBC7D4AB9A}"/>
              </a:ext>
            </a:extLst>
          </p:cNvPr>
          <p:cNvSpPr txBox="1"/>
          <p:nvPr/>
        </p:nvSpPr>
        <p:spPr>
          <a:xfrm>
            <a:off x="3738762" y="4791942"/>
            <a:ext cx="11345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64494"/>
            <a:r>
              <a:rPr lang="en-US" sz="700" dirty="0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</a:rPr>
              <a:t>REST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7BBED41-DAD6-880E-844B-16A0666B939D}"/>
              </a:ext>
            </a:extLst>
          </p:cNvPr>
          <p:cNvSpPr txBox="1"/>
          <p:nvPr/>
        </p:nvSpPr>
        <p:spPr>
          <a:xfrm>
            <a:off x="7161426" y="4768402"/>
            <a:ext cx="69870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Event Topic 2</a:t>
            </a:r>
            <a:endParaRPr lang="en-HK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9498656-72EF-BC17-795E-3B292F09A195}"/>
              </a:ext>
            </a:extLst>
          </p:cNvPr>
          <p:cNvCxnSpPr>
            <a:cxnSpLocks/>
            <a:stCxn id="130" idx="3"/>
            <a:endCxn id="132" idx="1"/>
          </p:cNvCxnSpPr>
          <p:nvPr/>
        </p:nvCxnSpPr>
        <p:spPr>
          <a:xfrm flipV="1">
            <a:off x="5180292" y="4953068"/>
            <a:ext cx="1981134" cy="550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3924140-5973-F568-2F6E-8E1BEB89C04C}"/>
              </a:ext>
            </a:extLst>
          </p:cNvPr>
          <p:cNvSpPr/>
          <p:nvPr/>
        </p:nvSpPr>
        <p:spPr>
          <a:xfrm>
            <a:off x="4615182" y="3624304"/>
            <a:ext cx="557197" cy="260933"/>
          </a:xfrm>
          <a:prstGeom prst="rect">
            <a:avLst/>
          </a:prstGeom>
          <a:solidFill>
            <a:srgbClr val="9BBB59">
              <a:lumMod val="75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>
                <a:solidFill>
                  <a:prstClr val="white"/>
                </a:solidFill>
                <a:latin typeface="Century Gothic" charset="0"/>
                <a:ea typeface="Century Gothic" charset="0"/>
                <a:cs typeface="Century Gothic" charset="0"/>
              </a:rPr>
              <a:t>3.1.1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5F0DBE1-121D-B83F-D221-892AB33DC06A}"/>
              </a:ext>
            </a:extLst>
          </p:cNvPr>
          <p:cNvSpPr/>
          <p:nvPr/>
        </p:nvSpPr>
        <p:spPr>
          <a:xfrm>
            <a:off x="4615183" y="4015871"/>
            <a:ext cx="557804" cy="260933"/>
          </a:xfrm>
          <a:prstGeom prst="rect">
            <a:avLst/>
          </a:prstGeom>
          <a:solidFill>
            <a:srgbClr val="9BBB59">
              <a:lumMod val="75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>
                <a:solidFill>
                  <a:prstClr val="white"/>
                </a:solidFill>
                <a:latin typeface="Century Gothic" charset="0"/>
                <a:ea typeface="Century Gothic" charset="0"/>
                <a:cs typeface="Century Gothic" charset="0"/>
              </a:rPr>
              <a:t>3.1.2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148BA12-524D-BBDF-6992-F242E39A92A6}"/>
              </a:ext>
            </a:extLst>
          </p:cNvPr>
          <p:cNvSpPr txBox="1"/>
          <p:nvPr/>
        </p:nvSpPr>
        <p:spPr>
          <a:xfrm>
            <a:off x="7139173" y="3556278"/>
            <a:ext cx="69870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Event Topic 1, e.g., update customer email</a:t>
            </a:r>
            <a:endParaRPr lang="en-HK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F917174-5DC1-50C7-9E35-39172C96A3FE}"/>
              </a:ext>
            </a:extLst>
          </p:cNvPr>
          <p:cNvCxnSpPr>
            <a:cxnSpLocks/>
            <a:stCxn id="134" idx="3"/>
          </p:cNvCxnSpPr>
          <p:nvPr/>
        </p:nvCxnSpPr>
        <p:spPr>
          <a:xfrm flipV="1">
            <a:off x="5172379" y="3387429"/>
            <a:ext cx="487893" cy="367342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D43D041-2155-9087-ED9D-BD8E1F613E26}"/>
              </a:ext>
            </a:extLst>
          </p:cNvPr>
          <p:cNvCxnSpPr>
            <a:cxnSpLocks/>
            <a:stCxn id="135" idx="3"/>
            <a:endCxn id="139" idx="1"/>
          </p:cNvCxnSpPr>
          <p:nvPr/>
        </p:nvCxnSpPr>
        <p:spPr>
          <a:xfrm flipV="1">
            <a:off x="5172987" y="4017943"/>
            <a:ext cx="1966186" cy="1283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7D00061-3986-5533-AFEB-0786C0A98724}"/>
              </a:ext>
            </a:extLst>
          </p:cNvPr>
          <p:cNvCxnSpPr>
            <a:cxnSpLocks/>
            <a:stCxn id="139" idx="3"/>
            <a:endCxn id="116" idx="1"/>
          </p:cNvCxnSpPr>
          <p:nvPr/>
        </p:nvCxnSpPr>
        <p:spPr>
          <a:xfrm flipV="1">
            <a:off x="7837881" y="3756411"/>
            <a:ext cx="904770" cy="26153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lowchart: Magnetic Disk 142">
            <a:extLst>
              <a:ext uri="{FF2B5EF4-FFF2-40B4-BE49-F238E27FC236}">
                <a16:creationId xmlns:a16="http://schemas.microsoft.com/office/drawing/2014/main" id="{B34CF34C-C364-6F4A-A32A-5E38934A5348}"/>
              </a:ext>
            </a:extLst>
          </p:cNvPr>
          <p:cNvSpPr/>
          <p:nvPr/>
        </p:nvSpPr>
        <p:spPr>
          <a:xfrm>
            <a:off x="10261669" y="2611605"/>
            <a:ext cx="729803" cy="554440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rgbClr val="002060"/>
                </a:solidFill>
              </a:rPr>
              <a:t>eBAO</a:t>
            </a:r>
            <a:endParaRPr lang="en-HK" sz="1100" dirty="0">
              <a:solidFill>
                <a:srgbClr val="002060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B78974B-83E6-BF33-CB6E-404021F88437}"/>
              </a:ext>
            </a:extLst>
          </p:cNvPr>
          <p:cNvSpPr/>
          <p:nvPr/>
        </p:nvSpPr>
        <p:spPr>
          <a:xfrm>
            <a:off x="8821402" y="4469232"/>
            <a:ext cx="218243" cy="203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5" name="Regular Pentagon 56">
            <a:extLst>
              <a:ext uri="{FF2B5EF4-FFF2-40B4-BE49-F238E27FC236}">
                <a16:creationId xmlns:a16="http://schemas.microsoft.com/office/drawing/2014/main" id="{D2217999-DCA2-B92C-313A-CFFA6588FD81}"/>
              </a:ext>
            </a:extLst>
          </p:cNvPr>
          <p:cNvSpPr/>
          <p:nvPr/>
        </p:nvSpPr>
        <p:spPr>
          <a:xfrm>
            <a:off x="6261262" y="5701244"/>
            <a:ext cx="419100" cy="277862"/>
          </a:xfrm>
          <a:prstGeom prst="pentagon">
            <a:avLst/>
          </a:prstGeom>
          <a:solidFill>
            <a:srgbClr val="4F81BD">
              <a:lumMod val="60000"/>
              <a:lumOff val="4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>
                <a:solidFill>
                  <a:prstClr val="white"/>
                </a:solidFill>
                <a:latin typeface="Century Gothic" charset="0"/>
                <a:ea typeface="Century Gothic" charset="0"/>
                <a:cs typeface="Century Gothic" charset="0"/>
              </a:rPr>
              <a:t>7.1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B79CC92-F9FA-03F1-D0E6-256410DE8C3B}"/>
              </a:ext>
            </a:extLst>
          </p:cNvPr>
          <p:cNvSpPr txBox="1"/>
          <p:nvPr/>
        </p:nvSpPr>
        <p:spPr>
          <a:xfrm>
            <a:off x="5665513" y="2843920"/>
            <a:ext cx="1134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64494"/>
            <a:r>
              <a:rPr lang="en-US" sz="700" dirty="0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</a:rPr>
              <a:t>JDBC</a:t>
            </a:r>
          </a:p>
          <a:p>
            <a:pPr algn="ctr" defTabSz="664494"/>
            <a:r>
              <a:rPr lang="en-US" sz="700" dirty="0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</a:rPr>
              <a:t>write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9555CE2-A56C-9269-5B79-2809BFA5EE5D}"/>
              </a:ext>
            </a:extLst>
          </p:cNvPr>
          <p:cNvSpPr txBox="1"/>
          <p:nvPr/>
        </p:nvSpPr>
        <p:spPr>
          <a:xfrm>
            <a:off x="7161426" y="5407776"/>
            <a:ext cx="69870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Notify Topics</a:t>
            </a:r>
            <a:endParaRPr lang="en-HK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CB99F0FC-FEA9-3EB7-0730-F25E645BD8FD}"/>
              </a:ext>
            </a:extLst>
          </p:cNvPr>
          <p:cNvCxnSpPr>
            <a:cxnSpLocks/>
            <a:stCxn id="147" idx="1"/>
            <a:endCxn id="145" idx="5"/>
          </p:cNvCxnSpPr>
          <p:nvPr/>
        </p:nvCxnSpPr>
        <p:spPr>
          <a:xfrm flipH="1">
            <a:off x="6680362" y="5592442"/>
            <a:ext cx="481064" cy="2149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Curved 148">
            <a:extLst>
              <a:ext uri="{FF2B5EF4-FFF2-40B4-BE49-F238E27FC236}">
                <a16:creationId xmlns:a16="http://schemas.microsoft.com/office/drawing/2014/main" id="{22C07D02-D7DE-BC3D-4E0B-8F005415450C}"/>
              </a:ext>
            </a:extLst>
          </p:cNvPr>
          <p:cNvCxnSpPr>
            <a:cxnSpLocks/>
            <a:stCxn id="145" idx="3"/>
          </p:cNvCxnSpPr>
          <p:nvPr/>
        </p:nvCxnSpPr>
        <p:spPr>
          <a:xfrm rot="5400000">
            <a:off x="4108883" y="3728811"/>
            <a:ext cx="111635" cy="4612225"/>
          </a:xfrm>
          <a:prstGeom prst="curvedConnector3">
            <a:avLst>
              <a:gd name="adj1" fmla="val 3047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gular Pentagon 56">
            <a:extLst>
              <a:ext uri="{FF2B5EF4-FFF2-40B4-BE49-F238E27FC236}">
                <a16:creationId xmlns:a16="http://schemas.microsoft.com/office/drawing/2014/main" id="{DB18C0BA-15E4-C0AE-C36F-FEFED2F472F7}"/>
              </a:ext>
            </a:extLst>
          </p:cNvPr>
          <p:cNvSpPr/>
          <p:nvPr/>
        </p:nvSpPr>
        <p:spPr>
          <a:xfrm>
            <a:off x="8746862" y="5516296"/>
            <a:ext cx="419100" cy="277862"/>
          </a:xfrm>
          <a:prstGeom prst="pentagon">
            <a:avLst/>
          </a:prstGeom>
          <a:solidFill>
            <a:srgbClr val="4F81BD">
              <a:lumMod val="60000"/>
              <a:lumOff val="4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>
                <a:solidFill>
                  <a:prstClr val="white"/>
                </a:solidFill>
                <a:latin typeface="Century Gothic" charset="0"/>
                <a:ea typeface="Century Gothic" charset="0"/>
                <a:cs typeface="Century Gothic" charset="0"/>
              </a:rPr>
              <a:t>7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C73BF62-CD30-8FD4-0E80-2A141C1E1E3F}"/>
              </a:ext>
            </a:extLst>
          </p:cNvPr>
          <p:cNvCxnSpPr>
            <a:cxnSpLocks/>
            <a:stCxn id="150" idx="1"/>
            <a:endCxn id="147" idx="3"/>
          </p:cNvCxnSpPr>
          <p:nvPr/>
        </p:nvCxnSpPr>
        <p:spPr>
          <a:xfrm flipH="1" flipV="1">
            <a:off x="7860134" y="5592442"/>
            <a:ext cx="886728" cy="2998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Curved 151">
            <a:extLst>
              <a:ext uri="{FF2B5EF4-FFF2-40B4-BE49-F238E27FC236}">
                <a16:creationId xmlns:a16="http://schemas.microsoft.com/office/drawing/2014/main" id="{CA5128EC-7865-5DBB-1B5D-DDB0BDD6688E}"/>
              </a:ext>
            </a:extLst>
          </p:cNvPr>
          <p:cNvCxnSpPr>
            <a:cxnSpLocks/>
            <a:endCxn id="150" idx="5"/>
          </p:cNvCxnSpPr>
          <p:nvPr/>
        </p:nvCxnSpPr>
        <p:spPr>
          <a:xfrm rot="5400000">
            <a:off x="8763458" y="3545369"/>
            <a:ext cx="2479566" cy="1674557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96160D6A-7095-5C38-7D99-2642A0836430}"/>
              </a:ext>
            </a:extLst>
          </p:cNvPr>
          <p:cNvSpPr txBox="1"/>
          <p:nvPr/>
        </p:nvSpPr>
        <p:spPr>
          <a:xfrm>
            <a:off x="9611198" y="5316241"/>
            <a:ext cx="11345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64494"/>
            <a:r>
              <a:rPr lang="en-US" sz="700" dirty="0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</a:rPr>
              <a:t>On Completion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819B795-5244-3BF7-8103-66AE3ECB19B6}"/>
              </a:ext>
            </a:extLst>
          </p:cNvPr>
          <p:cNvSpPr txBox="1"/>
          <p:nvPr/>
        </p:nvSpPr>
        <p:spPr>
          <a:xfrm>
            <a:off x="5213438" y="4677884"/>
            <a:ext cx="1134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64494"/>
            <a:r>
              <a:rPr lang="en-US" sz="700" dirty="0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</a:rPr>
              <a:t>Update/Create Request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45E7FCC-E32C-1945-0AC9-8B6715F9F575}"/>
              </a:ext>
            </a:extLst>
          </p:cNvPr>
          <p:cNvSpPr txBox="1"/>
          <p:nvPr/>
        </p:nvSpPr>
        <p:spPr>
          <a:xfrm>
            <a:off x="5227082" y="3551539"/>
            <a:ext cx="45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64494"/>
            <a:r>
              <a:rPr lang="en-US" sz="700" dirty="0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</a:rPr>
              <a:t>JDBC</a:t>
            </a:r>
          </a:p>
          <a:p>
            <a:pPr algn="ctr" defTabSz="664494"/>
            <a:r>
              <a:rPr lang="en-US" sz="700" dirty="0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</a:rPr>
              <a:t>read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1129F0E-E39E-8A0A-2A90-3CF42E7D138E}"/>
              </a:ext>
            </a:extLst>
          </p:cNvPr>
          <p:cNvSpPr txBox="1"/>
          <p:nvPr/>
        </p:nvSpPr>
        <p:spPr>
          <a:xfrm>
            <a:off x="9227497" y="3394591"/>
            <a:ext cx="1134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64494"/>
            <a:r>
              <a:rPr lang="en-US" sz="700" dirty="0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</a:rPr>
              <a:t>Submission/</a:t>
            </a:r>
          </a:p>
          <a:p>
            <a:pPr algn="ctr" defTabSz="664494"/>
            <a:r>
              <a:rPr lang="en-US" sz="700" dirty="0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</a:rPr>
              <a:t>Write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72A9440-FCE8-7484-D015-157E379289B4}"/>
              </a:ext>
            </a:extLst>
          </p:cNvPr>
          <p:cNvSpPr txBox="1"/>
          <p:nvPr/>
        </p:nvSpPr>
        <p:spPr>
          <a:xfrm>
            <a:off x="5087948" y="3865090"/>
            <a:ext cx="1134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64494"/>
            <a:r>
              <a:rPr lang="en-US" sz="700" dirty="0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</a:rPr>
              <a:t>Update/Create Request</a:t>
            </a:r>
          </a:p>
        </p:txBody>
      </p:sp>
      <p:sp>
        <p:nvSpPr>
          <p:cNvPr id="159" name="Rounded Rectangle 10">
            <a:extLst>
              <a:ext uri="{FF2B5EF4-FFF2-40B4-BE49-F238E27FC236}">
                <a16:creationId xmlns:a16="http://schemas.microsoft.com/office/drawing/2014/main" id="{CB727F96-AB07-C9CD-5FD4-008F499300D3}"/>
              </a:ext>
            </a:extLst>
          </p:cNvPr>
          <p:cNvSpPr/>
          <p:nvPr/>
        </p:nvSpPr>
        <p:spPr>
          <a:xfrm>
            <a:off x="9347043" y="1232773"/>
            <a:ext cx="2063978" cy="233010"/>
          </a:xfrm>
          <a:prstGeom prst="roundRect">
            <a:avLst/>
          </a:prstGeom>
          <a:noFill/>
          <a:ln w="28575" cap="flat" cmpd="sng" algn="ctr">
            <a:solidFill>
              <a:srgbClr val="C0504D">
                <a:lumMod val="75000"/>
              </a:srgbClr>
            </a:solidFill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Event Consumption</a:t>
            </a:r>
          </a:p>
        </p:txBody>
      </p:sp>
      <p:sp>
        <p:nvSpPr>
          <p:cNvPr id="160" name="Rounded Rectangle 10">
            <a:extLst>
              <a:ext uri="{FF2B5EF4-FFF2-40B4-BE49-F238E27FC236}">
                <a16:creationId xmlns:a16="http://schemas.microsoft.com/office/drawing/2014/main" id="{0E5F148C-5EB7-45BE-B4C1-B4AA874902F8}"/>
              </a:ext>
            </a:extLst>
          </p:cNvPr>
          <p:cNvSpPr/>
          <p:nvPr/>
        </p:nvSpPr>
        <p:spPr>
          <a:xfrm>
            <a:off x="245780" y="1235377"/>
            <a:ext cx="2074009" cy="233010"/>
          </a:xfrm>
          <a:prstGeom prst="roundRect">
            <a:avLst/>
          </a:prstGeom>
          <a:noFill/>
          <a:ln w="28575" cap="flat" cmpd="sng" algn="ctr">
            <a:solidFill>
              <a:srgbClr val="C0504D">
                <a:lumMod val="75000"/>
              </a:srgbClr>
            </a:solidFill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Event Source</a:t>
            </a:r>
          </a:p>
        </p:txBody>
      </p:sp>
      <p:sp>
        <p:nvSpPr>
          <p:cNvPr id="161" name="Isosceles Triangle 39">
            <a:extLst>
              <a:ext uri="{FF2B5EF4-FFF2-40B4-BE49-F238E27FC236}">
                <a16:creationId xmlns:a16="http://schemas.microsoft.com/office/drawing/2014/main" id="{12EB2D2F-ACA2-7DBD-2100-D26A77ED3D98}"/>
              </a:ext>
            </a:extLst>
          </p:cNvPr>
          <p:cNvSpPr/>
          <p:nvPr/>
        </p:nvSpPr>
        <p:spPr>
          <a:xfrm>
            <a:off x="1634820" y="2459524"/>
            <a:ext cx="496957" cy="294205"/>
          </a:xfrm>
          <a:prstGeom prst="triangle">
            <a:avLst/>
          </a:prstGeom>
          <a:solidFill>
            <a:srgbClr val="C0504D">
              <a:lumMod val="60000"/>
              <a:lumOff val="40000"/>
            </a:srgbClr>
          </a:solidFill>
          <a:ln w="28575" cap="flat" cmpd="sng" algn="ctr">
            <a:solidFill>
              <a:srgbClr val="C0504D">
                <a:lumMod val="75000"/>
              </a:srgbClr>
            </a:solidFill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2E16B40-E228-B318-E66F-2B32C2A87CCE}"/>
              </a:ext>
            </a:extLst>
          </p:cNvPr>
          <p:cNvSpPr txBox="1"/>
          <p:nvPr/>
        </p:nvSpPr>
        <p:spPr>
          <a:xfrm>
            <a:off x="1760708" y="2499813"/>
            <a:ext cx="217047" cy="25391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defTabSz="664494"/>
            <a:r>
              <a:rPr lang="en-US" sz="1200" dirty="0">
                <a:solidFill>
                  <a:prstClr val="white"/>
                </a:solidFill>
                <a:latin typeface="Calibri"/>
              </a:rPr>
              <a:t>1</a:t>
            </a:r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0A03D116-E24E-3ABF-41E4-B43A5CC3F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923" y="2540201"/>
            <a:ext cx="371475" cy="409575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8FACB4E8-C715-B4AC-9DB4-61B5C4DC4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923" y="2917532"/>
            <a:ext cx="447134" cy="132743"/>
          </a:xfrm>
          <a:prstGeom prst="rect">
            <a:avLst/>
          </a:prstGeom>
        </p:spPr>
      </p:pic>
      <p:sp>
        <p:nvSpPr>
          <p:cNvPr id="165" name="Hexagon 164">
            <a:extLst>
              <a:ext uri="{FF2B5EF4-FFF2-40B4-BE49-F238E27FC236}">
                <a16:creationId xmlns:a16="http://schemas.microsoft.com/office/drawing/2014/main" id="{744B7B2B-1955-2229-DE93-5D800F02DFB1}"/>
              </a:ext>
            </a:extLst>
          </p:cNvPr>
          <p:cNvSpPr/>
          <p:nvPr/>
        </p:nvSpPr>
        <p:spPr>
          <a:xfrm>
            <a:off x="430550" y="2457204"/>
            <a:ext cx="546653" cy="347070"/>
          </a:xfrm>
          <a:prstGeom prst="hexagon">
            <a:avLst/>
          </a:prstGeom>
          <a:solidFill>
            <a:srgbClr val="4F81BD"/>
          </a:solidFill>
          <a:ln w="28575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DBCC234-C98E-31D9-731B-9BBE9CB13FBA}"/>
              </a:ext>
            </a:extLst>
          </p:cNvPr>
          <p:cNvSpPr/>
          <p:nvPr/>
        </p:nvSpPr>
        <p:spPr>
          <a:xfrm>
            <a:off x="2608919" y="2476159"/>
            <a:ext cx="315331" cy="260933"/>
          </a:xfrm>
          <a:prstGeom prst="rect">
            <a:avLst/>
          </a:prstGeom>
          <a:solidFill>
            <a:srgbClr val="9BBB59">
              <a:lumMod val="75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1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BA4AD00-CA2E-2338-8BCD-5C3A7DF41294}"/>
              </a:ext>
            </a:extLst>
          </p:cNvPr>
          <p:cNvCxnSpPr>
            <a:cxnSpLocks/>
            <a:stCxn id="165" idx="0"/>
            <a:endCxn id="162" idx="1"/>
          </p:cNvCxnSpPr>
          <p:nvPr/>
        </p:nvCxnSpPr>
        <p:spPr>
          <a:xfrm flipV="1">
            <a:off x="977203" y="2626771"/>
            <a:ext cx="783505" cy="3968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17F3A6A2-5102-2B8A-79C1-9F4482258173}"/>
              </a:ext>
            </a:extLst>
          </p:cNvPr>
          <p:cNvSpPr txBox="1"/>
          <p:nvPr/>
        </p:nvSpPr>
        <p:spPr>
          <a:xfrm>
            <a:off x="834773" y="2364917"/>
            <a:ext cx="1018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64494"/>
            <a:r>
              <a:rPr lang="en-US" sz="700" dirty="0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</a:rPr>
              <a:t>Enquiry </a:t>
            </a:r>
          </a:p>
          <a:p>
            <a:pPr algn="ctr" defTabSz="664494"/>
            <a:r>
              <a:rPr lang="en-US" sz="700" dirty="0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</a:rPr>
              <a:t>Request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84841550-5912-D074-1213-97662D875258}"/>
              </a:ext>
            </a:extLst>
          </p:cNvPr>
          <p:cNvCxnSpPr>
            <a:cxnSpLocks/>
            <a:stCxn id="161" idx="5"/>
            <a:endCxn id="166" idx="1"/>
          </p:cNvCxnSpPr>
          <p:nvPr/>
        </p:nvCxnSpPr>
        <p:spPr>
          <a:xfrm flipV="1">
            <a:off x="2007538" y="2606626"/>
            <a:ext cx="601381" cy="1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7F901007-7B1B-2DC7-5FF4-8A4E34021A2A}"/>
              </a:ext>
            </a:extLst>
          </p:cNvPr>
          <p:cNvSpPr txBox="1"/>
          <p:nvPr/>
        </p:nvSpPr>
        <p:spPr>
          <a:xfrm>
            <a:off x="1943220" y="2332507"/>
            <a:ext cx="701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64494"/>
            <a:r>
              <a:rPr lang="en-US" sz="700" dirty="0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</a:rPr>
              <a:t>REST/</a:t>
            </a:r>
          </a:p>
          <a:p>
            <a:pPr algn="ctr" defTabSz="664494"/>
            <a:r>
              <a:rPr lang="en-US" sz="700" dirty="0" err="1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</a:rPr>
              <a:t>Graphql</a:t>
            </a:r>
            <a:endParaRPr lang="en-US" sz="700" dirty="0">
              <a:solidFill>
                <a:prstClr val="black"/>
              </a:solidFill>
              <a:latin typeface="Century Gothic" charset="0"/>
              <a:ea typeface="Century Gothic" charset="0"/>
              <a:cs typeface="Century Gothic" charset="0"/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D2C911B3-7484-DFC3-47CE-2013854C446C}"/>
              </a:ext>
            </a:extLst>
          </p:cNvPr>
          <p:cNvCxnSpPr>
            <a:cxnSpLocks/>
            <a:stCxn id="166" idx="3"/>
            <a:endCxn id="163" idx="1"/>
          </p:cNvCxnSpPr>
          <p:nvPr/>
        </p:nvCxnSpPr>
        <p:spPr>
          <a:xfrm>
            <a:off x="2924250" y="2606626"/>
            <a:ext cx="276673" cy="138363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cxnSp>
        <p:nvCxnSpPr>
          <p:cNvPr id="173" name="Connector: Curved 172">
            <a:extLst>
              <a:ext uri="{FF2B5EF4-FFF2-40B4-BE49-F238E27FC236}">
                <a16:creationId xmlns:a16="http://schemas.microsoft.com/office/drawing/2014/main" id="{B841FC20-7D22-2542-8103-98188ED2F397}"/>
              </a:ext>
            </a:extLst>
          </p:cNvPr>
          <p:cNvCxnSpPr>
            <a:cxnSpLocks/>
            <a:stCxn id="116" idx="5"/>
            <a:endCxn id="143" idx="3"/>
          </p:cNvCxnSpPr>
          <p:nvPr/>
        </p:nvCxnSpPr>
        <p:spPr>
          <a:xfrm flipV="1">
            <a:off x="9161751" y="3166045"/>
            <a:ext cx="1464820" cy="5903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Curved 173">
            <a:extLst>
              <a:ext uri="{FF2B5EF4-FFF2-40B4-BE49-F238E27FC236}">
                <a16:creationId xmlns:a16="http://schemas.microsoft.com/office/drawing/2014/main" id="{E4AF7C1F-C58A-0B17-5C60-32597DEB0D4B}"/>
              </a:ext>
            </a:extLst>
          </p:cNvPr>
          <p:cNvCxnSpPr>
            <a:cxnSpLocks/>
            <a:stCxn id="176" idx="1"/>
            <a:endCxn id="163" idx="3"/>
          </p:cNvCxnSpPr>
          <p:nvPr/>
        </p:nvCxnSpPr>
        <p:spPr>
          <a:xfrm rot="10800000">
            <a:off x="3572399" y="2744989"/>
            <a:ext cx="3179015" cy="14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Curved 174">
            <a:extLst>
              <a:ext uri="{FF2B5EF4-FFF2-40B4-BE49-F238E27FC236}">
                <a16:creationId xmlns:a16="http://schemas.microsoft.com/office/drawing/2014/main" id="{F16E16EA-FE1A-33B3-A898-AC95019A114A}"/>
              </a:ext>
            </a:extLst>
          </p:cNvPr>
          <p:cNvCxnSpPr>
            <a:cxnSpLocks/>
            <a:stCxn id="176" idx="1"/>
          </p:cNvCxnSpPr>
          <p:nvPr/>
        </p:nvCxnSpPr>
        <p:spPr>
          <a:xfrm rot="10800000" flipV="1">
            <a:off x="6357959" y="2746458"/>
            <a:ext cx="393455" cy="9559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AC90A179-B95D-04E3-8F16-FAE7040BD805}"/>
              </a:ext>
            </a:extLst>
          </p:cNvPr>
          <p:cNvSpPr txBox="1"/>
          <p:nvPr/>
        </p:nvSpPr>
        <p:spPr>
          <a:xfrm>
            <a:off x="6751413" y="2538710"/>
            <a:ext cx="2611937" cy="415498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prstClr val="black"/>
                </a:solidFill>
                <a:latin typeface="Century Gothic" charset="0"/>
              </a:rPr>
              <a:t>Standard Data Sync. Processes with common data model transformation</a:t>
            </a:r>
          </a:p>
          <a:p>
            <a:r>
              <a:rPr lang="en-US" sz="700" dirty="0">
                <a:solidFill>
                  <a:prstClr val="black"/>
                </a:solidFill>
                <a:latin typeface="Century Gothic" charset="0"/>
              </a:rPr>
              <a:t>(refer to data platform architecture)</a:t>
            </a:r>
            <a:endParaRPr lang="en-HK" sz="700" dirty="0">
              <a:solidFill>
                <a:prstClr val="black"/>
              </a:solidFill>
              <a:latin typeface="Century Gothic" charset="0"/>
            </a:endParaRPr>
          </a:p>
        </p:txBody>
      </p:sp>
      <p:cxnSp>
        <p:nvCxnSpPr>
          <p:cNvPr id="177" name="Connector: Curved 176">
            <a:extLst>
              <a:ext uri="{FF2B5EF4-FFF2-40B4-BE49-F238E27FC236}">
                <a16:creationId xmlns:a16="http://schemas.microsoft.com/office/drawing/2014/main" id="{48962ECA-0186-D49E-0FF0-48CB6D4AB4FB}"/>
              </a:ext>
            </a:extLst>
          </p:cNvPr>
          <p:cNvCxnSpPr>
            <a:cxnSpLocks/>
            <a:stCxn id="143" idx="2"/>
            <a:endCxn id="176" idx="3"/>
          </p:cNvCxnSpPr>
          <p:nvPr/>
        </p:nvCxnSpPr>
        <p:spPr>
          <a:xfrm rot="10800000">
            <a:off x="9363351" y="2746459"/>
            <a:ext cx="898319" cy="1423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CE057BB-7E60-93C9-1690-6CAC831ED0EE}"/>
              </a:ext>
            </a:extLst>
          </p:cNvPr>
          <p:cNvSpPr/>
          <p:nvPr/>
        </p:nvSpPr>
        <p:spPr>
          <a:xfrm>
            <a:off x="2617580" y="3817231"/>
            <a:ext cx="315331" cy="260933"/>
          </a:xfrm>
          <a:prstGeom prst="rect">
            <a:avLst/>
          </a:prstGeom>
          <a:solidFill>
            <a:srgbClr val="9BBB59">
              <a:lumMod val="75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3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F5772D8-6704-7532-7392-0BADAD9D553B}"/>
              </a:ext>
            </a:extLst>
          </p:cNvPr>
          <p:cNvSpPr txBox="1"/>
          <p:nvPr/>
        </p:nvSpPr>
        <p:spPr>
          <a:xfrm>
            <a:off x="9202343" y="4418887"/>
            <a:ext cx="1134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64494"/>
            <a:r>
              <a:rPr lang="en-US" sz="700" dirty="0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</a:rPr>
              <a:t>Submission/</a:t>
            </a:r>
          </a:p>
          <a:p>
            <a:pPr algn="ctr" defTabSz="664494"/>
            <a:r>
              <a:rPr lang="en-US" sz="700" dirty="0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</a:rPr>
              <a:t>Write</a:t>
            </a:r>
          </a:p>
        </p:txBody>
      </p:sp>
      <p:cxnSp>
        <p:nvCxnSpPr>
          <p:cNvPr id="180" name="Connector: Curved 179">
            <a:extLst>
              <a:ext uri="{FF2B5EF4-FFF2-40B4-BE49-F238E27FC236}">
                <a16:creationId xmlns:a16="http://schemas.microsoft.com/office/drawing/2014/main" id="{F25CD414-A170-3BC7-2C6A-1F5E18305E67}"/>
              </a:ext>
            </a:extLst>
          </p:cNvPr>
          <p:cNvCxnSpPr>
            <a:cxnSpLocks/>
            <a:stCxn id="117" idx="5"/>
          </p:cNvCxnSpPr>
          <p:nvPr/>
        </p:nvCxnSpPr>
        <p:spPr>
          <a:xfrm flipV="1">
            <a:off x="9157724" y="3155404"/>
            <a:ext cx="1565793" cy="1807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68165B94-240E-E98C-6195-B61A0D62EA6F}"/>
              </a:ext>
            </a:extLst>
          </p:cNvPr>
          <p:cNvCxnSpPr>
            <a:cxnSpLocks/>
            <a:stCxn id="178" idx="3"/>
            <a:endCxn id="95" idx="1"/>
          </p:cNvCxnSpPr>
          <p:nvPr/>
        </p:nvCxnSpPr>
        <p:spPr>
          <a:xfrm flipV="1">
            <a:off x="2932911" y="3941040"/>
            <a:ext cx="907500" cy="6658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  <a:tailEnd type="triangle"/>
          </a:ln>
          <a:effectLst/>
        </p:spPr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7BEAA1D1-7880-635E-B5AF-98265A0B2F1A}"/>
              </a:ext>
            </a:extLst>
          </p:cNvPr>
          <p:cNvSpPr txBox="1"/>
          <p:nvPr/>
        </p:nvSpPr>
        <p:spPr>
          <a:xfrm>
            <a:off x="5077533" y="2460122"/>
            <a:ext cx="1134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64494"/>
            <a:r>
              <a:rPr lang="en-US" sz="700" dirty="0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</a:rPr>
              <a:t>JDBC</a:t>
            </a:r>
          </a:p>
          <a:p>
            <a:pPr algn="ctr" defTabSz="664494"/>
            <a:r>
              <a:rPr lang="en-US" sz="700" dirty="0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</a:rPr>
              <a:t>write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7903BC5-4005-2C7D-E23C-0F7B41A32E0A}"/>
              </a:ext>
            </a:extLst>
          </p:cNvPr>
          <p:cNvSpPr txBox="1"/>
          <p:nvPr/>
        </p:nvSpPr>
        <p:spPr>
          <a:xfrm>
            <a:off x="2920394" y="2381884"/>
            <a:ext cx="419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64494"/>
            <a:r>
              <a:rPr lang="en-US" sz="700" dirty="0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</a:rPr>
              <a:t>JDBC</a:t>
            </a:r>
          </a:p>
          <a:p>
            <a:pPr algn="ctr" defTabSz="664494"/>
            <a:r>
              <a:rPr lang="en-US" sz="700" dirty="0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</a:rPr>
              <a:t>read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6968580-4410-EB69-C997-8F832589F936}"/>
              </a:ext>
            </a:extLst>
          </p:cNvPr>
          <p:cNvSpPr txBox="1"/>
          <p:nvPr/>
        </p:nvSpPr>
        <p:spPr>
          <a:xfrm>
            <a:off x="855186" y="2937322"/>
            <a:ext cx="1018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64494"/>
            <a:r>
              <a:rPr lang="en-US" sz="700" dirty="0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</a:rPr>
              <a:t>Enquiry </a:t>
            </a:r>
          </a:p>
          <a:p>
            <a:pPr algn="ctr" defTabSz="664494"/>
            <a:r>
              <a:rPr lang="en-US" sz="700" dirty="0">
                <a:solidFill>
                  <a:prstClr val="black"/>
                </a:solidFill>
                <a:latin typeface="Century Gothic" charset="0"/>
                <a:ea typeface="Century Gothic" charset="0"/>
                <a:cs typeface="Century Gothic" charset="0"/>
              </a:rPr>
              <a:t>Request</a:t>
            </a:r>
          </a:p>
        </p:txBody>
      </p:sp>
      <p:sp>
        <p:nvSpPr>
          <p:cNvPr id="194" name="Rounded Rectangle 10">
            <a:extLst>
              <a:ext uri="{FF2B5EF4-FFF2-40B4-BE49-F238E27FC236}">
                <a16:creationId xmlns:a16="http://schemas.microsoft.com/office/drawing/2014/main" id="{703DC44F-0A8C-00C3-5741-ED3E4BDAD1D6}"/>
              </a:ext>
            </a:extLst>
          </p:cNvPr>
          <p:cNvSpPr/>
          <p:nvPr/>
        </p:nvSpPr>
        <p:spPr>
          <a:xfrm>
            <a:off x="5616358" y="1223429"/>
            <a:ext cx="3667286" cy="245764"/>
          </a:xfrm>
          <a:prstGeom prst="roundRect">
            <a:avLst/>
          </a:prstGeom>
          <a:noFill/>
          <a:ln w="28575" cap="flat" cmpd="sng" algn="ctr">
            <a:solidFill>
              <a:srgbClr val="C0504D">
                <a:lumMod val="75000"/>
              </a:srgbClr>
            </a:solidFill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6449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Notification Hub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_RECORD_KEY" val="{&quot;10&quot;:[21596389,21568968]}"/>
</p:tagLst>
</file>

<file path=ppt/theme/theme1.xml><?xml version="1.0" encoding="utf-8"?>
<a:theme xmlns:a="http://schemas.openxmlformats.org/drawingml/2006/main" name="Office 佈景主題">
  <a:themeElements>
    <a:clrScheme name="FTlife Brand Test 1">
      <a:dk1>
        <a:srgbClr val="004846"/>
      </a:dk1>
      <a:lt1>
        <a:srgbClr val="FFFFFF"/>
      </a:lt1>
      <a:dk2>
        <a:srgbClr val="677F91"/>
      </a:dk2>
      <a:lt2>
        <a:srgbClr val="DDE4E6"/>
      </a:lt2>
      <a:accent1>
        <a:srgbClr val="009188"/>
      </a:accent1>
      <a:accent2>
        <a:srgbClr val="99D3CF"/>
      </a:accent2>
      <a:accent3>
        <a:srgbClr val="E0CC39"/>
      </a:accent3>
      <a:accent4>
        <a:srgbClr val="F5C7B8"/>
      </a:accent4>
      <a:accent5>
        <a:srgbClr val="7F4A1F"/>
      </a:accent5>
      <a:accent6>
        <a:srgbClr val="6E7051"/>
      </a:accent6>
      <a:hlink>
        <a:srgbClr val="009188"/>
      </a:hlink>
      <a:folHlink>
        <a:srgbClr val="009188"/>
      </a:folHlink>
    </a:clrScheme>
    <a:fontScheme name="FTL SC-EN">
      <a:majorFont>
        <a:latin typeface="Poppins"/>
        <a:ea typeface="Noto Sans SC"/>
        <a:cs typeface=""/>
      </a:majorFont>
      <a:minorFont>
        <a:latin typeface="Poppins"/>
        <a:ea typeface="Noto Sans SC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5bf94de-e9ec-4352-871a-6b281c6881d1">
      <Value>27</Value>
    </TaxCatchAll>
    <me9d165016484a9985af9ec07e6720d7 xmlns="f8d44535-a633-4780-8f70-00c493aeaa0c">
      <Terms xmlns="http://schemas.microsoft.com/office/infopath/2007/PartnerControls">
        <TermInfo xmlns="http://schemas.microsoft.com/office/infopath/2007/PartnerControls">
          <TermName xmlns="http://schemas.microsoft.com/office/infopath/2007/PartnerControls">BCD</TermName>
          <TermId xmlns="http://schemas.microsoft.com/office/infopath/2007/PartnerControls">8cfe0174-4e91-4403-8f92-3e62720a8323</TermId>
        </TermInfo>
      </Terms>
    </me9d165016484a9985af9ec07e6720d7>
    <PublishingExpirationDate xmlns="http://schemas.microsoft.com/sharepoint/v3" xsi:nil="true"/>
    <Version_x0020_number xmlns="f8d44535-a633-4780-8f70-00c493aeaa0c" xsi:nil="true"/>
    <PublishingStartDate xmlns="http://schemas.microsoft.com/sharepoint/v3" xsi:nil="true"/>
    <Category xmlns="f8d44535-a633-4780-8f70-00c493aeaa0c" xsi:nil="true"/>
    <TaxKeywordTaxHTField xmlns="15bf94de-e9ec-4352-871a-6b281c6881d1">
      <Terms xmlns="http://schemas.microsoft.com/office/infopath/2007/PartnerControls"/>
    </TaxKeywordTaxHTFiel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E737DFFDA4CE428ED43756D567EE00" ma:contentTypeVersion="24" ma:contentTypeDescription="Create a new document." ma:contentTypeScope="" ma:versionID="1de89b3df9e1e333008cd16a80f8d6f2">
  <xsd:schema xmlns:xsd="http://www.w3.org/2001/XMLSchema" xmlns:xs="http://www.w3.org/2001/XMLSchema" xmlns:p="http://schemas.microsoft.com/office/2006/metadata/properties" xmlns:ns1="http://schemas.microsoft.com/sharepoint/v3" xmlns:ns2="f8d44535-a633-4780-8f70-00c493aeaa0c" xmlns:ns3="15bf94de-e9ec-4352-871a-6b281c6881d1" targetNamespace="http://schemas.microsoft.com/office/2006/metadata/properties" ma:root="true" ma:fieldsID="43b6b827dad04e7d40232acae4d0ed0d" ns1:_="" ns2:_="" ns3:_="">
    <xsd:import namespace="http://schemas.microsoft.com/sharepoint/v3"/>
    <xsd:import namespace="f8d44535-a633-4780-8f70-00c493aeaa0c"/>
    <xsd:import namespace="15bf94de-e9ec-4352-871a-6b281c6881d1"/>
    <xsd:element name="properties">
      <xsd:complexType>
        <xsd:sequence>
          <xsd:element name="documentManagement">
            <xsd:complexType>
              <xsd:all>
                <xsd:element ref="ns2:Version_x0020_number" minOccurs="0"/>
                <xsd:element ref="ns1:PublishingStartDate" minOccurs="0"/>
                <xsd:element ref="ns1:PublishingExpirationDate" minOccurs="0"/>
                <xsd:element ref="ns2:me9d165016484a9985af9ec07e6720d7" minOccurs="0"/>
                <xsd:element ref="ns3:TaxCatchAll" minOccurs="0"/>
                <xsd:element ref="ns3:TaxKeywordTaxHTField" minOccurs="0"/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5" nillable="true" ma:displayName="Scheduling Start Date" ma:internalName="PublishingStartDate">
      <xsd:simpleType>
        <xsd:restriction base="dms:Unknown"/>
      </xsd:simpleType>
    </xsd:element>
    <xsd:element name="PublishingExpirationDate" ma:index="6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d44535-a633-4780-8f70-00c493aeaa0c" elementFormDefault="qualified">
    <xsd:import namespace="http://schemas.microsoft.com/office/2006/documentManagement/types"/>
    <xsd:import namespace="http://schemas.microsoft.com/office/infopath/2007/PartnerControls"/>
    <xsd:element name="Version_x0020_number" ma:index="4" nillable="true" ma:displayName="Version number" ma:description="Version number (manual input)" ma:internalName="Version_x0020_number">
      <xsd:simpleType>
        <xsd:restriction base="dms:Text">
          <xsd:maxLength value="255"/>
        </xsd:restriction>
      </xsd:simpleType>
    </xsd:element>
    <xsd:element name="me9d165016484a9985af9ec07e6720d7" ma:index="9" ma:taxonomy="true" ma:internalName="me9d165016484a9985af9ec07e6720d7" ma:taxonomyFieldName="Department" ma:displayName="Department" ma:readOnly="false" ma:default="" ma:fieldId="{6e9d1650-1648-4a99-85af-9ec07e6720d7}" ma:sspId="8cbe9a0b-277f-435f-888f-c0f3bb93674b" ma:termSetId="07d9cf1b-89e9-4654-87f0-6f302ff2db8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ategory" ma:index="21" nillable="true" ma:displayName="Category" ma:internalName="Category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bf94de-e9ec-4352-871a-6b281c6881d1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24f3820-9fa5-44ad-bf76-8c926c20e212}" ma:internalName="TaxCatchAll" ma:showField="CatchAllData" ma:web="15bf94de-e9ec-4352-871a-6b281c6881d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2" nillable="true" ma:taxonomy="true" ma:internalName="TaxKeywordTaxHTField" ma:taxonomyFieldName="TaxKeyword" ma:displayName="Enterprise Keywords" ma:fieldId="{23f27201-bee3-471e-b2e7-b64fd8b7ca38}" ma:taxonomyMulti="true" ma:sspId="79a96e3f-0b3a-4e44-9a39-fc5278e379b4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7" ma:displayName="Content Type"/>
        <xsd:element ref="dc:title" minOccurs="0" maxOccurs="1" ma:index="2" ma:displayName="Description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BB59A9-DD10-47CD-9E61-341B08D42C8D}">
  <ds:schemaRefs/>
</ds:datastoreItem>
</file>

<file path=customXml/itemProps2.xml><?xml version="1.0" encoding="utf-8"?>
<ds:datastoreItem xmlns:ds="http://schemas.openxmlformats.org/officeDocument/2006/customXml" ds:itemID="{067FB321-F7A3-4EDF-8E4A-8B71E5EDA5D5}">
  <ds:schemaRefs/>
</ds:datastoreItem>
</file>

<file path=customXml/itemProps3.xml><?xml version="1.0" encoding="utf-8"?>
<ds:datastoreItem xmlns:ds="http://schemas.openxmlformats.org/officeDocument/2006/customXml" ds:itemID="{7C86FF45-0E0E-4AE3-96D3-4D0AF4D5339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CTF Life PPT Template_Jul 2024_Final_SC-EN</Template>
  <TotalTime>152</TotalTime>
  <Words>149</Words>
  <Application>Microsoft Office PowerPoint</Application>
  <PresentationFormat>Widescreen</PresentationFormat>
  <Paragraphs>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Century Gothic</vt:lpstr>
      <vt:lpstr>Calibri</vt:lpstr>
      <vt:lpstr>宋体</vt:lpstr>
      <vt:lpstr>Arial</vt:lpstr>
      <vt:lpstr>Microsoft JhengHei UI</vt:lpstr>
      <vt:lpstr>Poppins</vt:lpstr>
      <vt:lpstr>Office 佈景主題</vt:lpstr>
      <vt:lpstr>Application Architecture – Notification 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Design for  New Validation Services </dc:title>
  <dc:creator>Abby Yip</dc:creator>
  <cp:lastModifiedBy>Kelvin Wong Kin</cp:lastModifiedBy>
  <cp:revision>504</cp:revision>
  <dcterms:created xsi:type="dcterms:W3CDTF">2024-11-11T01:41:00Z</dcterms:created>
  <dcterms:modified xsi:type="dcterms:W3CDTF">2025-02-12T10:43:55Z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0x0101008AE737DFFDA4CE428ED43756D567EE00</vt:lpwstr>
  </property>
  <property fmtid="{D5CDD505-2E9C-101B-9397-08002B2CF9AE}" pid="3" name="TaxKeyword">
    <vt:lpwstr/>
  </property>
  <property fmtid="{D5CDD505-2E9C-101B-9397-08002B2CF9AE}" pid="4" name="Department">
    <vt:lpwstr>27;#BCD|8cfe0174-4e91-4403-8f92-3e62720a8323</vt:lpwstr>
  </property>
  <property fmtid="{D5CDD505-2E9C-101B-9397-08002B2CF9AE}" pid="5" name="ICV">
    <vt:lpwstr>A9AF482673AB4759B66F43EB6D66753C_13</vt:lpwstr>
  </property>
  <property fmtid="{D5CDD505-2E9C-101B-9397-08002B2CF9AE}" pid="6" name="KSOProductBuildVer">
    <vt:lpwstr>2052-12.1.0.19770</vt:lpwstr>
  </property>
  <property fmtid="{D5CDD505-2E9C-101B-9397-08002B2CF9AE}" pid="7" name="MSIP_Label_a449555e-756b-4661-9d2a-1daac1fe0323_Enabled">
    <vt:lpwstr>true</vt:lpwstr>
  </property>
  <property fmtid="{D5CDD505-2E9C-101B-9397-08002B2CF9AE}" pid="8" name="MSIP_Label_a449555e-756b-4661-9d2a-1daac1fe0323_SetDate">
    <vt:lpwstr>2025-02-12T08:10:57Z</vt:lpwstr>
  </property>
  <property fmtid="{D5CDD505-2E9C-101B-9397-08002B2CF9AE}" pid="9" name="MSIP_Label_a449555e-756b-4661-9d2a-1daac1fe0323_Method">
    <vt:lpwstr>Standard</vt:lpwstr>
  </property>
  <property fmtid="{D5CDD505-2E9C-101B-9397-08002B2CF9AE}" pid="10" name="MSIP_Label_a449555e-756b-4661-9d2a-1daac1fe0323_Name">
    <vt:lpwstr>Confidential - All</vt:lpwstr>
  </property>
  <property fmtid="{D5CDD505-2E9C-101B-9397-08002B2CF9AE}" pid="11" name="MSIP_Label_a449555e-756b-4661-9d2a-1daac1fe0323_SiteId">
    <vt:lpwstr>ea832df3-3a0d-491a-9bd6-d573b9b755e9</vt:lpwstr>
  </property>
  <property fmtid="{D5CDD505-2E9C-101B-9397-08002B2CF9AE}" pid="12" name="MSIP_Label_a449555e-756b-4661-9d2a-1daac1fe0323_ActionId">
    <vt:lpwstr>567d88f9-985c-4c49-ba14-c3c9983558d6</vt:lpwstr>
  </property>
  <property fmtid="{D5CDD505-2E9C-101B-9397-08002B2CF9AE}" pid="13" name="MSIP_Label_a449555e-756b-4661-9d2a-1daac1fe0323_ContentBits">
    <vt:lpwstr>0</vt:lpwstr>
  </property>
</Properties>
</file>