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62850" cy="10688638"/>
  <p:notesSz cx="6858000" cy="9144000"/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0F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208" y="1832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3320408"/>
            <a:ext cx="6428423" cy="229112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12299" y="571546"/>
            <a:ext cx="1276231" cy="12158326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607" y="571546"/>
            <a:ext cx="3702646" cy="12158326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1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3" y="6868440"/>
            <a:ext cx="6428423" cy="2122882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3" y="4530302"/>
            <a:ext cx="6428423" cy="2338138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4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607" y="3325355"/>
            <a:ext cx="2489438" cy="940451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9093" y="3325355"/>
            <a:ext cx="2489438" cy="940451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6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3" y="3389683"/>
            <a:ext cx="3341572" cy="615833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2392573"/>
            <a:ext cx="3342884" cy="9971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3389683"/>
            <a:ext cx="3342884" cy="615833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9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425567"/>
            <a:ext cx="2488126" cy="181113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4" cy="9122457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3" y="2236698"/>
            <a:ext cx="2488126" cy="7311326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8365346"/>
            <a:ext cx="4537710" cy="1254429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2494017"/>
            <a:ext cx="6806565" cy="7054007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0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emf"/><Relationship Id="rId10" Type="http://schemas.openxmlformats.org/officeDocument/2006/relationships/image" Target="../media/image14.emf"/><Relationship Id="rId11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334351" y="3007362"/>
            <a:ext cx="2878108" cy="2054376"/>
            <a:chOff x="1409987" y="1242965"/>
            <a:chExt cx="6125114" cy="4372070"/>
          </a:xfrm>
        </p:grpSpPr>
        <p:grpSp>
          <p:nvGrpSpPr>
            <p:cNvPr id="4" name="Group 3"/>
            <p:cNvGrpSpPr/>
            <p:nvPr/>
          </p:nvGrpSpPr>
          <p:grpSpPr>
            <a:xfrm>
              <a:off x="2312554" y="1677212"/>
              <a:ext cx="1010934" cy="2719862"/>
              <a:chOff x="2312554" y="1677212"/>
              <a:chExt cx="1010934" cy="271986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endCxn id="12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8" name="Oval 7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stCxn id="8" idx="0"/>
                  <a:endCxn id="12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Block Arc 11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urved Connector 15"/>
                <p:cNvCxnSpPr>
                  <a:endCxn id="14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>
                  <a:endCxn id="13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urved Connector 17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4744090" y="1677212"/>
              <a:ext cx="1010934" cy="2713077"/>
              <a:chOff x="4744090" y="1677212"/>
              <a:chExt cx="1010934" cy="271307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4744090" y="1677212"/>
                <a:ext cx="1010934" cy="2713077"/>
                <a:chOff x="4744090" y="1677212"/>
                <a:chExt cx="1010934" cy="271307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5559011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urved Connector 25"/>
                <p:cNvCxnSpPr>
                  <a:endCxn id="23" idx="0"/>
                </p:cNvCxnSpPr>
                <p:nvPr/>
              </p:nvCxnSpPr>
              <p:spPr>
                <a:xfrm rot="16200000" flipH="1">
                  <a:off x="5207548" y="3744805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24" idx="0"/>
                  <a:endCxn id="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Block Arc 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Curved Connector 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/>
            <p:cNvGrpSpPr/>
            <p:nvPr/>
          </p:nvGrpSpPr>
          <p:grpSpPr>
            <a:xfrm>
              <a:off x="1409987" y="1242965"/>
              <a:ext cx="2445251" cy="1215769"/>
              <a:chOff x="1409987" y="1242965"/>
              <a:chExt cx="2445251" cy="1215769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Block Arc 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Connector 39"/>
              <p:cNvCxnSpPr>
                <a:stCxn id="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1414352" y="2051945"/>
              <a:ext cx="5946589" cy="3563090"/>
              <a:chOff x="1414352" y="2051945"/>
              <a:chExt cx="5946589" cy="356309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1414352" y="2051945"/>
                <a:ext cx="5946589" cy="3563090"/>
                <a:chOff x="1414352" y="2051945"/>
                <a:chExt cx="5946589" cy="3563090"/>
              </a:xfrm>
            </p:grpSpPr>
            <p:sp>
              <p:nvSpPr>
                <p:cNvPr id="45" name="Isosceles Triangle 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163224" y="4470738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360941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7164928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endCxn id="62" idx="1"/>
                </p:cNvCxnSpPr>
                <p:nvPr/>
              </p:nvCxnSpPr>
              <p:spPr>
                <a:xfrm flipH="1">
                  <a:off x="7264020" y="4470738"/>
                  <a:ext cx="1" cy="52163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>
                  <a:stCxn id="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/>
                <p:nvPr/>
              </p:nvSpPr>
              <p:spPr>
                <a:xfrm rot="10800000">
                  <a:off x="4213428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Curved Connector 57"/>
                <p:cNvCxnSpPr>
                  <a:stCxn id="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urved Connector 58"/>
                <p:cNvCxnSpPr>
                  <a:stCxn id="55" idx="0"/>
                </p:cNvCxnSpPr>
                <p:nvPr/>
              </p:nvCxnSpPr>
              <p:spPr>
                <a:xfrm rot="5400000">
                  <a:off x="3715830" y="2566900"/>
                  <a:ext cx="914106" cy="27710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urved Connector 59"/>
                <p:cNvCxnSpPr>
                  <a:stCxn id="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urved Connector 60"/>
                <p:cNvCxnSpPr>
                  <a:stCxn id="57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Block Arc 61"/>
                <p:cNvSpPr/>
                <p:nvPr/>
              </p:nvSpPr>
              <p:spPr>
                <a:xfrm rot="16200000" flipH="1">
                  <a:off x="6032657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Block Arc 62"/>
                <p:cNvSpPr/>
                <p:nvPr/>
              </p:nvSpPr>
              <p:spPr>
                <a:xfrm flipH="1">
                  <a:off x="4034332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4" name="Straight Connector 63"/>
                <p:cNvCxnSpPr>
                  <a:stCxn id="62" idx="0"/>
                  <a:endCxn id="63" idx="1"/>
                </p:cNvCxnSpPr>
                <p:nvPr/>
              </p:nvCxnSpPr>
              <p:spPr>
                <a:xfrm flipH="1" flipV="1">
                  <a:off x="4656993" y="5599439"/>
                  <a:ext cx="1994591" cy="15579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Block Arc 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Straight Connector 65"/>
                <p:cNvCxnSpPr>
                  <a:stCxn id="63" idx="0"/>
                  <a:endCxn id="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Block Arc 69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Block Arc 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Curved Connector 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>
                  <a:stCxn id="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Group 73"/>
            <p:cNvGrpSpPr/>
            <p:nvPr/>
          </p:nvGrpSpPr>
          <p:grpSpPr>
            <a:xfrm>
              <a:off x="1414352" y="4176190"/>
              <a:ext cx="1094215" cy="821715"/>
              <a:chOff x="1414352" y="4176190"/>
              <a:chExt cx="1094215" cy="821715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Block Arc 78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Straight Connector 79"/>
              <p:cNvCxnSpPr>
                <a:stCxn id="79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4213428" y="1254085"/>
              <a:ext cx="3321673" cy="3737470"/>
              <a:chOff x="4213428" y="1254085"/>
              <a:chExt cx="3321673" cy="3737470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5557307" y="4463954"/>
                <a:ext cx="197717" cy="0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/>
              <p:cNvGrpSpPr/>
              <p:nvPr/>
            </p:nvGrpSpPr>
            <p:grpSpPr>
              <a:xfrm>
                <a:off x="4213428" y="1254085"/>
                <a:ext cx="3321673" cy="3737470"/>
                <a:chOff x="4213428" y="1254085"/>
                <a:chExt cx="3321673" cy="3737470"/>
              </a:xfrm>
            </p:grpSpPr>
            <p:cxnSp>
              <p:nvCxnSpPr>
                <p:cNvPr id="84" name="Straight Connector 83"/>
                <p:cNvCxnSpPr>
                  <a:endCxn id="99" idx="1"/>
                </p:cNvCxnSpPr>
                <p:nvPr/>
              </p:nvCxnSpPr>
              <p:spPr>
                <a:xfrm flipV="1">
                  <a:off x="4310348" y="1876746"/>
                  <a:ext cx="1" cy="101974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5" name="Group 84"/>
                <p:cNvGrpSpPr/>
                <p:nvPr/>
              </p:nvGrpSpPr>
              <p:grpSpPr>
                <a:xfrm>
                  <a:off x="4213428" y="1254085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 flipV="1">
                    <a:off x="5755024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 flipV="1">
                    <a:off x="5559011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5658104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Oval 89"/>
                  <p:cNvSpPr/>
                  <p:nvPr/>
                </p:nvSpPr>
                <p:spPr>
                  <a:xfrm>
                    <a:off x="7164928" y="4201060"/>
                    <a:ext cx="196013" cy="196013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 flipH="1">
                    <a:off x="6990770" y="2897876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92" name="Straight Connector 91"/>
                  <p:cNvCxnSpPr/>
                  <p:nvPr/>
                </p:nvCxnSpPr>
                <p:spPr>
                  <a:xfrm flipH="1" flipV="1">
                    <a:off x="6462359" y="2644177"/>
                    <a:ext cx="0" cy="1942871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Block Arc 92"/>
                  <p:cNvSpPr/>
                  <p:nvPr/>
                </p:nvSpPr>
                <p:spPr>
                  <a:xfrm flipH="1">
                    <a:off x="6461273" y="2233319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4" name="Block Arc 93"/>
                  <p:cNvSpPr/>
                  <p:nvPr/>
                </p:nvSpPr>
                <p:spPr>
                  <a:xfrm rot="10800000" flipH="1">
                    <a:off x="5658104" y="416984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95" name="Straight Connector 94"/>
                  <p:cNvCxnSpPr/>
                  <p:nvPr/>
                </p:nvCxnSpPr>
                <p:spPr>
                  <a:xfrm rot="10800000">
                    <a:off x="4213428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rot="10800000" flipV="1">
                    <a:off x="4213428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 rot="10800000" flipV="1">
                    <a:off x="4409441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Block Arc 97"/>
                  <p:cNvSpPr/>
                  <p:nvPr/>
                </p:nvSpPr>
                <p:spPr>
                  <a:xfrm rot="10800000" flipH="1">
                    <a:off x="6015976" y="125408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9" name="Block Arc 98"/>
                  <p:cNvSpPr/>
                  <p:nvPr/>
                </p:nvSpPr>
                <p:spPr>
                  <a:xfrm rot="5400000" flipH="1">
                    <a:off x="4294753" y="1269680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100" name="Straight Connector 99"/>
                  <p:cNvCxnSpPr>
                    <a:stCxn id="91" idx="0"/>
                    <a:endCxn id="98" idx="0"/>
                  </p:cNvCxnSpPr>
                  <p:nvPr/>
                </p:nvCxnSpPr>
                <p:spPr>
                  <a:xfrm flipH="1" flipV="1">
                    <a:off x="7262918" y="1866522"/>
                    <a:ext cx="17" cy="1031354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>
                    <a:stCxn id="98" idx="1"/>
                    <a:endCxn id="99" idx="0"/>
                  </p:cNvCxnSpPr>
                  <p:nvPr/>
                </p:nvCxnSpPr>
                <p:spPr>
                  <a:xfrm flipH="1">
                    <a:off x="4922785" y="1254086"/>
                    <a:ext cx="1717489" cy="16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urved Connector 101"/>
                  <p:cNvCxnSpPr/>
                  <p:nvPr/>
                </p:nvCxnSpPr>
                <p:spPr>
                  <a:xfrm flipV="1">
                    <a:off x="7163224" y="3069762"/>
                    <a:ext cx="215900" cy="186591"/>
                  </a:xfrm>
                  <a:prstGeom prst="curvedConnector3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Straight Connector 85"/>
                <p:cNvCxnSpPr>
                  <a:stCxn id="91" idx="4"/>
                  <a:endCxn id="90" idx="0"/>
                </p:cNvCxnSpPr>
                <p:nvPr/>
              </p:nvCxnSpPr>
              <p:spPr>
                <a:xfrm>
                  <a:off x="7262935" y="3442207"/>
                  <a:ext cx="0" cy="758853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3" name="Group 202"/>
          <p:cNvGrpSpPr/>
          <p:nvPr/>
        </p:nvGrpSpPr>
        <p:grpSpPr>
          <a:xfrm>
            <a:off x="1419973" y="3011165"/>
            <a:ext cx="2844525" cy="2030405"/>
            <a:chOff x="1187935" y="5599422"/>
            <a:chExt cx="6125114" cy="4372070"/>
          </a:xfrm>
        </p:grpSpPr>
        <p:grpSp>
          <p:nvGrpSpPr>
            <p:cNvPr id="104" name="Group 103"/>
            <p:cNvGrpSpPr/>
            <p:nvPr/>
          </p:nvGrpSpPr>
          <p:grpSpPr>
            <a:xfrm>
              <a:off x="2090502" y="6033669"/>
              <a:ext cx="1010934" cy="2719862"/>
              <a:chOff x="2312554" y="1677212"/>
              <a:chExt cx="1010934" cy="2719862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endCxn id="112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108" name="Oval 107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>
                  <a:stCxn id="108" idx="0"/>
                  <a:endCxn id="112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Block Arc 111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urved Connector 115"/>
                <p:cNvCxnSpPr>
                  <a:endCxn id="114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urved Connector 116"/>
                <p:cNvCxnSpPr>
                  <a:endCxn id="113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urved Connector 117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/>
            <p:cNvGrpSpPr/>
            <p:nvPr/>
          </p:nvGrpSpPr>
          <p:grpSpPr>
            <a:xfrm>
              <a:off x="4522038" y="6033669"/>
              <a:ext cx="778176" cy="2713077"/>
              <a:chOff x="4744090" y="1677212"/>
              <a:chExt cx="778176" cy="2713077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urved Connector 126"/>
                <p:cNvCxnSpPr>
                  <a:endCxn id="1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stCxn id="124" idx="0"/>
                  <a:endCxn id="1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>
                  <a:endCxn id="1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Block Arc 1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3" name="Curved Connector 1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4" name="Group 133"/>
            <p:cNvGrpSpPr/>
            <p:nvPr/>
          </p:nvGrpSpPr>
          <p:grpSpPr>
            <a:xfrm>
              <a:off x="1187935" y="5599422"/>
              <a:ext cx="2445251" cy="1215769"/>
              <a:chOff x="1409987" y="1242965"/>
              <a:chExt cx="2445251" cy="1215769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endCxn id="1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Block Arc 1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0" name="Straight Connector 139"/>
              <p:cNvCxnSpPr>
                <a:stCxn id="1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1192300" y="6408402"/>
              <a:ext cx="5946589" cy="3563090"/>
              <a:chOff x="1414352" y="2051945"/>
              <a:chExt cx="5946589" cy="3563090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oup 143"/>
              <p:cNvGrpSpPr/>
              <p:nvPr/>
            </p:nvGrpSpPr>
            <p:grpSpPr>
              <a:xfrm>
                <a:off x="1414352" y="2051945"/>
                <a:ext cx="5946589" cy="3563090"/>
                <a:chOff x="1414352" y="2051945"/>
                <a:chExt cx="5946589" cy="3563090"/>
              </a:xfrm>
            </p:grpSpPr>
            <p:sp>
              <p:nvSpPr>
                <p:cNvPr id="145" name="Isosceles Triangle 1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7163224" y="4470738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7360941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flipV="1">
                  <a:off x="7164928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>
                  <a:endCxn id="162" idx="1"/>
                </p:cNvCxnSpPr>
                <p:nvPr/>
              </p:nvCxnSpPr>
              <p:spPr>
                <a:xfrm flipH="1">
                  <a:off x="7264020" y="4470738"/>
                  <a:ext cx="1" cy="52163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Oval 1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4" name="Straight Connector 153"/>
                <p:cNvCxnSpPr>
                  <a:stCxn id="1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Oval 154"/>
                <p:cNvSpPr/>
                <p:nvPr/>
              </p:nvSpPr>
              <p:spPr>
                <a:xfrm rot="10800000">
                  <a:off x="4213428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8" name="Curved Connector 157"/>
                <p:cNvCxnSpPr>
                  <a:stCxn id="1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Curved Connector 158"/>
                <p:cNvCxnSpPr>
                  <a:stCxn id="155" idx="0"/>
                </p:cNvCxnSpPr>
                <p:nvPr/>
              </p:nvCxnSpPr>
              <p:spPr>
                <a:xfrm rot="5400000">
                  <a:off x="3715830" y="2566900"/>
                  <a:ext cx="914106" cy="27710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urved Connector 159"/>
                <p:cNvCxnSpPr>
                  <a:stCxn id="1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urved Connector 160"/>
                <p:cNvCxnSpPr>
                  <a:stCxn id="157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Block Arc 161"/>
                <p:cNvSpPr/>
                <p:nvPr/>
              </p:nvSpPr>
              <p:spPr>
                <a:xfrm rot="16200000" flipH="1">
                  <a:off x="6032657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Block Arc 162"/>
                <p:cNvSpPr/>
                <p:nvPr/>
              </p:nvSpPr>
              <p:spPr>
                <a:xfrm flipH="1">
                  <a:off x="4034332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4" name="Straight Connector 163"/>
                <p:cNvCxnSpPr>
                  <a:stCxn id="162" idx="0"/>
                  <a:endCxn id="163" idx="1"/>
                </p:cNvCxnSpPr>
                <p:nvPr/>
              </p:nvCxnSpPr>
              <p:spPr>
                <a:xfrm flipH="1" flipV="1">
                  <a:off x="4656993" y="5599439"/>
                  <a:ext cx="1994591" cy="15579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Block Arc 1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6" name="Straight Connector 165"/>
                <p:cNvCxnSpPr>
                  <a:stCxn id="163" idx="0"/>
                  <a:endCxn id="1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Block Arc 169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Block Arc 1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Curved Connector 1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>
                  <a:stCxn id="1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4" name="Group 173"/>
            <p:cNvGrpSpPr/>
            <p:nvPr/>
          </p:nvGrpSpPr>
          <p:grpSpPr>
            <a:xfrm>
              <a:off x="1192300" y="8532647"/>
              <a:ext cx="1094215" cy="821715"/>
              <a:chOff x="1414352" y="4176190"/>
              <a:chExt cx="1094215" cy="821715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Block Arc 178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0" name="Straight Connector 179"/>
              <p:cNvCxnSpPr>
                <a:stCxn id="179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3991376" y="5610542"/>
              <a:ext cx="3321673" cy="3142988"/>
              <a:chOff x="4213428" y="1254085"/>
              <a:chExt cx="3321673" cy="3142988"/>
            </a:xfrm>
          </p:grpSpPr>
          <p:cxnSp>
            <p:nvCxnSpPr>
              <p:cNvPr id="184" name="Straight Connector 183"/>
              <p:cNvCxnSpPr>
                <a:endCxn id="199" idx="1"/>
              </p:cNvCxnSpPr>
              <p:nvPr/>
            </p:nvCxnSpPr>
            <p:spPr>
              <a:xfrm flipV="1">
                <a:off x="4310348" y="1876746"/>
                <a:ext cx="1" cy="101974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4213428" y="1254085"/>
                <a:ext cx="3321673" cy="3142988"/>
                <a:chOff x="4213428" y="1254085"/>
                <a:chExt cx="3321673" cy="3142988"/>
              </a:xfrm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7164928" y="4201060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 flipH="1">
                  <a:off x="6990770" y="2897876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cxnSp>
              <p:nvCxnSpPr>
                <p:cNvPr id="195" name="Straight Connector 194"/>
                <p:cNvCxnSpPr/>
                <p:nvPr/>
              </p:nvCxnSpPr>
              <p:spPr>
                <a:xfrm rot="10800000">
                  <a:off x="4213428" y="197872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rot="10800000" flipV="1">
                  <a:off x="4213428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rot="10800000" flipV="1">
                  <a:off x="4409441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Block Arc 197"/>
                <p:cNvSpPr/>
                <p:nvPr/>
              </p:nvSpPr>
              <p:spPr>
                <a:xfrm rot="10800000" flipH="1">
                  <a:off x="6015976" y="125408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199" name="Block Arc 198"/>
                <p:cNvSpPr/>
                <p:nvPr/>
              </p:nvSpPr>
              <p:spPr>
                <a:xfrm rot="5400000" flipH="1">
                  <a:off x="4294753" y="1269680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cxnSp>
              <p:nvCxnSpPr>
                <p:cNvPr id="200" name="Straight Connector 199"/>
                <p:cNvCxnSpPr>
                  <a:stCxn id="191" idx="0"/>
                  <a:endCxn id="198" idx="0"/>
                </p:cNvCxnSpPr>
                <p:nvPr/>
              </p:nvCxnSpPr>
              <p:spPr>
                <a:xfrm flipH="1" flipV="1">
                  <a:off x="7262918" y="1866522"/>
                  <a:ext cx="17" cy="1031354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>
                  <a:stCxn id="198" idx="1"/>
                  <a:endCxn id="199" idx="0"/>
                </p:cNvCxnSpPr>
                <p:nvPr/>
              </p:nvCxnSpPr>
              <p:spPr>
                <a:xfrm flipH="1">
                  <a:off x="4922785" y="1254086"/>
                  <a:ext cx="1717489" cy="16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Curved Connector 201"/>
                <p:cNvCxnSpPr/>
                <p:nvPr/>
              </p:nvCxnSpPr>
              <p:spPr>
                <a:xfrm flipV="1">
                  <a:off x="7163224" y="3069762"/>
                  <a:ext cx="215900" cy="186591"/>
                </a:xfrm>
                <a:prstGeom prst="curvedConnector3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>
                <a:stCxn id="191" idx="4"/>
                <a:endCxn id="190" idx="0"/>
              </p:cNvCxnSpPr>
              <p:nvPr/>
            </p:nvCxnSpPr>
            <p:spPr>
              <a:xfrm>
                <a:off x="7262935" y="3442207"/>
                <a:ext cx="0" cy="758853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3" name="Group 302"/>
          <p:cNvGrpSpPr/>
          <p:nvPr/>
        </p:nvGrpSpPr>
        <p:grpSpPr>
          <a:xfrm>
            <a:off x="4336402" y="535377"/>
            <a:ext cx="1916883" cy="2030711"/>
            <a:chOff x="1080080" y="5361480"/>
            <a:chExt cx="4112279" cy="4356475"/>
          </a:xfrm>
        </p:grpSpPr>
        <p:grpSp>
          <p:nvGrpSpPr>
            <p:cNvPr id="204" name="Group 203"/>
            <p:cNvGrpSpPr/>
            <p:nvPr/>
          </p:nvGrpSpPr>
          <p:grpSpPr>
            <a:xfrm>
              <a:off x="1982647" y="5795727"/>
              <a:ext cx="1010934" cy="2719862"/>
              <a:chOff x="2312554" y="1677212"/>
              <a:chExt cx="1010934" cy="2719862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>
                <a:endCxn id="212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208" name="Oval 207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9" name="Straight Connector 208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>
                  <a:stCxn id="208" idx="0"/>
                  <a:endCxn id="212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Block Arc 211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5" name="Straight Connector 214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215"/>
                <p:cNvCxnSpPr>
                  <a:endCxn id="214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urved Connector 216"/>
                <p:cNvCxnSpPr>
                  <a:endCxn id="213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urved Connector 217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9" name="Group 218"/>
            <p:cNvGrpSpPr/>
            <p:nvPr/>
          </p:nvGrpSpPr>
          <p:grpSpPr>
            <a:xfrm>
              <a:off x="4414183" y="5795727"/>
              <a:ext cx="778176" cy="2713077"/>
              <a:chOff x="4744090" y="1677212"/>
              <a:chExt cx="778176" cy="2713077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1" name="Group 220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222" name="Oval 2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5" name="Straight Connector 2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Curved Connector 226"/>
                <p:cNvCxnSpPr>
                  <a:endCxn id="2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4" idx="0"/>
                  <a:endCxn id="2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>
                  <a:endCxn id="2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Block Arc 2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3" name="Curved Connector 2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4" name="Group 233"/>
            <p:cNvGrpSpPr/>
            <p:nvPr/>
          </p:nvGrpSpPr>
          <p:grpSpPr>
            <a:xfrm>
              <a:off x="1080080" y="5361480"/>
              <a:ext cx="2445251" cy="1215769"/>
              <a:chOff x="1409987" y="1242965"/>
              <a:chExt cx="2445251" cy="1215769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>
                <a:endCxn id="2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Block Arc 2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0" name="Straight Connector 239"/>
              <p:cNvCxnSpPr>
                <a:stCxn id="2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/>
            <p:cNvGrpSpPr/>
            <p:nvPr/>
          </p:nvGrpSpPr>
          <p:grpSpPr>
            <a:xfrm>
              <a:off x="1084445" y="6170460"/>
              <a:ext cx="3550007" cy="3547495"/>
              <a:chOff x="1414352" y="2051945"/>
              <a:chExt cx="3550007" cy="3547495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1414352" y="2051945"/>
                <a:ext cx="3550007" cy="3547495"/>
                <a:chOff x="1414352" y="2051945"/>
                <a:chExt cx="3550007" cy="3547495"/>
              </a:xfrm>
            </p:grpSpPr>
            <p:sp>
              <p:nvSpPr>
                <p:cNvPr id="245" name="Isosceles Triangle 2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Oval 2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4" name="Straight Connector 253"/>
                <p:cNvCxnSpPr>
                  <a:stCxn id="2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Oval 2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8" name="Curved Connector 257"/>
                <p:cNvCxnSpPr>
                  <a:stCxn id="2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Curved Connector 259"/>
                <p:cNvCxnSpPr>
                  <a:stCxn id="2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Curved Connector 260"/>
                <p:cNvCxnSpPr>
                  <a:stCxn id="257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Block Arc 2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6" name="Straight Connector 265"/>
                <p:cNvCxnSpPr>
                  <a:endCxn id="2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Block Arc 269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Block Arc 2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2" name="Curved Connector 2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>
                  <a:stCxn id="2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4" name="Group 273"/>
            <p:cNvGrpSpPr/>
            <p:nvPr/>
          </p:nvGrpSpPr>
          <p:grpSpPr>
            <a:xfrm>
              <a:off x="1084445" y="8294705"/>
              <a:ext cx="1094215" cy="821715"/>
              <a:chOff x="1414352" y="4176190"/>
              <a:chExt cx="1094215" cy="821715"/>
            </a:xfrm>
          </p:grpSpPr>
          <p:cxnSp>
            <p:nvCxnSpPr>
              <p:cNvPr id="275" name="Straight Connector 274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Block Arc 278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0" name="Straight Connector 279"/>
              <p:cNvCxnSpPr>
                <a:stCxn id="279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3" name="Group 402"/>
          <p:cNvGrpSpPr/>
          <p:nvPr/>
        </p:nvGrpSpPr>
        <p:grpSpPr>
          <a:xfrm>
            <a:off x="1419973" y="547300"/>
            <a:ext cx="1952229" cy="2018788"/>
            <a:chOff x="1014393" y="5592600"/>
            <a:chExt cx="4112279" cy="4356475"/>
          </a:xfrm>
        </p:grpSpPr>
        <p:grpSp>
          <p:nvGrpSpPr>
            <p:cNvPr id="319" name="Group 318"/>
            <p:cNvGrpSpPr/>
            <p:nvPr/>
          </p:nvGrpSpPr>
          <p:grpSpPr>
            <a:xfrm>
              <a:off x="4348496" y="6026847"/>
              <a:ext cx="778176" cy="2713077"/>
              <a:chOff x="4744090" y="1677212"/>
              <a:chExt cx="778176" cy="2713077"/>
            </a:xfrm>
          </p:grpSpPr>
          <p:cxnSp>
            <p:nvCxnSpPr>
              <p:cNvPr id="320" name="Straight Connector 3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1" name="Group 320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322" name="Oval 3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5" name="Straight Connector 3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Curved Connector 326"/>
                <p:cNvCxnSpPr>
                  <a:endCxn id="3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>
                  <a:stCxn id="324" idx="0"/>
                  <a:endCxn id="3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/>
                <p:cNvCxnSpPr>
                  <a:endCxn id="3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Block Arc 3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3" name="Curved Connector 3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4" name="Group 333"/>
            <p:cNvGrpSpPr/>
            <p:nvPr/>
          </p:nvGrpSpPr>
          <p:grpSpPr>
            <a:xfrm>
              <a:off x="1014393" y="5592600"/>
              <a:ext cx="2445251" cy="1215769"/>
              <a:chOff x="1409987" y="1242965"/>
              <a:chExt cx="2445251" cy="1215769"/>
            </a:xfrm>
          </p:grpSpPr>
          <p:cxnSp>
            <p:nvCxnSpPr>
              <p:cNvPr id="335" name="Straight Connector 3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>
                <a:endCxn id="3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Block Arc 3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0" name="Straight Connector 339"/>
              <p:cNvCxnSpPr>
                <a:stCxn id="3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Group 340"/>
            <p:cNvGrpSpPr/>
            <p:nvPr/>
          </p:nvGrpSpPr>
          <p:grpSpPr>
            <a:xfrm>
              <a:off x="1018758" y="6402020"/>
              <a:ext cx="3550007" cy="3547055"/>
              <a:chOff x="1414352" y="2052385"/>
              <a:chExt cx="3550007" cy="3547055"/>
            </a:xfrm>
          </p:grpSpPr>
          <p:cxnSp>
            <p:nvCxnSpPr>
              <p:cNvPr id="342" name="Straight Connector 3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345" name="Isosceles Triangle 3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3" name="Oval 3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/>
                <p:cNvCxnSpPr>
                  <a:stCxn id="3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Oval 3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8" name="Curved Connector 357"/>
                <p:cNvCxnSpPr>
                  <a:stCxn id="3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Curved Connector 359"/>
                <p:cNvCxnSpPr>
                  <a:stCxn id="3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5" name="Block Arc 3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6" name="Straight Connector 365"/>
                <p:cNvCxnSpPr>
                  <a:endCxn id="3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1" name="Block Arc 3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2" name="Curved Connector 3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>
                  <a:stCxn id="3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08154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990600" y="3685828"/>
            <a:ext cx="6273894" cy="4800252"/>
            <a:chOff x="990600" y="3685828"/>
            <a:chExt cx="6273894" cy="4800252"/>
          </a:xfrm>
        </p:grpSpPr>
        <p:grpSp>
          <p:nvGrpSpPr>
            <p:cNvPr id="4" name="Group 3"/>
            <p:cNvGrpSpPr/>
            <p:nvPr/>
          </p:nvGrpSpPr>
          <p:grpSpPr>
            <a:xfrm>
              <a:off x="1905094" y="4397074"/>
              <a:ext cx="1010934" cy="2719862"/>
              <a:chOff x="2312554" y="1677212"/>
              <a:chExt cx="1010934" cy="271986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endCxn id="12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8" name="Oval 7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stCxn id="8" idx="0"/>
                  <a:endCxn id="12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Block Arc 11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urved Connector 15"/>
                <p:cNvCxnSpPr>
                  <a:endCxn id="14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>
                  <a:endCxn id="13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urved Connector 17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4336630" y="4397074"/>
              <a:ext cx="1010934" cy="2713077"/>
              <a:chOff x="4744090" y="1677212"/>
              <a:chExt cx="1010934" cy="271307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4744090" y="1677212"/>
                <a:ext cx="1010934" cy="2713077"/>
                <a:chOff x="4744090" y="1677212"/>
                <a:chExt cx="1010934" cy="271307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5559011" y="4194276"/>
                  <a:ext cx="196013" cy="196013"/>
                </a:xfrm>
                <a:prstGeom prst="ellipse">
                  <a:avLst/>
                </a:prstGeom>
                <a:pattFill prst="wdUpDiag">
                  <a:fgClr>
                    <a:srgbClr val="FF0000"/>
                  </a:fgClr>
                  <a:bgClr>
                    <a:prstClr val="white"/>
                  </a:bgClr>
                </a:patt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urved Connector 25"/>
                <p:cNvCxnSpPr>
                  <a:endCxn id="23" idx="0"/>
                </p:cNvCxnSpPr>
                <p:nvPr/>
              </p:nvCxnSpPr>
              <p:spPr>
                <a:xfrm rot="16200000" flipH="1">
                  <a:off x="5207548" y="3744805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24" idx="0"/>
                  <a:endCxn id="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Block Arc 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Curved Connector 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/>
            <p:cNvGrpSpPr/>
            <p:nvPr/>
          </p:nvGrpSpPr>
          <p:grpSpPr>
            <a:xfrm>
              <a:off x="1002527" y="3962827"/>
              <a:ext cx="2445251" cy="1215769"/>
              <a:chOff x="1409987" y="1242965"/>
              <a:chExt cx="2445251" cy="1215769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Block Arc 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Connector 39"/>
              <p:cNvCxnSpPr>
                <a:stCxn id="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1006892" y="4771807"/>
              <a:ext cx="5946589" cy="3563090"/>
              <a:chOff x="1414352" y="2051945"/>
              <a:chExt cx="5946589" cy="356309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1414352" y="2051945"/>
                <a:ext cx="5946589" cy="3563090"/>
                <a:chOff x="1414352" y="2051945"/>
                <a:chExt cx="5946589" cy="3563090"/>
              </a:xfrm>
            </p:grpSpPr>
            <p:sp>
              <p:nvSpPr>
                <p:cNvPr id="45" name="Isosceles Triangle 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163224" y="4470738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360941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7164928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endCxn id="62" idx="1"/>
                </p:cNvCxnSpPr>
                <p:nvPr/>
              </p:nvCxnSpPr>
              <p:spPr>
                <a:xfrm flipH="1">
                  <a:off x="7264020" y="4470738"/>
                  <a:ext cx="1" cy="52163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>
                  <a:stCxn id="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/>
                <p:nvPr/>
              </p:nvSpPr>
              <p:spPr>
                <a:xfrm rot="10800000">
                  <a:off x="4213428" y="2052385"/>
                  <a:ext cx="196013" cy="196013"/>
                </a:xfrm>
                <a:prstGeom prst="ellipse">
                  <a:avLst/>
                </a:prstGeom>
                <a:pattFill prst="wdUpDiag">
                  <a:fgClr>
                    <a:srgbClr val="008000"/>
                  </a:fgClr>
                  <a:bgClr>
                    <a:prstClr val="white"/>
                  </a:bgClr>
                </a:patt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Curved Connector 57"/>
                <p:cNvCxnSpPr>
                  <a:stCxn id="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urved Connector 58"/>
                <p:cNvCxnSpPr>
                  <a:stCxn id="55" idx="0"/>
                </p:cNvCxnSpPr>
                <p:nvPr/>
              </p:nvCxnSpPr>
              <p:spPr>
                <a:xfrm rot="5400000">
                  <a:off x="3715830" y="2566900"/>
                  <a:ext cx="914106" cy="27710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urved Connector 59"/>
                <p:cNvCxnSpPr>
                  <a:stCxn id="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urved Connector 60"/>
                <p:cNvCxnSpPr>
                  <a:stCxn id="57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Block Arc 61"/>
                <p:cNvSpPr/>
                <p:nvPr/>
              </p:nvSpPr>
              <p:spPr>
                <a:xfrm rot="16200000" flipH="1">
                  <a:off x="6032657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Block Arc 62"/>
                <p:cNvSpPr/>
                <p:nvPr/>
              </p:nvSpPr>
              <p:spPr>
                <a:xfrm flipH="1">
                  <a:off x="4034332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4" name="Straight Connector 63"/>
                <p:cNvCxnSpPr>
                  <a:stCxn id="62" idx="0"/>
                  <a:endCxn id="63" idx="1"/>
                </p:cNvCxnSpPr>
                <p:nvPr/>
              </p:nvCxnSpPr>
              <p:spPr>
                <a:xfrm flipH="1" flipV="1">
                  <a:off x="4656993" y="5599439"/>
                  <a:ext cx="1994591" cy="15579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Block Arc 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Straight Connector 65"/>
                <p:cNvCxnSpPr>
                  <a:stCxn id="63" idx="0"/>
                  <a:endCxn id="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Block Arc 69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Block Arc 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Curved Connector 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>
                  <a:stCxn id="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Group 73"/>
            <p:cNvGrpSpPr/>
            <p:nvPr/>
          </p:nvGrpSpPr>
          <p:grpSpPr>
            <a:xfrm>
              <a:off x="1006892" y="6896052"/>
              <a:ext cx="1094215" cy="821715"/>
              <a:chOff x="1414352" y="4176190"/>
              <a:chExt cx="1094215" cy="821715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Block Arc 78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Straight Connector 79"/>
              <p:cNvCxnSpPr>
                <a:stCxn id="79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3805968" y="3973947"/>
              <a:ext cx="3321673" cy="3737470"/>
              <a:chOff x="4213428" y="1254085"/>
              <a:chExt cx="3321673" cy="3737470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5557307" y="4463954"/>
                <a:ext cx="197717" cy="0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/>
              <p:cNvGrpSpPr/>
              <p:nvPr/>
            </p:nvGrpSpPr>
            <p:grpSpPr>
              <a:xfrm>
                <a:off x="4213428" y="1254085"/>
                <a:ext cx="3321673" cy="3737470"/>
                <a:chOff x="4213428" y="1254085"/>
                <a:chExt cx="3321673" cy="3737470"/>
              </a:xfrm>
            </p:grpSpPr>
            <p:cxnSp>
              <p:nvCxnSpPr>
                <p:cNvPr id="84" name="Straight Connector 83"/>
                <p:cNvCxnSpPr>
                  <a:endCxn id="99" idx="1"/>
                </p:cNvCxnSpPr>
                <p:nvPr/>
              </p:nvCxnSpPr>
              <p:spPr>
                <a:xfrm flipV="1">
                  <a:off x="4310348" y="1785509"/>
                  <a:ext cx="6662" cy="193211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5" name="Group 84"/>
                <p:cNvGrpSpPr/>
                <p:nvPr/>
              </p:nvGrpSpPr>
              <p:grpSpPr>
                <a:xfrm>
                  <a:off x="4213428" y="1254085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 flipV="1">
                    <a:off x="5755024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 flipV="1">
                    <a:off x="5559011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5658104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Oval 89"/>
                  <p:cNvSpPr/>
                  <p:nvPr/>
                </p:nvSpPr>
                <p:spPr>
                  <a:xfrm>
                    <a:off x="7164928" y="4201060"/>
                    <a:ext cx="196013" cy="196013"/>
                  </a:xfrm>
                  <a:prstGeom prst="ellipse">
                    <a:avLst/>
                  </a:prstGeom>
                  <a:solidFill>
                    <a:srgbClr val="FF6600"/>
                  </a:solidFill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 flipH="1">
                    <a:off x="6990770" y="2897876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92" name="Straight Connector 91"/>
                  <p:cNvCxnSpPr/>
                  <p:nvPr/>
                </p:nvCxnSpPr>
                <p:spPr>
                  <a:xfrm flipH="1" flipV="1">
                    <a:off x="6462359" y="2644177"/>
                    <a:ext cx="0" cy="1942871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Block Arc 92"/>
                  <p:cNvSpPr/>
                  <p:nvPr/>
                </p:nvSpPr>
                <p:spPr>
                  <a:xfrm flipH="1">
                    <a:off x="6461273" y="2233319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4" name="Block Arc 93"/>
                  <p:cNvSpPr/>
                  <p:nvPr/>
                </p:nvSpPr>
                <p:spPr>
                  <a:xfrm rot="10800000" flipH="1">
                    <a:off x="5658104" y="416984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95" name="Straight Connector 94"/>
                  <p:cNvCxnSpPr/>
                  <p:nvPr/>
                </p:nvCxnSpPr>
                <p:spPr>
                  <a:xfrm rot="10800000">
                    <a:off x="4213428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rot="10800000" flipV="1">
                    <a:off x="4213428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 rot="10800000" flipV="1">
                    <a:off x="4409441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Block Arc 97"/>
                  <p:cNvSpPr/>
                  <p:nvPr/>
                </p:nvSpPr>
                <p:spPr>
                  <a:xfrm rot="10800000" flipH="1">
                    <a:off x="6015976" y="125408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9" name="Block Arc 98"/>
                  <p:cNvSpPr/>
                  <p:nvPr/>
                </p:nvSpPr>
                <p:spPr>
                  <a:xfrm rot="5400000" flipH="1">
                    <a:off x="4294753" y="1269680"/>
                    <a:ext cx="1246959" cy="1215769"/>
                  </a:xfrm>
                  <a:prstGeom prst="blockArc">
                    <a:avLst>
                      <a:gd name="adj1" fmla="val 27279"/>
                      <a:gd name="adj2" fmla="val 4877692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100" name="Straight Connector 99"/>
                  <p:cNvCxnSpPr>
                    <a:stCxn id="91" idx="0"/>
                    <a:endCxn id="98" idx="0"/>
                  </p:cNvCxnSpPr>
                  <p:nvPr/>
                </p:nvCxnSpPr>
                <p:spPr>
                  <a:xfrm flipH="1" flipV="1">
                    <a:off x="7262918" y="1866522"/>
                    <a:ext cx="17" cy="1031354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>
                    <a:stCxn id="98" idx="1"/>
                    <a:endCxn id="99" idx="0"/>
                  </p:cNvCxnSpPr>
                  <p:nvPr/>
                </p:nvCxnSpPr>
                <p:spPr>
                  <a:xfrm flipH="1">
                    <a:off x="4913285" y="1254086"/>
                    <a:ext cx="1726989" cy="2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urved Connector 101"/>
                  <p:cNvCxnSpPr/>
                  <p:nvPr/>
                </p:nvCxnSpPr>
                <p:spPr>
                  <a:xfrm flipV="1">
                    <a:off x="7163224" y="3069762"/>
                    <a:ext cx="215900" cy="186591"/>
                  </a:xfrm>
                  <a:prstGeom prst="curvedConnector3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Straight Connector 85"/>
                <p:cNvCxnSpPr>
                  <a:stCxn id="91" idx="4"/>
                  <a:endCxn id="90" idx="0"/>
                </p:cNvCxnSpPr>
                <p:nvPr/>
              </p:nvCxnSpPr>
              <p:spPr>
                <a:xfrm>
                  <a:off x="7262935" y="3442207"/>
                  <a:ext cx="0" cy="758853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8" name="Straight Arrow Connector 107"/>
            <p:cNvCxnSpPr/>
            <p:nvPr/>
          </p:nvCxnSpPr>
          <p:spPr>
            <a:xfrm flipH="1" flipV="1">
              <a:off x="2001397" y="5610952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 flipV="1">
              <a:off x="5247855" y="5606808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 flipV="1">
              <a:off x="7262790" y="5617738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4081159" y="6168854"/>
              <a:ext cx="0" cy="5375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990600" y="3685828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Input</a:t>
              </a:r>
              <a:endParaRPr lang="en-US" sz="12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02527" y="7429866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3366FF"/>
                  </a:solidFill>
                  <a:latin typeface="Times New Roman"/>
                  <a:cs typeface="Times New Roman"/>
                </a:rPr>
                <a:t>Input</a:t>
              </a:r>
              <a:endParaRPr lang="en-US" sz="1200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06892" y="8038811"/>
              <a:ext cx="620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Output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rot="5400000" flipH="1" flipV="1">
              <a:off x="1277233" y="3862135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1277233" y="7604224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rot="16200000" flipV="1">
              <a:off x="1281598" y="8209670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970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Box 234"/>
          <p:cNvSpPr txBox="1"/>
          <p:nvPr/>
        </p:nvSpPr>
        <p:spPr>
          <a:xfrm>
            <a:off x="5360957" y="439062"/>
            <a:ext cx="716586" cy="25365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Cx</a:t>
            </a: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. In</a:t>
            </a:r>
            <a:endParaRPr lang="en-US" sz="12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62566" y="5075612"/>
            <a:ext cx="2044704" cy="1435390"/>
            <a:chOff x="851551" y="3962827"/>
            <a:chExt cx="6490903" cy="4556623"/>
          </a:xfrm>
        </p:grpSpPr>
        <p:grpSp>
          <p:nvGrpSpPr>
            <p:cNvPr id="5" name="Group 4"/>
            <p:cNvGrpSpPr/>
            <p:nvPr/>
          </p:nvGrpSpPr>
          <p:grpSpPr>
            <a:xfrm>
              <a:off x="1905094" y="4397074"/>
              <a:ext cx="1010934" cy="2719862"/>
              <a:chOff x="2312554" y="1677212"/>
              <a:chExt cx="1010934" cy="2719862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endCxn id="107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103" name="Oval 102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stCxn id="103" idx="0"/>
                  <a:endCxn id="107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Block Arc 106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Connector 109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urved Connector 110"/>
                <p:cNvCxnSpPr>
                  <a:endCxn id="109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urved Connector 111"/>
                <p:cNvCxnSpPr>
                  <a:endCxn id="108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urved Connector 112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/>
            <p:cNvGrpSpPr/>
            <p:nvPr/>
          </p:nvGrpSpPr>
          <p:grpSpPr>
            <a:xfrm>
              <a:off x="4336630" y="4397074"/>
              <a:ext cx="1010934" cy="2713077"/>
              <a:chOff x="4744090" y="1677212"/>
              <a:chExt cx="1010934" cy="2713077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/>
              <p:cNvGrpSpPr/>
              <p:nvPr/>
            </p:nvGrpSpPr>
            <p:grpSpPr>
              <a:xfrm>
                <a:off x="4744090" y="1677212"/>
                <a:ext cx="1010934" cy="2713077"/>
                <a:chOff x="4744090" y="1677212"/>
                <a:chExt cx="1010934" cy="2713077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5559011" y="4194276"/>
                  <a:ext cx="196013" cy="196013"/>
                </a:xfrm>
                <a:prstGeom prst="ellipse">
                  <a:avLst/>
                </a:prstGeom>
                <a:pattFill prst="wdUpDiag">
                  <a:fgClr>
                    <a:srgbClr val="FF0000"/>
                  </a:fgClr>
                  <a:bgClr>
                    <a:prstClr val="white"/>
                  </a:bgClr>
                </a:patt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urved Connector 91"/>
                <p:cNvCxnSpPr>
                  <a:endCxn id="89" idx="0"/>
                </p:cNvCxnSpPr>
                <p:nvPr/>
              </p:nvCxnSpPr>
              <p:spPr>
                <a:xfrm rot="16200000" flipH="1">
                  <a:off x="5207548" y="3744805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urved Connector 92"/>
                <p:cNvCxnSpPr>
                  <a:endCxn id="88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90" idx="0"/>
                  <a:endCxn id="98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endCxn id="98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Block Arc 97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9" name="Curved Connector 98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>
            <a:xfrm>
              <a:off x="1002527" y="3962827"/>
              <a:ext cx="2445251" cy="1215769"/>
              <a:chOff x="1409987" y="1242965"/>
              <a:chExt cx="2445251" cy="1215769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endCxn id="84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Block Arc 83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Straight Connector 84"/>
              <p:cNvCxnSpPr>
                <a:stCxn id="84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1006892" y="4771807"/>
              <a:ext cx="5946589" cy="3563090"/>
              <a:chOff x="1414352" y="2051945"/>
              <a:chExt cx="5946589" cy="356309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1414352" y="2051945"/>
                <a:ext cx="5946589" cy="3563090"/>
                <a:chOff x="1414352" y="2051945"/>
                <a:chExt cx="5946589" cy="3563090"/>
              </a:xfrm>
            </p:grpSpPr>
            <p:sp>
              <p:nvSpPr>
                <p:cNvPr id="51" name="Isosceles Triangle 50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163224" y="4470738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7360941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7164928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endCxn id="68" idx="1"/>
                </p:cNvCxnSpPr>
                <p:nvPr/>
              </p:nvCxnSpPr>
              <p:spPr>
                <a:xfrm flipH="1">
                  <a:off x="7264020" y="4470738"/>
                  <a:ext cx="1" cy="52163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Oval 58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/>
                <p:cNvCxnSpPr>
                  <a:stCxn id="51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/>
                <p:cNvSpPr/>
                <p:nvPr/>
              </p:nvSpPr>
              <p:spPr>
                <a:xfrm rot="10800000">
                  <a:off x="4213428" y="2052385"/>
                  <a:ext cx="196013" cy="196013"/>
                </a:xfrm>
                <a:prstGeom prst="ellipse">
                  <a:avLst/>
                </a:prstGeom>
                <a:pattFill prst="wdUpDiag">
                  <a:fgClr>
                    <a:srgbClr val="008000"/>
                  </a:fgClr>
                  <a:bgClr>
                    <a:prstClr val="white"/>
                  </a:bgClr>
                </a:patt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Curved Connector 63"/>
                <p:cNvCxnSpPr>
                  <a:stCxn id="59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urved Connector 64"/>
                <p:cNvCxnSpPr>
                  <a:stCxn id="61" idx="0"/>
                </p:cNvCxnSpPr>
                <p:nvPr/>
              </p:nvCxnSpPr>
              <p:spPr>
                <a:xfrm rot="5400000">
                  <a:off x="3715830" y="2566900"/>
                  <a:ext cx="914106" cy="27710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urved Connector 65"/>
                <p:cNvCxnSpPr>
                  <a:stCxn id="62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urved Connector 66"/>
                <p:cNvCxnSpPr>
                  <a:stCxn id="63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Block Arc 67"/>
                <p:cNvSpPr/>
                <p:nvPr/>
              </p:nvSpPr>
              <p:spPr>
                <a:xfrm rot="16200000" flipH="1">
                  <a:off x="6032657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Block Arc 68"/>
                <p:cNvSpPr/>
                <p:nvPr/>
              </p:nvSpPr>
              <p:spPr>
                <a:xfrm flipH="1">
                  <a:off x="4034332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" name="Straight Connector 69"/>
                <p:cNvCxnSpPr>
                  <a:stCxn id="68" idx="0"/>
                  <a:endCxn id="69" idx="1"/>
                </p:cNvCxnSpPr>
                <p:nvPr/>
              </p:nvCxnSpPr>
              <p:spPr>
                <a:xfrm flipH="1" flipV="1">
                  <a:off x="4656993" y="5599439"/>
                  <a:ext cx="1994591" cy="15579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Block Arc 7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Straight Connector 71"/>
                <p:cNvCxnSpPr>
                  <a:stCxn id="69" idx="0"/>
                  <a:endCxn id="51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Block Arc 75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Block Arc 76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Curved Connector 77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>
                  <a:stCxn id="77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"/>
            <p:cNvGrpSpPr/>
            <p:nvPr/>
          </p:nvGrpSpPr>
          <p:grpSpPr>
            <a:xfrm>
              <a:off x="1006892" y="6896052"/>
              <a:ext cx="1094215" cy="821715"/>
              <a:chOff x="1414352" y="4176190"/>
              <a:chExt cx="1094215" cy="821715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Block Arc 45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46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805968" y="3973947"/>
              <a:ext cx="3321673" cy="3737470"/>
              <a:chOff x="4213428" y="1254085"/>
              <a:chExt cx="3321673" cy="373747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5557307" y="4463954"/>
                <a:ext cx="197717" cy="0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4213428" y="1254085"/>
                <a:ext cx="3321673" cy="3737470"/>
                <a:chOff x="4213428" y="1254085"/>
                <a:chExt cx="3321673" cy="3737470"/>
              </a:xfrm>
            </p:grpSpPr>
            <p:cxnSp>
              <p:nvCxnSpPr>
                <p:cNvPr id="23" name="Straight Connector 22"/>
                <p:cNvCxnSpPr>
                  <a:endCxn id="38" idx="1"/>
                </p:cNvCxnSpPr>
                <p:nvPr/>
              </p:nvCxnSpPr>
              <p:spPr>
                <a:xfrm flipV="1">
                  <a:off x="4310348" y="1785509"/>
                  <a:ext cx="6662" cy="193211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Group 23"/>
                <p:cNvGrpSpPr/>
                <p:nvPr/>
              </p:nvGrpSpPr>
              <p:grpSpPr>
                <a:xfrm>
                  <a:off x="4213428" y="1254085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5755024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V="1">
                    <a:off x="5559011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5658104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Oval 28"/>
                  <p:cNvSpPr/>
                  <p:nvPr/>
                </p:nvSpPr>
                <p:spPr>
                  <a:xfrm>
                    <a:off x="7164928" y="4201060"/>
                    <a:ext cx="196013" cy="196013"/>
                  </a:xfrm>
                  <a:prstGeom prst="ellipse">
                    <a:avLst/>
                  </a:prstGeom>
                  <a:solidFill>
                    <a:srgbClr val="FF6600"/>
                  </a:solidFill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 flipH="1">
                    <a:off x="6990770" y="2897876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31" name="Straight Connector 30"/>
                  <p:cNvCxnSpPr/>
                  <p:nvPr/>
                </p:nvCxnSpPr>
                <p:spPr>
                  <a:xfrm flipH="1" flipV="1">
                    <a:off x="6462359" y="2644177"/>
                    <a:ext cx="0" cy="1942871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Block Arc 31"/>
                  <p:cNvSpPr/>
                  <p:nvPr/>
                </p:nvSpPr>
                <p:spPr>
                  <a:xfrm flipH="1">
                    <a:off x="6461273" y="2233319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33" name="Block Arc 32"/>
                  <p:cNvSpPr/>
                  <p:nvPr/>
                </p:nvSpPr>
                <p:spPr>
                  <a:xfrm rot="10800000" flipH="1">
                    <a:off x="5658104" y="416984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34" name="Straight Connector 33"/>
                  <p:cNvCxnSpPr/>
                  <p:nvPr/>
                </p:nvCxnSpPr>
                <p:spPr>
                  <a:xfrm rot="10800000">
                    <a:off x="4213428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rot="10800000" flipV="1">
                    <a:off x="4213428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rot="10800000" flipV="1">
                    <a:off x="4409441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Block Arc 36"/>
                  <p:cNvSpPr/>
                  <p:nvPr/>
                </p:nvSpPr>
                <p:spPr>
                  <a:xfrm rot="10800000" flipH="1">
                    <a:off x="6015976" y="125408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38" name="Block Arc 37"/>
                  <p:cNvSpPr/>
                  <p:nvPr/>
                </p:nvSpPr>
                <p:spPr>
                  <a:xfrm rot="5400000" flipH="1">
                    <a:off x="4294753" y="1269680"/>
                    <a:ext cx="1246959" cy="1215769"/>
                  </a:xfrm>
                  <a:prstGeom prst="blockArc">
                    <a:avLst>
                      <a:gd name="adj1" fmla="val 27279"/>
                      <a:gd name="adj2" fmla="val 4877692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39" name="Straight Connector 38"/>
                  <p:cNvCxnSpPr>
                    <a:stCxn id="30" idx="0"/>
                    <a:endCxn id="37" idx="0"/>
                  </p:cNvCxnSpPr>
                  <p:nvPr/>
                </p:nvCxnSpPr>
                <p:spPr>
                  <a:xfrm flipH="1" flipV="1">
                    <a:off x="7262918" y="1866522"/>
                    <a:ext cx="17" cy="1031354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>
                    <a:stCxn id="37" idx="1"/>
                    <a:endCxn id="38" idx="0"/>
                  </p:cNvCxnSpPr>
                  <p:nvPr/>
                </p:nvCxnSpPr>
                <p:spPr>
                  <a:xfrm flipH="1">
                    <a:off x="4913285" y="1254086"/>
                    <a:ext cx="1726989" cy="2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urved Connector 40"/>
                  <p:cNvCxnSpPr/>
                  <p:nvPr/>
                </p:nvCxnSpPr>
                <p:spPr>
                  <a:xfrm flipV="1">
                    <a:off x="7163224" y="3069762"/>
                    <a:ext cx="215900" cy="186591"/>
                  </a:xfrm>
                  <a:prstGeom prst="curvedConnector3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/>
                <p:cNvCxnSpPr>
                  <a:stCxn id="30" idx="4"/>
                  <a:endCxn id="29" idx="0"/>
                </p:cNvCxnSpPr>
                <p:nvPr/>
              </p:nvCxnSpPr>
              <p:spPr>
                <a:xfrm>
                  <a:off x="7262935" y="3442207"/>
                  <a:ext cx="0" cy="758853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Straight Arrow Connector 10"/>
            <p:cNvCxnSpPr/>
            <p:nvPr/>
          </p:nvCxnSpPr>
          <p:spPr>
            <a:xfrm flipH="1" flipV="1">
              <a:off x="1894202" y="5610952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5306325" y="5606808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7340750" y="5617739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081159" y="6168854"/>
              <a:ext cx="0" cy="5375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1126256" y="3940094"/>
              <a:ext cx="1703" cy="55111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1133495" y="7640110"/>
              <a:ext cx="1703" cy="5511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V="1">
              <a:off x="1133495" y="8243041"/>
              <a:ext cx="1703" cy="5511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53757" y="3497759"/>
            <a:ext cx="1412891" cy="1435646"/>
            <a:chOff x="852047" y="3962827"/>
            <a:chExt cx="4485217" cy="4557433"/>
          </a:xfrm>
        </p:grpSpPr>
        <p:grpSp>
          <p:nvGrpSpPr>
            <p:cNvPr id="115" name="Group 114"/>
            <p:cNvGrpSpPr/>
            <p:nvPr/>
          </p:nvGrpSpPr>
          <p:grpSpPr>
            <a:xfrm>
              <a:off x="1905094" y="4397074"/>
              <a:ext cx="1010934" cy="2719862"/>
              <a:chOff x="2312554" y="1677212"/>
              <a:chExt cx="1010934" cy="2719862"/>
            </a:xfrm>
          </p:grpSpPr>
          <p:cxnSp>
            <p:nvCxnSpPr>
              <p:cNvPr id="210" name="Straight Connector 209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endCxn id="217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2" name="Group 211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213" name="Oval 212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4" name="Straight Connector 213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>
                  <a:stCxn id="213" idx="0"/>
                  <a:endCxn id="217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Block Arc 216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Oval 217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0" name="Straight Connector 219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220"/>
                <p:cNvCxnSpPr>
                  <a:endCxn id="219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221"/>
                <p:cNvCxnSpPr>
                  <a:endCxn id="218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222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" name="Group 115"/>
            <p:cNvGrpSpPr/>
            <p:nvPr/>
          </p:nvGrpSpPr>
          <p:grpSpPr>
            <a:xfrm>
              <a:off x="4336630" y="4397074"/>
              <a:ext cx="778176" cy="2713077"/>
              <a:chOff x="4744090" y="1677212"/>
              <a:chExt cx="778176" cy="2713077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Group 19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urved Connector 202"/>
                <p:cNvCxnSpPr>
                  <a:endCxn id="198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>
                  <a:stCxn id="200" idx="0"/>
                  <a:endCxn id="208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endCxn id="208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Block Arc 207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9" name="Curved Connector 208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1002527" y="3962827"/>
              <a:ext cx="2445251" cy="1215769"/>
              <a:chOff x="1409987" y="1242965"/>
              <a:chExt cx="2445251" cy="1215769"/>
            </a:xfrm>
          </p:grpSpPr>
          <p:cxnSp>
            <p:nvCxnSpPr>
              <p:cNvPr id="190" name="Straight Connector 189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>
                <a:endCxn id="194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Block Arc 193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Straight Connector 194"/>
              <p:cNvCxnSpPr>
                <a:stCxn id="194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1006892" y="4771807"/>
              <a:ext cx="3550007" cy="3547495"/>
              <a:chOff x="1414352" y="2051945"/>
              <a:chExt cx="3550007" cy="3547495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1414352" y="2051945"/>
                <a:ext cx="3550007" cy="3547495"/>
                <a:chOff x="1414352" y="2051945"/>
                <a:chExt cx="3550007" cy="3547495"/>
              </a:xfrm>
            </p:grpSpPr>
            <p:sp>
              <p:nvSpPr>
                <p:cNvPr id="161" name="Isosceles Triangle 160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Oval 168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0" name="Straight Connector 169"/>
                <p:cNvCxnSpPr>
                  <a:stCxn id="161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Oval 171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4" name="Curved Connector 173"/>
                <p:cNvCxnSpPr>
                  <a:stCxn id="169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urved Connector 175"/>
                <p:cNvCxnSpPr>
                  <a:stCxn id="172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urved Connector 176"/>
                <p:cNvCxnSpPr>
                  <a:stCxn id="173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Block Arc 18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2" name="Straight Connector 181"/>
                <p:cNvCxnSpPr>
                  <a:endCxn id="161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Block Arc 185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Block Arc 186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8" name="Curved Connector 187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>
                  <a:stCxn id="187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/>
            <p:cNvGrpSpPr/>
            <p:nvPr/>
          </p:nvGrpSpPr>
          <p:grpSpPr>
            <a:xfrm>
              <a:off x="1006892" y="6896052"/>
              <a:ext cx="1094215" cy="821715"/>
              <a:chOff x="1414352" y="4176190"/>
              <a:chExt cx="1094215" cy="821715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Block Arc 155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7" name="Straight Connector 156"/>
              <p:cNvCxnSpPr>
                <a:stCxn id="156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Arrow Connector 120"/>
            <p:cNvCxnSpPr/>
            <p:nvPr/>
          </p:nvCxnSpPr>
          <p:spPr>
            <a:xfrm flipH="1" flipV="1">
              <a:off x="1903948" y="5610952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 flipV="1">
              <a:off x="5335560" y="5606808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4081159" y="6168854"/>
              <a:ext cx="0" cy="5375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915593" y="7516771"/>
              <a:ext cx="2222231" cy="805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3366FF"/>
                  </a:solidFill>
                  <a:latin typeface="Times New Roman"/>
                  <a:cs typeface="Times New Roman"/>
                </a:rPr>
                <a:t>Th. In</a:t>
              </a:r>
              <a:endParaRPr lang="en-US" sz="1200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rot="5400000" flipH="1" flipV="1">
              <a:off x="1154712" y="3940094"/>
              <a:ext cx="1703" cy="5511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rot="5400000" flipH="1" flipV="1">
              <a:off x="1126754" y="7651501"/>
              <a:ext cx="1703" cy="55111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rot="16200000" flipV="1">
              <a:off x="1133337" y="8243850"/>
              <a:ext cx="1703" cy="55111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TextBox 236"/>
          <p:cNvSpPr txBox="1"/>
          <p:nvPr/>
        </p:nvSpPr>
        <p:spPr>
          <a:xfrm>
            <a:off x="5399174" y="1519135"/>
            <a:ext cx="741409" cy="27477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Cx</a:t>
            </a:r>
            <a:r>
              <a:rPr lang="en-US" sz="12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. Out</a:t>
            </a:r>
            <a:endParaRPr lang="en-US" sz="1200" dirty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  <p:cxnSp>
        <p:nvCxnSpPr>
          <p:cNvPr id="238" name="Straight Arrow Connector 237"/>
          <p:cNvCxnSpPr/>
          <p:nvPr/>
        </p:nvCxnSpPr>
        <p:spPr>
          <a:xfrm rot="5400000" flipH="1" flipV="1">
            <a:off x="5415616" y="479275"/>
            <a:ext cx="537" cy="17360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rot="16200000" flipV="1">
            <a:off x="5413025" y="1589305"/>
            <a:ext cx="537" cy="17360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5123052" y="3806506"/>
            <a:ext cx="65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0FF20"/>
                </a:solidFill>
                <a:latin typeface="Times New Roman"/>
                <a:cs typeface="Times New Roman"/>
              </a:rPr>
              <a:t>Spiny Stellate Cells</a:t>
            </a:r>
            <a:endParaRPr lang="en-US" sz="1200" dirty="0">
              <a:solidFill>
                <a:srgbClr val="30FF20"/>
              </a:solidFill>
              <a:latin typeface="Times New Roman"/>
              <a:cs typeface="Times New Roman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6841783" y="4478675"/>
            <a:ext cx="1125344" cy="422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  <a:latin typeface="Times New Roman"/>
                <a:cs typeface="Times New Roman"/>
              </a:rPr>
              <a:t>Slow Inhibitory Cells</a:t>
            </a:r>
            <a:endParaRPr lang="en-US" sz="1200" dirty="0">
              <a:solidFill>
                <a:srgbClr val="FF6600"/>
              </a:solidFill>
              <a:latin typeface="Times New Roman"/>
              <a:cs typeface="Times New Roman"/>
            </a:endParaRPr>
          </a:p>
        </p:txBody>
      </p:sp>
      <p:grpSp>
        <p:nvGrpSpPr>
          <p:cNvPr id="538" name="Group 537"/>
          <p:cNvGrpSpPr/>
          <p:nvPr/>
        </p:nvGrpSpPr>
        <p:grpSpPr>
          <a:xfrm>
            <a:off x="5123052" y="6681532"/>
            <a:ext cx="2316549" cy="726237"/>
            <a:chOff x="5040902" y="7034795"/>
            <a:chExt cx="2529739" cy="793071"/>
          </a:xfrm>
        </p:grpSpPr>
        <p:grpSp>
          <p:nvGrpSpPr>
            <p:cNvPr id="349" name="Group 348"/>
            <p:cNvGrpSpPr/>
            <p:nvPr/>
          </p:nvGrpSpPr>
          <p:grpSpPr>
            <a:xfrm rot="5400000">
              <a:off x="5572094" y="6895759"/>
              <a:ext cx="68015" cy="347426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343" name="Straight Connector 342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Oval 346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grpFill/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348" name="Straight Connector 347"/>
              <p:cNvCxnSpPr>
                <a:endCxn id="347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" name="Group 353"/>
            <p:cNvGrpSpPr/>
            <p:nvPr/>
          </p:nvGrpSpPr>
          <p:grpSpPr>
            <a:xfrm rot="5400000">
              <a:off x="6306630" y="6895090"/>
              <a:ext cx="68015" cy="347426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355" name="Straight Connector 354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Oval 358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prstClr val="white"/>
                </a:bgClr>
              </a:patt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360" name="Straight Connector 359"/>
              <p:cNvCxnSpPr>
                <a:endCxn id="359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 rot="5400000">
              <a:off x="7044389" y="6895090"/>
              <a:ext cx="68015" cy="347426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362" name="Straight Connector 361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Oval 365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367" name="Straight Connector 366"/>
              <p:cNvCxnSpPr>
                <a:endCxn id="366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8" name="TextBox 367"/>
            <p:cNvSpPr txBox="1"/>
            <p:nvPr/>
          </p:nvSpPr>
          <p:spPr>
            <a:xfrm>
              <a:off x="5040902" y="7103478"/>
              <a:ext cx="997883" cy="504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  <a:cs typeface="Times New Roman"/>
                </a:rPr>
                <a:t>Excitatory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5898751" y="7122054"/>
              <a:ext cx="864398" cy="705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  <a:cs typeface="Times New Roman"/>
                </a:rPr>
                <a:t>Slow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Inhibitory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6694222" y="7122053"/>
              <a:ext cx="876419" cy="70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  <a:cs typeface="Times New Roman"/>
                </a:rPr>
                <a:t>Fast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Inhibitory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74" name="TextBox 373"/>
          <p:cNvSpPr txBox="1"/>
          <p:nvPr/>
        </p:nvSpPr>
        <p:spPr>
          <a:xfrm>
            <a:off x="5123052" y="3338420"/>
            <a:ext cx="304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c)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5123052" y="4912759"/>
            <a:ext cx="312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d</a:t>
            </a:r>
            <a:r>
              <a:rPr lang="en-US" sz="1200" dirty="0" smtClean="0">
                <a:latin typeface="Times New Roman"/>
                <a:cs typeface="Times New Roman"/>
              </a:rPr>
              <a:t>)</a:t>
            </a:r>
            <a:endParaRPr lang="en-US" sz="1200" dirty="0">
              <a:latin typeface="Times New Roman"/>
              <a:cs typeface="Times New Roman"/>
            </a:endParaRPr>
          </a:p>
        </p:txBody>
      </p:sp>
      <p:grpSp>
        <p:nvGrpSpPr>
          <p:cNvPr id="533" name="Group 532"/>
          <p:cNvGrpSpPr/>
          <p:nvPr/>
        </p:nvGrpSpPr>
        <p:grpSpPr>
          <a:xfrm>
            <a:off x="711252" y="4961227"/>
            <a:ext cx="1949991" cy="1458942"/>
            <a:chOff x="5235219" y="6995028"/>
            <a:chExt cx="1949991" cy="1458942"/>
          </a:xfrm>
        </p:grpSpPr>
        <p:grpSp>
          <p:nvGrpSpPr>
            <p:cNvPr id="502" name="Group 501"/>
            <p:cNvGrpSpPr/>
            <p:nvPr/>
          </p:nvGrpSpPr>
          <p:grpSpPr>
            <a:xfrm>
              <a:off x="5569027" y="6995028"/>
              <a:ext cx="326257" cy="1140326"/>
              <a:chOff x="2197868" y="7104036"/>
              <a:chExt cx="326257" cy="1140326"/>
            </a:xfrm>
          </p:grpSpPr>
          <p:sp>
            <p:nvSpPr>
              <p:cNvPr id="503" name="Can 50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4" name="Straight Arrow Connector 50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Arrow Connector 50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Group 506"/>
            <p:cNvGrpSpPr/>
            <p:nvPr/>
          </p:nvGrpSpPr>
          <p:grpSpPr>
            <a:xfrm>
              <a:off x="5480898" y="7074682"/>
              <a:ext cx="326257" cy="1140326"/>
              <a:chOff x="2197868" y="7104036"/>
              <a:chExt cx="326257" cy="1140326"/>
            </a:xfrm>
          </p:grpSpPr>
          <p:sp>
            <p:nvSpPr>
              <p:cNvPr id="508" name="Can 50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9" name="Straight Arrow Connector 50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Arrow Connector 50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Arrow Connector 51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2" name="Group 511"/>
            <p:cNvGrpSpPr/>
            <p:nvPr/>
          </p:nvGrpSpPr>
          <p:grpSpPr>
            <a:xfrm>
              <a:off x="5405899" y="7154336"/>
              <a:ext cx="326257" cy="1140326"/>
              <a:chOff x="2197868" y="7104036"/>
              <a:chExt cx="326257" cy="1140326"/>
            </a:xfrm>
          </p:grpSpPr>
          <p:sp>
            <p:nvSpPr>
              <p:cNvPr id="513" name="Can 51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4" name="Straight Arrow Connector 51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Arrow Connector 51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7" name="Group 516"/>
            <p:cNvGrpSpPr/>
            <p:nvPr/>
          </p:nvGrpSpPr>
          <p:grpSpPr>
            <a:xfrm>
              <a:off x="5323349" y="7233990"/>
              <a:ext cx="326257" cy="1140326"/>
              <a:chOff x="2197868" y="7104036"/>
              <a:chExt cx="326257" cy="1140326"/>
            </a:xfrm>
          </p:grpSpPr>
          <p:sp>
            <p:nvSpPr>
              <p:cNvPr id="518" name="Can 51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9" name="Straight Arrow Connector 51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Arrow Connector 51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Arrow Connector 52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2" name="Group 521"/>
            <p:cNvGrpSpPr/>
            <p:nvPr/>
          </p:nvGrpSpPr>
          <p:grpSpPr>
            <a:xfrm>
              <a:off x="5235219" y="7313644"/>
              <a:ext cx="326257" cy="1140326"/>
              <a:chOff x="2197868" y="7104036"/>
              <a:chExt cx="326257" cy="1140326"/>
            </a:xfrm>
          </p:grpSpPr>
          <p:sp>
            <p:nvSpPr>
              <p:cNvPr id="523" name="Can 52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4" name="Straight Arrow Connector 52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7" name="Group 476"/>
            <p:cNvGrpSpPr/>
            <p:nvPr/>
          </p:nvGrpSpPr>
          <p:grpSpPr>
            <a:xfrm>
              <a:off x="5895284" y="6995028"/>
              <a:ext cx="326257" cy="1140326"/>
              <a:chOff x="2197868" y="7104036"/>
              <a:chExt cx="326257" cy="1140326"/>
            </a:xfrm>
          </p:grpSpPr>
          <p:sp>
            <p:nvSpPr>
              <p:cNvPr id="478" name="Can 47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9" name="Straight Arrow Connector 47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Arrow Connector 48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" name="Group 481"/>
            <p:cNvGrpSpPr/>
            <p:nvPr/>
          </p:nvGrpSpPr>
          <p:grpSpPr>
            <a:xfrm>
              <a:off x="5807155" y="7074682"/>
              <a:ext cx="326257" cy="1140326"/>
              <a:chOff x="2197868" y="7104036"/>
              <a:chExt cx="326257" cy="1140326"/>
            </a:xfrm>
          </p:grpSpPr>
          <p:sp>
            <p:nvSpPr>
              <p:cNvPr id="483" name="Can 48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4" name="Straight Arrow Connector 48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Arrow Connector 48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Group 486"/>
            <p:cNvGrpSpPr/>
            <p:nvPr/>
          </p:nvGrpSpPr>
          <p:grpSpPr>
            <a:xfrm>
              <a:off x="5732156" y="7154336"/>
              <a:ext cx="326257" cy="1140326"/>
              <a:chOff x="2197868" y="7104036"/>
              <a:chExt cx="326257" cy="1140326"/>
            </a:xfrm>
          </p:grpSpPr>
          <p:sp>
            <p:nvSpPr>
              <p:cNvPr id="488" name="Can 48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9" name="Straight Arrow Connector 48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Arrow Connector 48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2" name="Group 491"/>
            <p:cNvGrpSpPr/>
            <p:nvPr/>
          </p:nvGrpSpPr>
          <p:grpSpPr>
            <a:xfrm>
              <a:off x="5649606" y="7233990"/>
              <a:ext cx="326257" cy="1140326"/>
              <a:chOff x="2197868" y="7104036"/>
              <a:chExt cx="326257" cy="1140326"/>
            </a:xfrm>
          </p:grpSpPr>
          <p:sp>
            <p:nvSpPr>
              <p:cNvPr id="493" name="Can 49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4" name="Straight Arrow Connector 49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Arrow Connector 49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7" name="Group 496"/>
            <p:cNvGrpSpPr/>
            <p:nvPr/>
          </p:nvGrpSpPr>
          <p:grpSpPr>
            <a:xfrm>
              <a:off x="5561476" y="7313644"/>
              <a:ext cx="326257" cy="1140326"/>
              <a:chOff x="2197868" y="7104036"/>
              <a:chExt cx="326257" cy="1140326"/>
            </a:xfrm>
          </p:grpSpPr>
          <p:sp>
            <p:nvSpPr>
              <p:cNvPr id="498" name="Can 49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9" name="Straight Arrow Connector 49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Arrow Connector 49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50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" name="Group 451"/>
            <p:cNvGrpSpPr/>
            <p:nvPr/>
          </p:nvGrpSpPr>
          <p:grpSpPr>
            <a:xfrm>
              <a:off x="6215962" y="6995028"/>
              <a:ext cx="326257" cy="1140326"/>
              <a:chOff x="2197868" y="7104036"/>
              <a:chExt cx="326257" cy="1140326"/>
            </a:xfrm>
          </p:grpSpPr>
          <p:sp>
            <p:nvSpPr>
              <p:cNvPr id="453" name="Can 45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4" name="Straight Arrow Connector 45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Arrow Connector 45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Arrow Connector 45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oup 456"/>
            <p:cNvGrpSpPr/>
            <p:nvPr/>
          </p:nvGrpSpPr>
          <p:grpSpPr>
            <a:xfrm>
              <a:off x="6127833" y="7074682"/>
              <a:ext cx="326257" cy="1140326"/>
              <a:chOff x="2197868" y="7104036"/>
              <a:chExt cx="326257" cy="1140326"/>
            </a:xfrm>
          </p:grpSpPr>
          <p:sp>
            <p:nvSpPr>
              <p:cNvPr id="458" name="Can 45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9" name="Straight Arrow Connector 45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Arrow Connector 45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2" name="Group 461"/>
            <p:cNvGrpSpPr/>
            <p:nvPr/>
          </p:nvGrpSpPr>
          <p:grpSpPr>
            <a:xfrm>
              <a:off x="6052834" y="7154336"/>
              <a:ext cx="326257" cy="1140326"/>
              <a:chOff x="2197868" y="7104036"/>
              <a:chExt cx="326257" cy="1140326"/>
            </a:xfrm>
          </p:grpSpPr>
          <p:sp>
            <p:nvSpPr>
              <p:cNvPr id="463" name="Can 46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4" name="Straight Arrow Connector 46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Arrow Connector 46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Arrow Connector 46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7" name="Group 466"/>
            <p:cNvGrpSpPr/>
            <p:nvPr/>
          </p:nvGrpSpPr>
          <p:grpSpPr>
            <a:xfrm>
              <a:off x="5970284" y="7233990"/>
              <a:ext cx="326257" cy="1140326"/>
              <a:chOff x="2197868" y="7104036"/>
              <a:chExt cx="326257" cy="1140326"/>
            </a:xfrm>
          </p:grpSpPr>
          <p:sp>
            <p:nvSpPr>
              <p:cNvPr id="468" name="Can 46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9" name="Straight Arrow Connector 46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Arrow Connector 46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Arrow Connector 47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" name="Group 471"/>
            <p:cNvGrpSpPr/>
            <p:nvPr/>
          </p:nvGrpSpPr>
          <p:grpSpPr>
            <a:xfrm>
              <a:off x="5882154" y="7313644"/>
              <a:ext cx="326257" cy="1140326"/>
              <a:chOff x="2197868" y="7104036"/>
              <a:chExt cx="326257" cy="1140326"/>
            </a:xfrm>
          </p:grpSpPr>
          <p:sp>
            <p:nvSpPr>
              <p:cNvPr id="473" name="Can 47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4" name="Straight Arrow Connector 47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7" name="Group 426"/>
            <p:cNvGrpSpPr/>
            <p:nvPr/>
          </p:nvGrpSpPr>
          <p:grpSpPr>
            <a:xfrm>
              <a:off x="6534668" y="6995028"/>
              <a:ext cx="326257" cy="1140326"/>
              <a:chOff x="2197868" y="7104036"/>
              <a:chExt cx="326257" cy="1140326"/>
            </a:xfrm>
          </p:grpSpPr>
          <p:sp>
            <p:nvSpPr>
              <p:cNvPr id="428" name="Can 42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9" name="Straight Arrow Connector 42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 431"/>
            <p:cNvGrpSpPr/>
            <p:nvPr/>
          </p:nvGrpSpPr>
          <p:grpSpPr>
            <a:xfrm>
              <a:off x="6446539" y="7074682"/>
              <a:ext cx="326257" cy="1140326"/>
              <a:chOff x="2197868" y="7104036"/>
              <a:chExt cx="326257" cy="1140326"/>
            </a:xfrm>
          </p:grpSpPr>
          <p:sp>
            <p:nvSpPr>
              <p:cNvPr id="433" name="Can 43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4" name="Straight Arrow Connector 43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Arrow Connector 43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Arrow Connector 43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Group 436"/>
            <p:cNvGrpSpPr/>
            <p:nvPr/>
          </p:nvGrpSpPr>
          <p:grpSpPr>
            <a:xfrm>
              <a:off x="6371540" y="7154336"/>
              <a:ext cx="326257" cy="1140326"/>
              <a:chOff x="2197868" y="7104036"/>
              <a:chExt cx="326257" cy="1140326"/>
            </a:xfrm>
          </p:grpSpPr>
          <p:sp>
            <p:nvSpPr>
              <p:cNvPr id="438" name="Can 43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9" name="Straight Arrow Connector 43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Arrow Connector 44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2" name="Group 441"/>
            <p:cNvGrpSpPr/>
            <p:nvPr/>
          </p:nvGrpSpPr>
          <p:grpSpPr>
            <a:xfrm>
              <a:off x="6288990" y="7233990"/>
              <a:ext cx="326257" cy="1140326"/>
              <a:chOff x="2197868" y="7104036"/>
              <a:chExt cx="326257" cy="1140326"/>
            </a:xfrm>
          </p:grpSpPr>
          <p:sp>
            <p:nvSpPr>
              <p:cNvPr id="443" name="Can 44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4" name="Straight Arrow Connector 44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Arrow Connector 44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44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7" name="Group 446"/>
            <p:cNvGrpSpPr/>
            <p:nvPr/>
          </p:nvGrpSpPr>
          <p:grpSpPr>
            <a:xfrm>
              <a:off x="6200860" y="7313644"/>
              <a:ext cx="326257" cy="1140326"/>
              <a:chOff x="2197868" y="7104036"/>
              <a:chExt cx="326257" cy="1140326"/>
            </a:xfrm>
          </p:grpSpPr>
          <p:sp>
            <p:nvSpPr>
              <p:cNvPr id="448" name="Can 44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Arrow Connector 44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Arrow Connector 45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2" name="Group 421"/>
            <p:cNvGrpSpPr/>
            <p:nvPr/>
          </p:nvGrpSpPr>
          <p:grpSpPr>
            <a:xfrm>
              <a:off x="6858953" y="6995028"/>
              <a:ext cx="326257" cy="1140326"/>
              <a:chOff x="2197868" y="7104036"/>
              <a:chExt cx="326257" cy="1140326"/>
            </a:xfrm>
          </p:grpSpPr>
          <p:sp>
            <p:nvSpPr>
              <p:cNvPr id="423" name="Can 42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4" name="Straight Arrow Connector 42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7" name="Group 416"/>
            <p:cNvGrpSpPr/>
            <p:nvPr/>
          </p:nvGrpSpPr>
          <p:grpSpPr>
            <a:xfrm>
              <a:off x="6770824" y="7074682"/>
              <a:ext cx="326257" cy="1140326"/>
              <a:chOff x="2197868" y="7104036"/>
              <a:chExt cx="326257" cy="1140326"/>
            </a:xfrm>
          </p:grpSpPr>
          <p:sp>
            <p:nvSpPr>
              <p:cNvPr id="418" name="Can 41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9" name="Straight Arrow Connector 41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Arrow Connector 42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oup 409"/>
            <p:cNvGrpSpPr/>
            <p:nvPr/>
          </p:nvGrpSpPr>
          <p:grpSpPr>
            <a:xfrm>
              <a:off x="6695825" y="7154336"/>
              <a:ext cx="326257" cy="1140326"/>
              <a:chOff x="2197868" y="7104036"/>
              <a:chExt cx="326257" cy="1140326"/>
            </a:xfrm>
          </p:grpSpPr>
          <p:sp>
            <p:nvSpPr>
              <p:cNvPr id="411" name="Can 410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2" name="Straight Arrow Connector 411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Arrow Connector 412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Group 396"/>
            <p:cNvGrpSpPr/>
            <p:nvPr/>
          </p:nvGrpSpPr>
          <p:grpSpPr>
            <a:xfrm>
              <a:off x="6613275" y="7233990"/>
              <a:ext cx="326257" cy="1140326"/>
              <a:chOff x="2197868" y="7104036"/>
              <a:chExt cx="326257" cy="1140326"/>
            </a:xfrm>
          </p:grpSpPr>
          <p:sp>
            <p:nvSpPr>
              <p:cNvPr id="378" name="Can 37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Arrow Connector 391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3" name="Group 402"/>
            <p:cNvGrpSpPr/>
            <p:nvPr/>
          </p:nvGrpSpPr>
          <p:grpSpPr>
            <a:xfrm>
              <a:off x="6525145" y="7313644"/>
              <a:ext cx="326257" cy="1140326"/>
              <a:chOff x="2197868" y="7104036"/>
              <a:chExt cx="326257" cy="1140326"/>
            </a:xfrm>
          </p:grpSpPr>
          <p:sp>
            <p:nvSpPr>
              <p:cNvPr id="404" name="Can 403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00000"/>
                  </a:solidFill>
                </a:endParaRPr>
              </a:p>
            </p:txBody>
          </p:sp>
          <p:cxnSp>
            <p:nvCxnSpPr>
              <p:cNvPr id="405" name="Straight Arrow Connector 404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Arrow Connector 406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FF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8" name="Group 527"/>
          <p:cNvGrpSpPr/>
          <p:nvPr/>
        </p:nvGrpSpPr>
        <p:grpSpPr>
          <a:xfrm>
            <a:off x="707432" y="3244491"/>
            <a:ext cx="400427" cy="1399567"/>
            <a:chOff x="2197868" y="7104036"/>
            <a:chExt cx="326257" cy="1140326"/>
          </a:xfrm>
        </p:grpSpPr>
        <p:sp>
          <p:nvSpPr>
            <p:cNvPr id="529" name="Can 528"/>
            <p:cNvSpPr/>
            <p:nvPr/>
          </p:nvSpPr>
          <p:spPr>
            <a:xfrm>
              <a:off x="2197868" y="7337425"/>
              <a:ext cx="326257" cy="637062"/>
            </a:xfrm>
            <a:prstGeom prst="can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0" name="Straight Arrow Connector 529"/>
            <p:cNvCxnSpPr/>
            <p:nvPr/>
          </p:nvCxnSpPr>
          <p:spPr>
            <a:xfrm>
              <a:off x="2443547" y="7974487"/>
              <a:ext cx="0" cy="26987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/>
            <p:cNvCxnSpPr/>
            <p:nvPr/>
          </p:nvCxnSpPr>
          <p:spPr>
            <a:xfrm flipV="1">
              <a:off x="2278447" y="7974487"/>
              <a:ext cx="0" cy="26987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/>
            <p:cNvCxnSpPr/>
            <p:nvPr/>
          </p:nvCxnSpPr>
          <p:spPr>
            <a:xfrm flipV="1">
              <a:off x="2362968" y="7104036"/>
              <a:ext cx="0" cy="269874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4" name="TextBox 533"/>
          <p:cNvSpPr txBox="1"/>
          <p:nvPr/>
        </p:nvSpPr>
        <p:spPr>
          <a:xfrm>
            <a:off x="815141" y="3117844"/>
            <a:ext cx="698829" cy="33997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1200" dirty="0" err="1" smtClean="0">
                <a:latin typeface="Times New Roman"/>
                <a:cs typeface="Times New Roman"/>
              </a:rPr>
              <a:t>Cx</a:t>
            </a:r>
            <a:r>
              <a:rPr lang="en-US" sz="1200" dirty="0" smtClean="0">
                <a:latin typeface="Times New Roman"/>
                <a:cs typeface="Times New Roman"/>
              </a:rPr>
              <a:t>. In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948350" y="4304087"/>
            <a:ext cx="840484" cy="33997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1200" dirty="0" err="1" smtClean="0">
                <a:latin typeface="Times New Roman"/>
                <a:cs typeface="Times New Roman"/>
              </a:rPr>
              <a:t>Cx</a:t>
            </a:r>
            <a:r>
              <a:rPr lang="en-US" sz="1200" dirty="0" smtClean="0">
                <a:latin typeface="Times New Roman"/>
                <a:cs typeface="Times New Roman"/>
              </a:rPr>
              <a:t>. Out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146050" y="4304087"/>
            <a:ext cx="717830" cy="33997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Times New Roman"/>
                <a:cs typeface="Times New Roman"/>
              </a:rPr>
              <a:t>Th. In</a:t>
            </a:r>
            <a:endParaRPr lang="en-US" sz="1200" dirty="0">
              <a:latin typeface="Times New Roman"/>
              <a:cs typeface="Times New Roman"/>
            </a:endParaRPr>
          </a:p>
        </p:txBody>
      </p:sp>
      <p:pic>
        <p:nvPicPr>
          <p:cNvPr id="640" name="Picture 639" descr="CG_Skin_Trans60.emf"/>
          <p:cNvPicPr>
            <a:picLocks noChangeAspect="1"/>
          </p:cNvPicPr>
          <p:nvPr/>
        </p:nvPicPr>
        <p:blipFill>
          <a:blip r:embed="rId2"/>
          <a:srcRect l="28824" t="19070" r="28333"/>
          <a:stretch>
            <a:fillRect/>
          </a:stretch>
        </p:blipFill>
        <p:spPr>
          <a:xfrm>
            <a:off x="1808263" y="3175791"/>
            <a:ext cx="1160240" cy="1338754"/>
          </a:xfrm>
          <a:prstGeom prst="rect">
            <a:avLst/>
          </a:prstGeom>
        </p:spPr>
      </p:pic>
      <p:grpSp>
        <p:nvGrpSpPr>
          <p:cNvPr id="715" name="Group 714"/>
          <p:cNvGrpSpPr/>
          <p:nvPr/>
        </p:nvGrpSpPr>
        <p:grpSpPr>
          <a:xfrm>
            <a:off x="5497284" y="421568"/>
            <a:ext cx="520836" cy="382981"/>
            <a:chOff x="2201850" y="1242965"/>
            <a:chExt cx="1653388" cy="1215769"/>
          </a:xfrm>
        </p:grpSpPr>
        <p:cxnSp>
          <p:nvCxnSpPr>
            <p:cNvPr id="716" name="Straight Connector 715"/>
            <p:cNvCxnSpPr/>
            <p:nvPr/>
          </p:nvCxnSpPr>
          <p:spPr>
            <a:xfrm rot="10800000">
              <a:off x="3657521" y="1983499"/>
              <a:ext cx="197717" cy="0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>
              <a:off x="3657520" y="1978280"/>
              <a:ext cx="1" cy="86636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 rot="10800000" flipV="1">
              <a:off x="3853534" y="1983499"/>
              <a:ext cx="0" cy="8141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>
              <a:endCxn id="720" idx="0"/>
            </p:cNvCxnSpPr>
            <p:nvPr/>
          </p:nvCxnSpPr>
          <p:spPr>
            <a:xfrm flipH="1" flipV="1">
              <a:off x="3754424" y="1855402"/>
              <a:ext cx="17" cy="12809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0" name="Block Arc 719"/>
            <p:cNvSpPr/>
            <p:nvPr/>
          </p:nvSpPr>
          <p:spPr>
            <a:xfrm rot="10800000" flipH="1">
              <a:off x="2507482" y="1242965"/>
              <a:ext cx="1246959" cy="1215769"/>
            </a:xfrm>
            <a:prstGeom prst="blockArc">
              <a:avLst>
                <a:gd name="adj1" fmla="val 21574898"/>
                <a:gd name="adj2" fmla="val 5395371"/>
                <a:gd name="adj3" fmla="val 0"/>
              </a:avLst>
            </a:prstGeom>
            <a:noFill/>
            <a:ln w="952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21" name="Straight Connector 720"/>
            <p:cNvCxnSpPr>
              <a:stCxn id="720" idx="1"/>
            </p:cNvCxnSpPr>
            <p:nvPr/>
          </p:nvCxnSpPr>
          <p:spPr>
            <a:xfrm flipH="1">
              <a:off x="2201850" y="1242965"/>
              <a:ext cx="929928" cy="0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4" name="Group 723"/>
          <p:cNvGrpSpPr/>
          <p:nvPr/>
        </p:nvGrpSpPr>
        <p:grpSpPr>
          <a:xfrm>
            <a:off x="5497284" y="678051"/>
            <a:ext cx="676705" cy="1115860"/>
            <a:chOff x="2201851" y="2057164"/>
            <a:chExt cx="2148193" cy="3542275"/>
          </a:xfrm>
        </p:grpSpPr>
        <p:sp>
          <p:nvSpPr>
            <p:cNvPr id="725" name="Isosceles Triangle 724"/>
            <p:cNvSpPr/>
            <p:nvPr/>
          </p:nvSpPr>
          <p:spPr>
            <a:xfrm flipH="1">
              <a:off x="3718620" y="3442206"/>
              <a:ext cx="631424" cy="544331"/>
            </a:xfrm>
            <a:prstGeom prst="triangle">
              <a:avLst/>
            </a:prstGeom>
            <a:noFill/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0" name="Straight Connector 729"/>
            <p:cNvCxnSpPr>
              <a:stCxn id="725" idx="0"/>
            </p:cNvCxnSpPr>
            <p:nvPr/>
          </p:nvCxnSpPr>
          <p:spPr>
            <a:xfrm flipH="1" flipV="1">
              <a:off x="4034332" y="3162505"/>
              <a:ext cx="0" cy="279701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Oval 730"/>
            <p:cNvSpPr/>
            <p:nvPr/>
          </p:nvSpPr>
          <p:spPr>
            <a:xfrm rot="10800000">
              <a:off x="3657521" y="2057164"/>
              <a:ext cx="196013" cy="196013"/>
            </a:xfrm>
            <a:prstGeom prst="ellips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3" name="Curved Connector 732"/>
            <p:cNvCxnSpPr>
              <a:stCxn id="731" idx="0"/>
            </p:cNvCxnSpPr>
            <p:nvPr/>
          </p:nvCxnSpPr>
          <p:spPr>
            <a:xfrm rot="16200000" flipH="1">
              <a:off x="3440265" y="2568439"/>
              <a:ext cx="909328" cy="278804"/>
            </a:xfrm>
            <a:prstGeom prst="curvedConnector3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>
              <a:endCxn id="725" idx="3"/>
            </p:cNvCxnSpPr>
            <p:nvPr/>
          </p:nvCxnSpPr>
          <p:spPr>
            <a:xfrm flipH="1" flipV="1">
              <a:off x="4034332" y="3986537"/>
              <a:ext cx="17" cy="1000466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6" name="Block Arc 735"/>
            <p:cNvSpPr/>
            <p:nvPr/>
          </p:nvSpPr>
          <p:spPr>
            <a:xfrm rot="16200000" flipH="1">
              <a:off x="2795781" y="4368075"/>
              <a:ext cx="1246959" cy="1215769"/>
            </a:xfrm>
            <a:prstGeom prst="blockArc">
              <a:avLst>
                <a:gd name="adj1" fmla="val 21574898"/>
                <a:gd name="adj2" fmla="val 5395371"/>
                <a:gd name="adj3" fmla="val 0"/>
              </a:avLst>
            </a:prstGeom>
            <a:noFill/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37" name="Curved Connector 736"/>
            <p:cNvCxnSpPr/>
            <p:nvPr/>
          </p:nvCxnSpPr>
          <p:spPr>
            <a:xfrm flipV="1">
              <a:off x="3882770" y="3714952"/>
              <a:ext cx="215900" cy="186591"/>
            </a:xfrm>
            <a:prstGeom prst="curvedConnector3">
              <a:avLst/>
            </a:prstGeom>
            <a:ln w="12700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>
              <a:stCxn id="736" idx="0"/>
            </p:cNvCxnSpPr>
            <p:nvPr/>
          </p:nvCxnSpPr>
          <p:spPr>
            <a:xfrm flipH="1">
              <a:off x="2201851" y="5599421"/>
              <a:ext cx="1212855" cy="0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0" name="Picture 739" descr="PSP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09" y="100266"/>
            <a:ext cx="1100344" cy="1079500"/>
          </a:xfrm>
          <a:prstGeom prst="rect">
            <a:avLst/>
          </a:prstGeom>
        </p:spPr>
      </p:pic>
      <p:pic>
        <p:nvPicPr>
          <p:cNvPr id="741" name="Picture 740" descr="Sigmoi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30" y="1000066"/>
            <a:ext cx="1079500" cy="1079500"/>
          </a:xfrm>
          <a:prstGeom prst="rect">
            <a:avLst/>
          </a:prstGeom>
        </p:spPr>
      </p:pic>
      <p:sp>
        <p:nvSpPr>
          <p:cNvPr id="744" name="TextBox 743"/>
          <p:cNvSpPr txBox="1"/>
          <p:nvPr/>
        </p:nvSpPr>
        <p:spPr>
          <a:xfrm>
            <a:off x="5216868" y="248522"/>
            <a:ext cx="195313" cy="177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a)</a:t>
            </a:r>
            <a:endParaRPr lang="en-US" sz="1200" dirty="0">
              <a:latin typeface="Times New Roman"/>
              <a:cs typeface="Times New Roman"/>
            </a:endParaRPr>
          </a:p>
        </p:txBody>
      </p:sp>
      <p:grpSp>
        <p:nvGrpSpPr>
          <p:cNvPr id="639" name="Group 638"/>
          <p:cNvGrpSpPr/>
          <p:nvPr/>
        </p:nvGrpSpPr>
        <p:grpSpPr>
          <a:xfrm>
            <a:off x="5161044" y="1830081"/>
            <a:ext cx="2577483" cy="1457749"/>
            <a:chOff x="5161044" y="1830081"/>
            <a:chExt cx="2577483" cy="1457749"/>
          </a:xfrm>
        </p:grpSpPr>
        <p:sp>
          <p:nvSpPr>
            <p:cNvPr id="373" name="TextBox 372"/>
            <p:cNvSpPr txBox="1"/>
            <p:nvPr/>
          </p:nvSpPr>
          <p:spPr>
            <a:xfrm>
              <a:off x="5161044" y="1830081"/>
              <a:ext cx="325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b</a:t>
              </a:r>
              <a:r>
                <a:rPr lang="en-US" sz="1200" dirty="0" smtClean="0">
                  <a:latin typeface="Times New Roman"/>
                  <a:cs typeface="Times New Roman"/>
                </a:rPr>
                <a:t>)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6558803" y="2052281"/>
              <a:ext cx="245134" cy="854651"/>
              <a:chOff x="4744090" y="1677212"/>
              <a:chExt cx="778176" cy="2713077"/>
            </a:xfrm>
          </p:grpSpPr>
          <p:cxnSp>
            <p:nvCxnSpPr>
              <p:cNvPr id="306" name="Straight Connector 305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" name="Group 30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1" name="Straight Connector 310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urved Connector 312"/>
                <p:cNvCxnSpPr>
                  <a:endCxn id="308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>
                  <a:stCxn id="310" idx="0"/>
                  <a:endCxn id="318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>
                  <a:endCxn id="318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Block Arc 317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9" name="Curved Connector 318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7" name="Group 226"/>
            <p:cNvGrpSpPr/>
            <p:nvPr/>
          </p:nvGrpSpPr>
          <p:grpSpPr>
            <a:xfrm>
              <a:off x="5508525" y="1915488"/>
              <a:ext cx="770282" cy="382981"/>
              <a:chOff x="1409987" y="1242965"/>
              <a:chExt cx="2445251" cy="1215769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endCxn id="304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Block Arc 303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5" name="Straight Connector 304"/>
              <p:cNvCxnSpPr>
                <a:stCxn id="304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27"/>
            <p:cNvGrpSpPr/>
            <p:nvPr/>
          </p:nvGrpSpPr>
          <p:grpSpPr>
            <a:xfrm>
              <a:off x="5509900" y="2170465"/>
              <a:ext cx="1118292" cy="1117365"/>
              <a:chOff x="1414352" y="2052385"/>
              <a:chExt cx="3550007" cy="3547055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271" name="Isosceles Triangle 270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Oval 278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Connector 279"/>
                <p:cNvCxnSpPr>
                  <a:stCxn id="271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Oval 281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4" name="Curved Connector 283"/>
                <p:cNvCxnSpPr>
                  <a:stCxn id="279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urved Connector 285"/>
                <p:cNvCxnSpPr>
                  <a:stCxn id="282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Block Arc 29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2" name="Straight Connector 291"/>
                <p:cNvCxnSpPr>
                  <a:endCxn id="271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Block Arc 296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8" name="Curved Connector 297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>
                  <a:stCxn id="297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Arrow Connector 233"/>
            <p:cNvCxnSpPr/>
            <p:nvPr/>
          </p:nvCxnSpPr>
          <p:spPr>
            <a:xfrm>
              <a:off x="6478328" y="2610414"/>
              <a:ext cx="0" cy="1693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 flipH="1" flipV="1">
              <a:off x="6872253" y="2436805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/>
            <p:cNvSpPr txBox="1"/>
            <p:nvPr/>
          </p:nvSpPr>
          <p:spPr>
            <a:xfrm>
              <a:off x="5444528" y="2541162"/>
              <a:ext cx="847836" cy="422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Pyramidal</a:t>
              </a:r>
              <a:b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6845343" y="2290184"/>
              <a:ext cx="893184" cy="46166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Inhibitory</a:t>
              </a:r>
              <a:b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7" name="Right Arrow 336"/>
            <p:cNvSpPr/>
            <p:nvPr/>
          </p:nvSpPr>
          <p:spPr>
            <a:xfrm rot="1416621">
              <a:off x="5907905" y="2343334"/>
              <a:ext cx="424862" cy="186941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5403425" y="2199305"/>
              <a:ext cx="663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Times New Roman"/>
                  <a:cs typeface="Times New Roman"/>
                </a:rPr>
                <a:t>iEEG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cxnSp>
          <p:nvCxnSpPr>
            <p:cNvPr id="749" name="Straight Arrow Connector 748"/>
            <p:cNvCxnSpPr/>
            <p:nvPr/>
          </p:nvCxnSpPr>
          <p:spPr>
            <a:xfrm rot="5400000" flipH="1" flipV="1">
              <a:off x="5523134" y="1962692"/>
              <a:ext cx="536" cy="17360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/>
            <p:cNvCxnSpPr/>
            <p:nvPr/>
          </p:nvCxnSpPr>
          <p:spPr>
            <a:xfrm rot="16200000" flipV="1">
              <a:off x="5513803" y="3111243"/>
              <a:ext cx="536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1" name="Straight Connector 780"/>
          <p:cNvCxnSpPr/>
          <p:nvPr/>
        </p:nvCxnSpPr>
        <p:spPr>
          <a:xfrm flipV="1">
            <a:off x="3997688" y="7143306"/>
            <a:ext cx="326256" cy="31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 flipH="1">
            <a:off x="3034018" y="7143306"/>
            <a:ext cx="12899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/>
          <p:nvPr/>
        </p:nvCxnSpPr>
        <p:spPr>
          <a:xfrm flipH="1">
            <a:off x="2700210" y="7143306"/>
            <a:ext cx="329866" cy="313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>
            <a:off x="2703819" y="7456349"/>
            <a:ext cx="1293869" cy="1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/>
          <p:cNvCxnSpPr/>
          <p:nvPr/>
        </p:nvCxnSpPr>
        <p:spPr>
          <a:xfrm flipH="1">
            <a:off x="3680953" y="7143306"/>
            <a:ext cx="314763" cy="31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 flipH="1">
            <a:off x="3358304" y="7143306"/>
            <a:ext cx="320678" cy="31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/>
          <p:cNvCxnSpPr/>
          <p:nvPr/>
        </p:nvCxnSpPr>
        <p:spPr>
          <a:xfrm flipH="1">
            <a:off x="3032047" y="7143306"/>
            <a:ext cx="326257" cy="31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>
            <a:off x="2941946" y="7222960"/>
            <a:ext cx="1293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/>
          <p:nvPr/>
        </p:nvCxnSpPr>
        <p:spPr>
          <a:xfrm>
            <a:off x="2868918" y="7302614"/>
            <a:ext cx="12899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>
            <a:off x="2774439" y="7382268"/>
            <a:ext cx="13068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4" name="TextBox 793"/>
          <p:cNvSpPr txBox="1"/>
          <p:nvPr/>
        </p:nvSpPr>
        <p:spPr>
          <a:xfrm>
            <a:off x="1494805" y="3109050"/>
            <a:ext cx="325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b</a:t>
            </a:r>
            <a:r>
              <a:rPr lang="en-US" sz="1200" dirty="0" smtClean="0">
                <a:latin typeface="Times New Roman"/>
                <a:cs typeface="Times New Roman"/>
              </a:rPr>
              <a:t>)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795" name="TextBox 794"/>
          <p:cNvSpPr txBox="1"/>
          <p:nvPr/>
        </p:nvSpPr>
        <p:spPr>
          <a:xfrm>
            <a:off x="327118" y="3109050"/>
            <a:ext cx="30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a)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797" name="TextBox 796"/>
          <p:cNvSpPr txBox="1"/>
          <p:nvPr/>
        </p:nvSpPr>
        <p:spPr>
          <a:xfrm>
            <a:off x="327118" y="4822856"/>
            <a:ext cx="304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c</a:t>
            </a:r>
            <a:r>
              <a:rPr lang="en-US" sz="1200" dirty="0" smtClean="0">
                <a:latin typeface="Times New Roman"/>
                <a:cs typeface="Times New Roman"/>
              </a:rPr>
              <a:t>)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801" name="Left-Right Arrow 800"/>
          <p:cNvSpPr/>
          <p:nvPr/>
        </p:nvSpPr>
        <p:spPr>
          <a:xfrm>
            <a:off x="1177209" y="3497759"/>
            <a:ext cx="963669" cy="139365"/>
          </a:xfrm>
          <a:prstGeom prst="left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Left-Right Arrow 801"/>
          <p:cNvSpPr/>
          <p:nvPr/>
        </p:nvSpPr>
        <p:spPr>
          <a:xfrm rot="16200000">
            <a:off x="1948099" y="4253667"/>
            <a:ext cx="865623" cy="139367"/>
          </a:xfrm>
          <a:prstGeom prst="left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Left Brace 803"/>
          <p:cNvSpPr/>
          <p:nvPr/>
        </p:nvSpPr>
        <p:spPr>
          <a:xfrm rot="5400000">
            <a:off x="1735071" y="4034487"/>
            <a:ext cx="226183" cy="1733893"/>
          </a:xfrm>
          <a:prstGeom prst="leftBrace">
            <a:avLst>
              <a:gd name="adj1" fmla="val 8333"/>
              <a:gd name="adj2" fmla="val 19482"/>
            </a:avLst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/>
          <p:cNvSpPr/>
          <p:nvPr/>
        </p:nvSpPr>
        <p:spPr>
          <a:xfrm>
            <a:off x="2163101" y="3513972"/>
            <a:ext cx="108000" cy="10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431682">
            <a:off x="2284140" y="3585820"/>
            <a:ext cx="252000" cy="252000"/>
          </a:xfrm>
          <a:prstGeom prst="roundRect">
            <a:avLst/>
          </a:prstGeom>
          <a:noFill/>
          <a:ln w="952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13643" y="3814341"/>
            <a:ext cx="390570" cy="278787"/>
            <a:chOff x="2475184" y="7433271"/>
            <a:chExt cx="1929477" cy="1377254"/>
          </a:xfrm>
        </p:grpSpPr>
        <p:grpSp>
          <p:nvGrpSpPr>
            <p:cNvPr id="642" name="Group 3"/>
            <p:cNvGrpSpPr/>
            <p:nvPr/>
          </p:nvGrpSpPr>
          <p:grpSpPr>
            <a:xfrm>
              <a:off x="2475184" y="7433271"/>
              <a:ext cx="1929477" cy="1377254"/>
              <a:chOff x="1002527" y="3962827"/>
              <a:chExt cx="6125114" cy="4372070"/>
            </a:xfrm>
          </p:grpSpPr>
          <p:grpSp>
            <p:nvGrpSpPr>
              <p:cNvPr id="644" name="Group 4"/>
              <p:cNvGrpSpPr/>
              <p:nvPr/>
            </p:nvGrpSpPr>
            <p:grpSpPr>
              <a:xfrm>
                <a:off x="1905094" y="4397074"/>
                <a:ext cx="1010934" cy="2719862"/>
                <a:chOff x="2312554" y="1677212"/>
                <a:chExt cx="1010934" cy="2719862"/>
              </a:xfrm>
            </p:grpSpPr>
            <p:cxnSp>
              <p:nvCxnSpPr>
                <p:cNvPr id="757" name="Straight Connector 756"/>
                <p:cNvCxnSpPr/>
                <p:nvPr/>
              </p:nvCxnSpPr>
              <p:spPr>
                <a:xfrm rot="10800000">
                  <a:off x="3101614" y="197828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8" name="Straight Connector 757"/>
                <p:cNvCxnSpPr>
                  <a:endCxn id="764" idx="0"/>
                </p:cNvCxnSpPr>
                <p:nvPr/>
              </p:nvCxnSpPr>
              <p:spPr>
                <a:xfrm flipH="1" flipV="1">
                  <a:off x="3198534" y="1861970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59" name="Group 101"/>
                <p:cNvGrpSpPr/>
                <p:nvPr/>
              </p:nvGrpSpPr>
              <p:grpSpPr>
                <a:xfrm>
                  <a:off x="2312554" y="1677212"/>
                  <a:ext cx="1010934" cy="2719862"/>
                  <a:chOff x="2312554" y="1677212"/>
                  <a:chExt cx="1010934" cy="2719862"/>
                </a:xfrm>
              </p:grpSpPr>
              <p:sp>
                <p:nvSpPr>
                  <p:cNvPr id="760" name="Oval 759"/>
                  <p:cNvSpPr/>
                  <p:nvPr/>
                </p:nvSpPr>
                <p:spPr>
                  <a:xfrm flipH="1">
                    <a:off x="2546398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1" name="Straight Connector 760"/>
                  <p:cNvCxnSpPr/>
                  <p:nvPr/>
                </p:nvCxnSpPr>
                <p:spPr>
                  <a:xfrm rot="10800000" flipV="1">
                    <a:off x="3101614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 rot="10800000" flipV="1">
                    <a:off x="3297627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>
                    <a:stCxn id="760" idx="0"/>
                    <a:endCxn id="764" idx="1"/>
                  </p:cNvCxnSpPr>
                  <p:nvPr/>
                </p:nvCxnSpPr>
                <p:spPr>
                  <a:xfrm flipH="1" flipV="1">
                    <a:off x="2815134" y="1850850"/>
                    <a:ext cx="3429" cy="1047025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4" name="Block Arc 763"/>
                  <p:cNvSpPr/>
                  <p:nvPr/>
                </p:nvSpPr>
                <p:spPr>
                  <a:xfrm flipH="1">
                    <a:off x="2814786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5" name="Oval 764"/>
                  <p:cNvSpPr/>
                  <p:nvPr/>
                </p:nvSpPr>
                <p:spPr>
                  <a:xfrm>
                    <a:off x="2312554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6" name="Oval 765"/>
                  <p:cNvSpPr/>
                  <p:nvPr/>
                </p:nvSpPr>
                <p:spPr>
                  <a:xfrm>
                    <a:off x="3127475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7" name="Straight Connector 766"/>
                  <p:cNvCxnSpPr/>
                  <p:nvPr/>
                </p:nvCxnSpPr>
                <p:spPr>
                  <a:xfrm flipH="1" flipV="1">
                    <a:off x="2818082" y="3448992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Curved Connector 767"/>
                  <p:cNvCxnSpPr>
                    <a:endCxn id="766" idx="0"/>
                  </p:cNvCxnSpPr>
                  <p:nvPr/>
                </p:nvCxnSpPr>
                <p:spPr>
                  <a:xfrm rot="16200000" flipH="1">
                    <a:off x="2776012" y="3751590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Curved Connector 768"/>
                  <p:cNvCxnSpPr>
                    <a:endCxn id="765" idx="0"/>
                  </p:cNvCxnSpPr>
                  <p:nvPr/>
                </p:nvCxnSpPr>
                <p:spPr>
                  <a:xfrm rot="5400000">
                    <a:off x="2368311" y="3751288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Curved Connector 769"/>
                  <p:cNvCxnSpPr/>
                  <p:nvPr/>
                </p:nvCxnSpPr>
                <p:spPr>
                  <a:xfrm flipV="1">
                    <a:off x="2703426" y="3069209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5" name="Group 5"/>
              <p:cNvGrpSpPr/>
              <p:nvPr/>
            </p:nvGrpSpPr>
            <p:grpSpPr>
              <a:xfrm>
                <a:off x="4336630" y="4397074"/>
                <a:ext cx="1010934" cy="2713077"/>
                <a:chOff x="4744090" y="1677212"/>
                <a:chExt cx="1010934" cy="2713077"/>
              </a:xfrm>
            </p:grpSpPr>
            <p:cxnSp>
              <p:nvCxnSpPr>
                <p:cNvPr id="734" name="Straight Connector 733"/>
                <p:cNvCxnSpPr/>
                <p:nvPr/>
              </p:nvCxnSpPr>
              <p:spPr>
                <a:xfrm rot="10800000">
                  <a:off x="4768346" y="197872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9" name="Group 86"/>
                <p:cNvGrpSpPr/>
                <p:nvPr/>
              </p:nvGrpSpPr>
              <p:grpSpPr>
                <a:xfrm>
                  <a:off x="4744090" y="1677212"/>
                  <a:ext cx="1010934" cy="2713077"/>
                  <a:chOff x="4744090" y="1677212"/>
                  <a:chExt cx="1010934" cy="2713077"/>
                </a:xfrm>
              </p:grpSpPr>
              <p:sp>
                <p:nvSpPr>
                  <p:cNvPr id="742" name="Oval 741"/>
                  <p:cNvSpPr/>
                  <p:nvPr/>
                </p:nvSpPr>
                <p:spPr>
                  <a:xfrm>
                    <a:off x="4744090" y="4194276"/>
                    <a:ext cx="196013" cy="1960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3" name="Oval 742"/>
                  <p:cNvSpPr/>
                  <p:nvPr/>
                </p:nvSpPr>
                <p:spPr>
                  <a:xfrm>
                    <a:off x="5559011" y="4194276"/>
                    <a:ext cx="196013" cy="196013"/>
                  </a:xfrm>
                  <a:prstGeom prst="ellipse">
                    <a:avLst/>
                  </a:prstGeom>
                  <a:pattFill prst="pct25">
                    <a:fgClr>
                      <a:srgbClr val="FF0000"/>
                    </a:fgClr>
                    <a:bgClr>
                      <a:prstClr val="white"/>
                    </a:bgClr>
                  </a:patt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5" name="Oval 744"/>
                  <p:cNvSpPr/>
                  <p:nvPr/>
                </p:nvSpPr>
                <p:spPr>
                  <a:xfrm flipH="1">
                    <a:off x="4977935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6" name="Straight Connector 745"/>
                  <p:cNvCxnSpPr/>
                  <p:nvPr/>
                </p:nvCxnSpPr>
                <p:spPr>
                  <a:xfrm flipH="1" flipV="1">
                    <a:off x="5249618" y="3442207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Curved Connector 746"/>
                  <p:cNvCxnSpPr>
                    <a:endCxn id="743" idx="0"/>
                  </p:cNvCxnSpPr>
                  <p:nvPr/>
                </p:nvCxnSpPr>
                <p:spPr>
                  <a:xfrm rot="16200000" flipH="1">
                    <a:off x="5207548" y="3744805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Curved Connector 747"/>
                  <p:cNvCxnSpPr>
                    <a:endCxn id="742" idx="0"/>
                  </p:cNvCxnSpPr>
                  <p:nvPr/>
                </p:nvCxnSpPr>
                <p:spPr>
                  <a:xfrm rot="5400000">
                    <a:off x="4799847" y="3744503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/>
                  <p:cNvCxnSpPr>
                    <a:stCxn id="745" idx="0"/>
                    <a:endCxn id="755" idx="0"/>
                  </p:cNvCxnSpPr>
                  <p:nvPr/>
                </p:nvCxnSpPr>
                <p:spPr>
                  <a:xfrm flipV="1">
                    <a:off x="5250100" y="1861970"/>
                    <a:ext cx="0" cy="1035905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/>
                  <p:cNvCxnSpPr/>
                  <p:nvPr/>
                </p:nvCxnSpPr>
                <p:spPr>
                  <a:xfrm rot="10800000" flipV="1">
                    <a:off x="4768346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/>
                  <p:cNvCxnSpPr/>
                  <p:nvPr/>
                </p:nvCxnSpPr>
                <p:spPr>
                  <a:xfrm rot="10800000" flipV="1">
                    <a:off x="4964359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/>
                  <p:cNvCxnSpPr>
                    <a:endCxn id="755" idx="1"/>
                  </p:cNvCxnSpPr>
                  <p:nvPr/>
                </p:nvCxnSpPr>
                <p:spPr>
                  <a:xfrm flipV="1">
                    <a:off x="4865266" y="1850850"/>
                    <a:ext cx="1434" cy="12787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5" name="Block Arc 754"/>
                  <p:cNvSpPr/>
                  <p:nvPr/>
                </p:nvSpPr>
                <p:spPr>
                  <a:xfrm flipH="1">
                    <a:off x="4866352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56" name="Curved Connector 755"/>
                  <p:cNvCxnSpPr/>
                  <p:nvPr/>
                </p:nvCxnSpPr>
                <p:spPr>
                  <a:xfrm flipV="1">
                    <a:off x="5142150" y="306976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6" name="Group 645"/>
              <p:cNvGrpSpPr/>
              <p:nvPr/>
            </p:nvGrpSpPr>
            <p:grpSpPr>
              <a:xfrm>
                <a:off x="1002527" y="3962827"/>
                <a:ext cx="2445251" cy="1215769"/>
                <a:chOff x="1409987" y="1242965"/>
                <a:chExt cx="2445251" cy="1215769"/>
              </a:xfrm>
            </p:grpSpPr>
            <p:cxnSp>
              <p:nvCxnSpPr>
                <p:cNvPr id="723" name="Straight Connector 722"/>
                <p:cNvCxnSpPr/>
                <p:nvPr/>
              </p:nvCxnSpPr>
              <p:spPr>
                <a:xfrm rot="10800000">
                  <a:off x="3657521" y="198349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Straight Connector 725"/>
                <p:cNvCxnSpPr/>
                <p:nvPr/>
              </p:nvCxnSpPr>
              <p:spPr>
                <a:xfrm>
                  <a:off x="3657520" y="1978280"/>
                  <a:ext cx="1" cy="86636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/>
                <p:cNvCxnSpPr/>
                <p:nvPr/>
              </p:nvCxnSpPr>
              <p:spPr>
                <a:xfrm rot="10800000" flipV="1">
                  <a:off x="3853534" y="1983499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Straight Connector 727"/>
                <p:cNvCxnSpPr>
                  <a:endCxn id="729" idx="0"/>
                </p:cNvCxnSpPr>
                <p:nvPr/>
              </p:nvCxnSpPr>
              <p:spPr>
                <a:xfrm flipH="1" flipV="1">
                  <a:off x="3754424" y="1855402"/>
                  <a:ext cx="17" cy="12809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9" name="Block Arc 728"/>
                <p:cNvSpPr/>
                <p:nvPr/>
              </p:nvSpPr>
              <p:spPr>
                <a:xfrm rot="10800000" flipH="1">
                  <a:off x="2507482" y="124296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2" name="Straight Connector 731"/>
                <p:cNvCxnSpPr>
                  <a:stCxn id="729" idx="1"/>
                </p:cNvCxnSpPr>
                <p:nvPr/>
              </p:nvCxnSpPr>
              <p:spPr>
                <a:xfrm flipH="1">
                  <a:off x="1409987" y="1242966"/>
                  <a:ext cx="1721793" cy="11152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7" name="Group 646"/>
              <p:cNvGrpSpPr/>
              <p:nvPr/>
            </p:nvGrpSpPr>
            <p:grpSpPr>
              <a:xfrm>
                <a:off x="1006892" y="4771807"/>
                <a:ext cx="5946589" cy="3563090"/>
                <a:chOff x="1414352" y="2051945"/>
                <a:chExt cx="5946589" cy="3563090"/>
              </a:xfrm>
            </p:grpSpPr>
            <p:cxnSp>
              <p:nvCxnSpPr>
                <p:cNvPr id="684" name="Straight Connector 683"/>
                <p:cNvCxnSpPr/>
                <p:nvPr/>
              </p:nvCxnSpPr>
              <p:spPr>
                <a:xfrm>
                  <a:off x="4843183" y="4463954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/>
                <p:cNvCxnSpPr/>
                <p:nvPr/>
              </p:nvCxnSpPr>
              <p:spPr>
                <a:xfrm>
                  <a:off x="3226568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6" name="Group 49"/>
                <p:cNvGrpSpPr/>
                <p:nvPr/>
              </p:nvGrpSpPr>
              <p:grpSpPr>
                <a:xfrm>
                  <a:off x="1414352" y="2051945"/>
                  <a:ext cx="5946589" cy="3563090"/>
                  <a:chOff x="1414352" y="2051945"/>
                  <a:chExt cx="5946589" cy="3563090"/>
                </a:xfrm>
              </p:grpSpPr>
              <p:sp>
                <p:nvSpPr>
                  <p:cNvPr id="687" name="Isosceles Triangle 686"/>
                  <p:cNvSpPr/>
                  <p:nvPr/>
                </p:nvSpPr>
                <p:spPr>
                  <a:xfrm flipH="1">
                    <a:off x="3718620" y="3442206"/>
                    <a:ext cx="631424" cy="544331"/>
                  </a:xfrm>
                  <a:prstGeom prst="triangl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8" name="Straight Connector 687"/>
                  <p:cNvCxnSpPr/>
                  <p:nvPr/>
                </p:nvCxnSpPr>
                <p:spPr>
                  <a:xfrm>
                    <a:off x="4742386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/>
                  <p:cNvCxnSpPr/>
                  <p:nvPr/>
                </p:nvCxnSpPr>
                <p:spPr>
                  <a:xfrm flipV="1">
                    <a:off x="4940103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flipV="1">
                    <a:off x="4744090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>
                    <a:off x="7163224" y="4470738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2" name="Straight Connector 691"/>
                  <p:cNvCxnSpPr/>
                  <p:nvPr/>
                </p:nvCxnSpPr>
                <p:spPr>
                  <a:xfrm flipV="1">
                    <a:off x="7360941" y="4389321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Straight Connector 692"/>
                  <p:cNvCxnSpPr/>
                  <p:nvPr/>
                </p:nvCxnSpPr>
                <p:spPr>
                  <a:xfrm flipV="1">
                    <a:off x="7164928" y="4389321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/>
                  <p:cNvCxnSpPr>
                    <a:endCxn id="704" idx="1"/>
                  </p:cNvCxnSpPr>
                  <p:nvPr/>
                </p:nvCxnSpPr>
                <p:spPr>
                  <a:xfrm flipH="1">
                    <a:off x="7264020" y="4470738"/>
                    <a:ext cx="1" cy="52163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5" name="Oval 694"/>
                  <p:cNvSpPr/>
                  <p:nvPr/>
                </p:nvSpPr>
                <p:spPr>
                  <a:xfrm rot="10800000">
                    <a:off x="4768346" y="2052385"/>
                    <a:ext cx="196013" cy="196013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6" name="Straight Connector 695"/>
                  <p:cNvCxnSpPr>
                    <a:stCxn id="687" idx="0"/>
                  </p:cNvCxnSpPr>
                  <p:nvPr/>
                </p:nvCxnSpPr>
                <p:spPr>
                  <a:xfrm flipH="1" flipV="1">
                    <a:off x="4034332" y="3162505"/>
                    <a:ext cx="0" cy="279701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7" name="Oval 696"/>
                  <p:cNvSpPr/>
                  <p:nvPr/>
                </p:nvSpPr>
                <p:spPr>
                  <a:xfrm rot="10800000">
                    <a:off x="4213428" y="2052385"/>
                    <a:ext cx="196013" cy="196013"/>
                  </a:xfrm>
                  <a:prstGeom prst="ellipse">
                    <a:avLst/>
                  </a:prstGeom>
                  <a:pattFill prst="pct25">
                    <a:fgClr>
                      <a:srgbClr val="008000"/>
                    </a:fgClr>
                    <a:bgClr>
                      <a:prstClr val="white"/>
                    </a:bgClr>
                  </a:patt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8" name="Oval 697"/>
                  <p:cNvSpPr/>
                  <p:nvPr/>
                </p:nvSpPr>
                <p:spPr>
                  <a:xfrm rot="10800000">
                    <a:off x="3657521" y="2057164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9" name="Oval 698"/>
                  <p:cNvSpPr/>
                  <p:nvPr/>
                </p:nvSpPr>
                <p:spPr>
                  <a:xfrm rot="10800000">
                    <a:off x="3101614" y="2051945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0" name="Curved Connector 699"/>
                  <p:cNvCxnSpPr>
                    <a:stCxn id="695" idx="0"/>
                  </p:cNvCxnSpPr>
                  <p:nvPr/>
                </p:nvCxnSpPr>
                <p:spPr>
                  <a:xfrm rot="5400000">
                    <a:off x="3993289" y="2289441"/>
                    <a:ext cx="914106" cy="832020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Curved Connector 700"/>
                  <p:cNvCxnSpPr>
                    <a:stCxn id="697" idx="0"/>
                  </p:cNvCxnSpPr>
                  <p:nvPr/>
                </p:nvCxnSpPr>
                <p:spPr>
                  <a:xfrm rot="5400000">
                    <a:off x="3715830" y="2566900"/>
                    <a:ext cx="914106" cy="27710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Curved Connector 701"/>
                  <p:cNvCxnSpPr>
                    <a:stCxn id="698" idx="0"/>
                  </p:cNvCxnSpPr>
                  <p:nvPr/>
                </p:nvCxnSpPr>
                <p:spPr>
                  <a:xfrm rot="16200000" flipH="1">
                    <a:off x="3440265" y="2568439"/>
                    <a:ext cx="909328" cy="278804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Curved Connector 702"/>
                  <p:cNvCxnSpPr>
                    <a:stCxn id="699" idx="0"/>
                  </p:cNvCxnSpPr>
                  <p:nvPr/>
                </p:nvCxnSpPr>
                <p:spPr>
                  <a:xfrm rot="16200000" flipH="1">
                    <a:off x="3159703" y="2287875"/>
                    <a:ext cx="914546" cy="83471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4" name="Block Arc 703"/>
                  <p:cNvSpPr/>
                  <p:nvPr/>
                </p:nvSpPr>
                <p:spPr>
                  <a:xfrm rot="16200000" flipH="1">
                    <a:off x="6032657" y="4383671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5" name="Block Arc 704"/>
                  <p:cNvSpPr/>
                  <p:nvPr/>
                </p:nvSpPr>
                <p:spPr>
                  <a:xfrm flipH="1">
                    <a:off x="4034332" y="4383671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6" name="Straight Connector 705"/>
                  <p:cNvCxnSpPr>
                    <a:stCxn id="704" idx="0"/>
                    <a:endCxn id="705" idx="1"/>
                  </p:cNvCxnSpPr>
                  <p:nvPr/>
                </p:nvCxnSpPr>
                <p:spPr>
                  <a:xfrm flipH="1" flipV="1">
                    <a:off x="4656993" y="5599439"/>
                    <a:ext cx="1994591" cy="15579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7" name="Block Arc 706"/>
                  <p:cNvSpPr/>
                  <p:nvPr/>
                </p:nvSpPr>
                <p:spPr>
                  <a:xfrm rot="10800000" flipH="1">
                    <a:off x="4041521" y="417619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8" name="Straight Connector 707"/>
                  <p:cNvCxnSpPr>
                    <a:stCxn id="705" idx="0"/>
                    <a:endCxn id="687" idx="3"/>
                  </p:cNvCxnSpPr>
                  <p:nvPr/>
                </p:nvCxnSpPr>
                <p:spPr>
                  <a:xfrm flipH="1" flipV="1">
                    <a:off x="4034332" y="3986537"/>
                    <a:ext cx="17" cy="100046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>
                    <a:off x="3125771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 flipV="1">
                    <a:off x="3323488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 flipV="1">
                    <a:off x="3127475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2" name="Block Arc 711"/>
                  <p:cNvSpPr/>
                  <p:nvPr/>
                </p:nvSpPr>
                <p:spPr>
                  <a:xfrm rot="10800000" flipH="1">
                    <a:off x="3225482" y="4176190"/>
                    <a:ext cx="801662" cy="821715"/>
                  </a:xfrm>
                  <a:prstGeom prst="blockArc">
                    <a:avLst>
                      <a:gd name="adj1" fmla="val 10864399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3" name="Block Arc 712"/>
                  <p:cNvSpPr/>
                  <p:nvPr/>
                </p:nvSpPr>
                <p:spPr>
                  <a:xfrm rot="16200000" flipH="1">
                    <a:off x="2795781" y="436807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14" name="Curved Connector 713"/>
                  <p:cNvCxnSpPr/>
                  <p:nvPr/>
                </p:nvCxnSpPr>
                <p:spPr>
                  <a:xfrm flipV="1">
                    <a:off x="3882770" y="371495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Straight Connector 721"/>
                  <p:cNvCxnSpPr>
                    <a:stCxn id="713" idx="0"/>
                  </p:cNvCxnSpPr>
                  <p:nvPr/>
                </p:nvCxnSpPr>
                <p:spPr>
                  <a:xfrm flipH="1">
                    <a:off x="1414352" y="5599422"/>
                    <a:ext cx="2000356" cy="18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8" name="Group 8"/>
              <p:cNvGrpSpPr/>
              <p:nvPr/>
            </p:nvGrpSpPr>
            <p:grpSpPr>
              <a:xfrm>
                <a:off x="1006892" y="6896052"/>
                <a:ext cx="1094215" cy="821715"/>
                <a:chOff x="1414352" y="4176190"/>
                <a:chExt cx="1094215" cy="821715"/>
              </a:xfrm>
            </p:grpSpPr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2310850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V="1">
                  <a:off x="2508567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Straight Connector 679"/>
                <p:cNvCxnSpPr/>
                <p:nvPr/>
              </p:nvCxnSpPr>
              <p:spPr>
                <a:xfrm flipV="1">
                  <a:off x="2312554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2411647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2" name="Block Arc 681"/>
                <p:cNvSpPr/>
                <p:nvPr/>
              </p:nvSpPr>
              <p:spPr>
                <a:xfrm rot="10800000" flipH="1">
                  <a:off x="1608899" y="4176190"/>
                  <a:ext cx="801662" cy="821715"/>
                </a:xfrm>
                <a:prstGeom prst="blockArc">
                  <a:avLst>
                    <a:gd name="adj1" fmla="val 16299474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3" name="Straight Connector 682"/>
                <p:cNvCxnSpPr>
                  <a:stCxn id="682" idx="0"/>
                </p:cNvCxnSpPr>
                <p:nvPr/>
              </p:nvCxnSpPr>
              <p:spPr>
                <a:xfrm flipH="1">
                  <a:off x="1414352" y="4997724"/>
                  <a:ext cx="607265" cy="181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9" name="Group 9"/>
              <p:cNvGrpSpPr/>
              <p:nvPr/>
            </p:nvGrpSpPr>
            <p:grpSpPr>
              <a:xfrm>
                <a:off x="3805968" y="3973947"/>
                <a:ext cx="3321673" cy="3737470"/>
                <a:chOff x="4213428" y="1254085"/>
                <a:chExt cx="3321673" cy="3737470"/>
              </a:xfrm>
            </p:grpSpPr>
            <p:cxnSp>
              <p:nvCxnSpPr>
                <p:cNvPr id="657" name="Straight Connector 656"/>
                <p:cNvCxnSpPr/>
                <p:nvPr/>
              </p:nvCxnSpPr>
              <p:spPr>
                <a:xfrm>
                  <a:off x="5557307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8" name="Group 21"/>
                <p:cNvGrpSpPr/>
                <p:nvPr/>
              </p:nvGrpSpPr>
              <p:grpSpPr>
                <a:xfrm>
                  <a:off x="4213428" y="1254085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659" name="Straight Connector 658"/>
                  <p:cNvCxnSpPr>
                    <a:endCxn id="674" idx="1"/>
                  </p:cNvCxnSpPr>
                  <p:nvPr/>
                </p:nvCxnSpPr>
                <p:spPr>
                  <a:xfrm flipV="1">
                    <a:off x="4310348" y="1785509"/>
                    <a:ext cx="6662" cy="193211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60" name="Group 23"/>
                  <p:cNvGrpSpPr/>
                  <p:nvPr/>
                </p:nvGrpSpPr>
                <p:grpSpPr>
                  <a:xfrm>
                    <a:off x="4213428" y="1254085"/>
                    <a:ext cx="3321673" cy="3737470"/>
                    <a:chOff x="4213428" y="1254085"/>
                    <a:chExt cx="3321673" cy="3737470"/>
                  </a:xfrm>
                </p:grpSpPr>
                <p:cxnSp>
                  <p:nvCxnSpPr>
                    <p:cNvPr id="662" name="Straight Connector 661"/>
                    <p:cNvCxnSpPr/>
                    <p:nvPr/>
                  </p:nvCxnSpPr>
                  <p:spPr>
                    <a:xfrm flipV="1">
                      <a:off x="5755024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3" name="Straight Connector 662"/>
                    <p:cNvCxnSpPr/>
                    <p:nvPr/>
                  </p:nvCxnSpPr>
                  <p:spPr>
                    <a:xfrm flipV="1">
                      <a:off x="5559011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4" name="Straight Connector 663"/>
                    <p:cNvCxnSpPr/>
                    <p:nvPr/>
                  </p:nvCxnSpPr>
                  <p:spPr>
                    <a:xfrm>
                      <a:off x="5658104" y="4463954"/>
                      <a:ext cx="0" cy="116310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65" name="Oval 664"/>
                    <p:cNvSpPr/>
                    <p:nvPr/>
                  </p:nvSpPr>
                  <p:spPr>
                    <a:xfrm>
                      <a:off x="7164928" y="4201060"/>
                      <a:ext cx="196013" cy="196013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666" name="Oval 665"/>
                    <p:cNvSpPr/>
                    <p:nvPr/>
                  </p:nvSpPr>
                  <p:spPr>
                    <a:xfrm flipH="1">
                      <a:off x="6990770" y="2897876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667" name="Straight Connector 666"/>
                    <p:cNvCxnSpPr/>
                    <p:nvPr/>
                  </p:nvCxnSpPr>
                  <p:spPr>
                    <a:xfrm flipH="1" flipV="1">
                      <a:off x="6462359" y="2644177"/>
                      <a:ext cx="0" cy="1942871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68" name="Block Arc 667"/>
                    <p:cNvSpPr/>
                    <p:nvPr/>
                  </p:nvSpPr>
                  <p:spPr>
                    <a:xfrm flipH="1">
                      <a:off x="6461273" y="2233319"/>
                      <a:ext cx="801662" cy="821715"/>
                    </a:xfrm>
                    <a:prstGeom prst="blockArc">
                      <a:avLst>
                        <a:gd name="adj1" fmla="val 10800000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669" name="Block Arc 668"/>
                    <p:cNvSpPr/>
                    <p:nvPr/>
                  </p:nvSpPr>
                  <p:spPr>
                    <a:xfrm rot="10800000" flipH="1">
                      <a:off x="5658104" y="4169840"/>
                      <a:ext cx="801662" cy="821715"/>
                    </a:xfrm>
                    <a:prstGeom prst="blockArc">
                      <a:avLst>
                        <a:gd name="adj1" fmla="val 10800000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670" name="Straight Connector 669"/>
                    <p:cNvCxnSpPr/>
                    <p:nvPr/>
                  </p:nvCxnSpPr>
                  <p:spPr>
                    <a:xfrm rot="10800000">
                      <a:off x="4213428" y="1978720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1" name="Straight Connector 670"/>
                    <p:cNvCxnSpPr/>
                    <p:nvPr/>
                  </p:nvCxnSpPr>
                  <p:spPr>
                    <a:xfrm rot="10800000" flipV="1">
                      <a:off x="4213428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2" name="Straight Connector 671"/>
                    <p:cNvCxnSpPr/>
                    <p:nvPr/>
                  </p:nvCxnSpPr>
                  <p:spPr>
                    <a:xfrm rot="10800000" flipV="1">
                      <a:off x="4409441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73" name="Block Arc 672"/>
                    <p:cNvSpPr/>
                    <p:nvPr/>
                  </p:nvSpPr>
                  <p:spPr>
                    <a:xfrm rot="10800000" flipH="1">
                      <a:off x="6015976" y="1254085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674" name="Block Arc 673"/>
                    <p:cNvSpPr/>
                    <p:nvPr/>
                  </p:nvSpPr>
                  <p:spPr>
                    <a:xfrm rot="5400000" flipH="1">
                      <a:off x="4294753" y="1269680"/>
                      <a:ext cx="1246959" cy="1215769"/>
                    </a:xfrm>
                    <a:prstGeom prst="blockArc">
                      <a:avLst>
                        <a:gd name="adj1" fmla="val 27279"/>
                        <a:gd name="adj2" fmla="val 4877692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675" name="Straight Connector 674"/>
                    <p:cNvCxnSpPr>
                      <a:stCxn id="666" idx="0"/>
                      <a:endCxn id="673" idx="0"/>
                    </p:cNvCxnSpPr>
                    <p:nvPr/>
                  </p:nvCxnSpPr>
                  <p:spPr>
                    <a:xfrm flipH="1" flipV="1">
                      <a:off x="7262918" y="1866522"/>
                      <a:ext cx="17" cy="1031354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6" name="Straight Connector 675"/>
                    <p:cNvCxnSpPr>
                      <a:stCxn id="673" idx="1"/>
                      <a:endCxn id="674" idx="0"/>
                    </p:cNvCxnSpPr>
                    <p:nvPr/>
                  </p:nvCxnSpPr>
                  <p:spPr>
                    <a:xfrm flipH="1">
                      <a:off x="4913285" y="1254086"/>
                      <a:ext cx="1726989" cy="20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7" name="Curved Connector 676"/>
                    <p:cNvCxnSpPr/>
                    <p:nvPr/>
                  </p:nvCxnSpPr>
                  <p:spPr>
                    <a:xfrm flipV="1">
                      <a:off x="7163224" y="3069762"/>
                      <a:ext cx="215900" cy="186591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61" name="Straight Connector 660"/>
                  <p:cNvCxnSpPr>
                    <a:stCxn id="666" idx="4"/>
                    <a:endCxn id="665" idx="0"/>
                  </p:cNvCxnSpPr>
                  <p:nvPr/>
                </p:nvCxnSpPr>
                <p:spPr>
                  <a:xfrm>
                    <a:off x="7262935" y="3442207"/>
                    <a:ext cx="0" cy="758853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80" name="Group 779"/>
            <p:cNvGrpSpPr/>
            <p:nvPr/>
          </p:nvGrpSpPr>
          <p:grpSpPr>
            <a:xfrm>
              <a:off x="3254137" y="7930637"/>
              <a:ext cx="98902" cy="98902"/>
              <a:chOff x="2728463" y="2628900"/>
              <a:chExt cx="209550" cy="209550"/>
            </a:xfrm>
          </p:grpSpPr>
          <p:sp>
            <p:nvSpPr>
              <p:cNvPr id="790" name="Rounded Rectangle 789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1" name="Picture 790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793" name="Group 792"/>
            <p:cNvGrpSpPr/>
            <p:nvPr/>
          </p:nvGrpSpPr>
          <p:grpSpPr>
            <a:xfrm>
              <a:off x="2869450" y="8237692"/>
              <a:ext cx="98902" cy="98902"/>
              <a:chOff x="2728463" y="2628900"/>
              <a:chExt cx="209550" cy="209550"/>
            </a:xfrm>
          </p:grpSpPr>
          <p:sp>
            <p:nvSpPr>
              <p:cNvPr id="798" name="Rounded Rectangle 797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30FF2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9" name="Picture 798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800" name="Group 799"/>
            <p:cNvGrpSpPr/>
            <p:nvPr/>
          </p:nvGrpSpPr>
          <p:grpSpPr>
            <a:xfrm>
              <a:off x="3635258" y="8237692"/>
              <a:ext cx="98902" cy="98902"/>
              <a:chOff x="2728463" y="2628900"/>
              <a:chExt cx="209550" cy="209550"/>
            </a:xfrm>
          </p:grpSpPr>
          <p:sp>
            <p:nvSpPr>
              <p:cNvPr id="806" name="Rounded Rectangle 805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07" name="Picture 806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73103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roup 610"/>
          <p:cNvGrpSpPr/>
          <p:nvPr/>
        </p:nvGrpSpPr>
        <p:grpSpPr>
          <a:xfrm>
            <a:off x="311150" y="3590938"/>
            <a:ext cx="6915149" cy="1965978"/>
            <a:chOff x="311150" y="3590938"/>
            <a:chExt cx="6915149" cy="1965978"/>
          </a:xfrm>
        </p:grpSpPr>
        <p:sp>
          <p:nvSpPr>
            <p:cNvPr id="353" name="TextBox 352"/>
            <p:cNvSpPr txBox="1"/>
            <p:nvPr/>
          </p:nvSpPr>
          <p:spPr>
            <a:xfrm>
              <a:off x="311150" y="3590938"/>
              <a:ext cx="3238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a</a:t>
              </a:r>
              <a:r>
                <a:rPr lang="en-US" sz="1200" dirty="0" smtClean="0">
                  <a:latin typeface="Times New Roman"/>
                  <a:cs typeface="Times New Roman"/>
                </a:rPr>
                <a:t>)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grpSp>
          <p:nvGrpSpPr>
            <p:cNvPr id="354" name="Group 113"/>
            <p:cNvGrpSpPr/>
            <p:nvPr/>
          </p:nvGrpSpPr>
          <p:grpSpPr>
            <a:xfrm>
              <a:off x="2846158" y="3724218"/>
              <a:ext cx="1412891" cy="1435646"/>
              <a:chOff x="852047" y="3962827"/>
              <a:chExt cx="4485217" cy="4557433"/>
            </a:xfrm>
          </p:grpSpPr>
          <p:grpSp>
            <p:nvGrpSpPr>
              <p:cNvPr id="355" name="Group 114"/>
              <p:cNvGrpSpPr/>
              <p:nvPr/>
            </p:nvGrpSpPr>
            <p:grpSpPr>
              <a:xfrm>
                <a:off x="1905094" y="4397074"/>
                <a:ext cx="1010934" cy="2719862"/>
                <a:chOff x="2312554" y="1677212"/>
                <a:chExt cx="1010934" cy="2719862"/>
              </a:xfrm>
            </p:grpSpPr>
            <p:cxnSp>
              <p:nvCxnSpPr>
                <p:cNvPr id="414" name="Straight Connector 413"/>
                <p:cNvCxnSpPr/>
                <p:nvPr/>
              </p:nvCxnSpPr>
              <p:spPr>
                <a:xfrm rot="10800000">
                  <a:off x="3101614" y="197828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/>
                <p:cNvCxnSpPr>
                  <a:endCxn id="421" idx="0"/>
                </p:cNvCxnSpPr>
                <p:nvPr/>
              </p:nvCxnSpPr>
              <p:spPr>
                <a:xfrm flipH="1" flipV="1">
                  <a:off x="3198534" y="1861970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6" name="Group 211"/>
                <p:cNvGrpSpPr/>
                <p:nvPr/>
              </p:nvGrpSpPr>
              <p:grpSpPr>
                <a:xfrm>
                  <a:off x="2312554" y="1677212"/>
                  <a:ext cx="1010934" cy="2719862"/>
                  <a:chOff x="2312554" y="1677212"/>
                  <a:chExt cx="1010934" cy="2719862"/>
                </a:xfrm>
              </p:grpSpPr>
              <p:sp>
                <p:nvSpPr>
                  <p:cNvPr id="417" name="Oval 416"/>
                  <p:cNvSpPr/>
                  <p:nvPr/>
                </p:nvSpPr>
                <p:spPr>
                  <a:xfrm flipH="1">
                    <a:off x="2546398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8" name="Straight Connector 417"/>
                  <p:cNvCxnSpPr/>
                  <p:nvPr/>
                </p:nvCxnSpPr>
                <p:spPr>
                  <a:xfrm rot="10800000" flipV="1">
                    <a:off x="3101614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/>
                  <p:cNvCxnSpPr/>
                  <p:nvPr/>
                </p:nvCxnSpPr>
                <p:spPr>
                  <a:xfrm rot="10800000" flipV="1">
                    <a:off x="3297627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Connector 419"/>
                  <p:cNvCxnSpPr>
                    <a:stCxn id="417" idx="0"/>
                    <a:endCxn id="421" idx="1"/>
                  </p:cNvCxnSpPr>
                  <p:nvPr/>
                </p:nvCxnSpPr>
                <p:spPr>
                  <a:xfrm flipH="1" flipV="1">
                    <a:off x="2815134" y="1850850"/>
                    <a:ext cx="3429" cy="1047025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Block Arc 420"/>
                  <p:cNvSpPr/>
                  <p:nvPr/>
                </p:nvSpPr>
                <p:spPr>
                  <a:xfrm flipH="1">
                    <a:off x="2814786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2" name="Oval 421"/>
                  <p:cNvSpPr/>
                  <p:nvPr/>
                </p:nvSpPr>
                <p:spPr>
                  <a:xfrm>
                    <a:off x="2312554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Oval 422"/>
                  <p:cNvSpPr/>
                  <p:nvPr/>
                </p:nvSpPr>
                <p:spPr>
                  <a:xfrm>
                    <a:off x="3127475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4" name="Straight Connector 423"/>
                  <p:cNvCxnSpPr/>
                  <p:nvPr/>
                </p:nvCxnSpPr>
                <p:spPr>
                  <a:xfrm flipH="1" flipV="1">
                    <a:off x="2818082" y="3448992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Curved Connector 424"/>
                  <p:cNvCxnSpPr>
                    <a:endCxn id="423" idx="0"/>
                  </p:cNvCxnSpPr>
                  <p:nvPr/>
                </p:nvCxnSpPr>
                <p:spPr>
                  <a:xfrm rot="16200000" flipH="1">
                    <a:off x="2776012" y="3751590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Curved Connector 425"/>
                  <p:cNvCxnSpPr>
                    <a:endCxn id="422" idx="0"/>
                  </p:cNvCxnSpPr>
                  <p:nvPr/>
                </p:nvCxnSpPr>
                <p:spPr>
                  <a:xfrm rot="5400000">
                    <a:off x="2368311" y="3751288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Curved Connector 426"/>
                  <p:cNvCxnSpPr/>
                  <p:nvPr/>
                </p:nvCxnSpPr>
                <p:spPr>
                  <a:xfrm flipV="1">
                    <a:off x="2703426" y="3069209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56" name="Group 115"/>
              <p:cNvGrpSpPr/>
              <p:nvPr/>
            </p:nvGrpSpPr>
            <p:grpSpPr>
              <a:xfrm>
                <a:off x="4336630" y="4397074"/>
                <a:ext cx="778176" cy="2713077"/>
                <a:chOff x="4744090" y="1677212"/>
                <a:chExt cx="778176" cy="2713077"/>
              </a:xfrm>
            </p:grpSpPr>
            <p:cxnSp>
              <p:nvCxnSpPr>
                <p:cNvPr id="402" name="Straight Connector 401"/>
                <p:cNvCxnSpPr/>
                <p:nvPr/>
              </p:nvCxnSpPr>
              <p:spPr>
                <a:xfrm rot="10800000">
                  <a:off x="4768346" y="197872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3" name="Group 196"/>
                <p:cNvGrpSpPr/>
                <p:nvPr/>
              </p:nvGrpSpPr>
              <p:grpSpPr>
                <a:xfrm>
                  <a:off x="4744090" y="1677212"/>
                  <a:ext cx="778176" cy="2713077"/>
                  <a:chOff x="4744090" y="1677212"/>
                  <a:chExt cx="778176" cy="2713077"/>
                </a:xfrm>
              </p:grpSpPr>
              <p:sp>
                <p:nvSpPr>
                  <p:cNvPr id="404" name="Oval 403"/>
                  <p:cNvSpPr/>
                  <p:nvPr/>
                </p:nvSpPr>
                <p:spPr>
                  <a:xfrm>
                    <a:off x="4744090" y="4194276"/>
                    <a:ext cx="196013" cy="1960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Oval 404"/>
                  <p:cNvSpPr/>
                  <p:nvPr/>
                </p:nvSpPr>
                <p:spPr>
                  <a:xfrm flipH="1">
                    <a:off x="4977935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6" name="Straight Connector 405"/>
                  <p:cNvCxnSpPr/>
                  <p:nvPr/>
                </p:nvCxnSpPr>
                <p:spPr>
                  <a:xfrm flipH="1" flipV="1">
                    <a:off x="5249618" y="3442207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Curved Connector 406"/>
                  <p:cNvCxnSpPr>
                    <a:endCxn id="404" idx="0"/>
                  </p:cNvCxnSpPr>
                  <p:nvPr/>
                </p:nvCxnSpPr>
                <p:spPr>
                  <a:xfrm rot="5400000">
                    <a:off x="4799847" y="3744503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Straight Connector 407"/>
                  <p:cNvCxnSpPr>
                    <a:stCxn id="405" idx="0"/>
                    <a:endCxn id="412" idx="0"/>
                  </p:cNvCxnSpPr>
                  <p:nvPr/>
                </p:nvCxnSpPr>
                <p:spPr>
                  <a:xfrm flipV="1">
                    <a:off x="5250100" y="1861970"/>
                    <a:ext cx="0" cy="1035905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Straight Connector 408"/>
                  <p:cNvCxnSpPr/>
                  <p:nvPr/>
                </p:nvCxnSpPr>
                <p:spPr>
                  <a:xfrm rot="10800000" flipV="1">
                    <a:off x="4768346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Straight Connector 409"/>
                  <p:cNvCxnSpPr/>
                  <p:nvPr/>
                </p:nvCxnSpPr>
                <p:spPr>
                  <a:xfrm rot="10800000" flipV="1">
                    <a:off x="4964359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>
                    <a:endCxn id="412" idx="1"/>
                  </p:cNvCxnSpPr>
                  <p:nvPr/>
                </p:nvCxnSpPr>
                <p:spPr>
                  <a:xfrm flipV="1">
                    <a:off x="4865266" y="1850850"/>
                    <a:ext cx="1434" cy="12787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2" name="Block Arc 411"/>
                  <p:cNvSpPr/>
                  <p:nvPr/>
                </p:nvSpPr>
                <p:spPr>
                  <a:xfrm flipH="1">
                    <a:off x="4866352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13" name="Curved Connector 412"/>
                  <p:cNvCxnSpPr/>
                  <p:nvPr/>
                </p:nvCxnSpPr>
                <p:spPr>
                  <a:xfrm flipV="1">
                    <a:off x="5142150" y="306976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57" name="Group 116"/>
              <p:cNvGrpSpPr/>
              <p:nvPr/>
            </p:nvGrpSpPr>
            <p:grpSpPr>
              <a:xfrm>
                <a:off x="1002527" y="3962827"/>
                <a:ext cx="2445251" cy="1215769"/>
                <a:chOff x="1409987" y="1242965"/>
                <a:chExt cx="2445251" cy="1215769"/>
              </a:xfrm>
            </p:grpSpPr>
            <p:cxnSp>
              <p:nvCxnSpPr>
                <p:cNvPr id="396" name="Straight Connector 395"/>
                <p:cNvCxnSpPr/>
                <p:nvPr/>
              </p:nvCxnSpPr>
              <p:spPr>
                <a:xfrm rot="10800000">
                  <a:off x="3657521" y="198349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3657520" y="1978280"/>
                  <a:ext cx="1" cy="86636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/>
              </p:nvCxnSpPr>
              <p:spPr>
                <a:xfrm rot="10800000" flipV="1">
                  <a:off x="3853534" y="1983499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/>
                <p:cNvCxnSpPr>
                  <a:endCxn id="400" idx="0"/>
                </p:cNvCxnSpPr>
                <p:nvPr/>
              </p:nvCxnSpPr>
              <p:spPr>
                <a:xfrm flipH="1" flipV="1">
                  <a:off x="3754424" y="1855402"/>
                  <a:ext cx="17" cy="12809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0" name="Block Arc 399"/>
                <p:cNvSpPr/>
                <p:nvPr/>
              </p:nvSpPr>
              <p:spPr>
                <a:xfrm rot="10800000" flipH="1">
                  <a:off x="2507482" y="124296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1" name="Straight Connector 400"/>
                <p:cNvCxnSpPr>
                  <a:stCxn id="400" idx="1"/>
                </p:cNvCxnSpPr>
                <p:nvPr/>
              </p:nvCxnSpPr>
              <p:spPr>
                <a:xfrm flipH="1">
                  <a:off x="1409987" y="1242966"/>
                  <a:ext cx="1721793" cy="11152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8" name="Group 117"/>
              <p:cNvGrpSpPr/>
              <p:nvPr/>
            </p:nvGrpSpPr>
            <p:grpSpPr>
              <a:xfrm>
                <a:off x="1006892" y="4771807"/>
                <a:ext cx="3550007" cy="3547495"/>
                <a:chOff x="1414352" y="2051945"/>
                <a:chExt cx="3550007" cy="3547495"/>
              </a:xfrm>
            </p:grpSpPr>
            <p:cxnSp>
              <p:nvCxnSpPr>
                <p:cNvPr id="373" name="Straight Connector 372"/>
                <p:cNvCxnSpPr/>
                <p:nvPr/>
              </p:nvCxnSpPr>
              <p:spPr>
                <a:xfrm>
                  <a:off x="4843183" y="4463954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3226568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5" name="Group 159"/>
                <p:cNvGrpSpPr/>
                <p:nvPr/>
              </p:nvGrpSpPr>
              <p:grpSpPr>
                <a:xfrm>
                  <a:off x="1414352" y="2051945"/>
                  <a:ext cx="3550007" cy="3547495"/>
                  <a:chOff x="1414352" y="2051945"/>
                  <a:chExt cx="3550007" cy="3547495"/>
                </a:xfrm>
              </p:grpSpPr>
              <p:sp>
                <p:nvSpPr>
                  <p:cNvPr id="376" name="Isosceles Triangle 375"/>
                  <p:cNvSpPr/>
                  <p:nvPr/>
                </p:nvSpPr>
                <p:spPr>
                  <a:xfrm flipH="1">
                    <a:off x="3718620" y="3442206"/>
                    <a:ext cx="631424" cy="544331"/>
                  </a:xfrm>
                  <a:prstGeom prst="triangl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7" name="Straight Connector 376"/>
                  <p:cNvCxnSpPr/>
                  <p:nvPr/>
                </p:nvCxnSpPr>
                <p:spPr>
                  <a:xfrm>
                    <a:off x="4742386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Straight Connector 377"/>
                  <p:cNvCxnSpPr/>
                  <p:nvPr/>
                </p:nvCxnSpPr>
                <p:spPr>
                  <a:xfrm flipV="1">
                    <a:off x="4940103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Straight Connector 378"/>
                  <p:cNvCxnSpPr/>
                  <p:nvPr/>
                </p:nvCxnSpPr>
                <p:spPr>
                  <a:xfrm flipV="1">
                    <a:off x="4744090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0" name="Oval 379"/>
                  <p:cNvSpPr/>
                  <p:nvPr/>
                </p:nvSpPr>
                <p:spPr>
                  <a:xfrm rot="10800000">
                    <a:off x="4768346" y="2052385"/>
                    <a:ext cx="196013" cy="196013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1" name="Straight Connector 380"/>
                  <p:cNvCxnSpPr>
                    <a:stCxn id="376" idx="0"/>
                  </p:cNvCxnSpPr>
                  <p:nvPr/>
                </p:nvCxnSpPr>
                <p:spPr>
                  <a:xfrm flipH="1" flipV="1">
                    <a:off x="4034332" y="3162505"/>
                    <a:ext cx="0" cy="279701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2" name="Oval 381"/>
                  <p:cNvSpPr/>
                  <p:nvPr/>
                </p:nvSpPr>
                <p:spPr>
                  <a:xfrm rot="10800000">
                    <a:off x="3657521" y="2057164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Oval 382"/>
                  <p:cNvSpPr/>
                  <p:nvPr/>
                </p:nvSpPr>
                <p:spPr>
                  <a:xfrm rot="10800000">
                    <a:off x="3101614" y="2051945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4" name="Curved Connector 383"/>
                  <p:cNvCxnSpPr>
                    <a:stCxn id="380" idx="0"/>
                  </p:cNvCxnSpPr>
                  <p:nvPr/>
                </p:nvCxnSpPr>
                <p:spPr>
                  <a:xfrm rot="5400000">
                    <a:off x="3993289" y="2289441"/>
                    <a:ext cx="914106" cy="832020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Curved Connector 384"/>
                  <p:cNvCxnSpPr>
                    <a:stCxn id="382" idx="0"/>
                  </p:cNvCxnSpPr>
                  <p:nvPr/>
                </p:nvCxnSpPr>
                <p:spPr>
                  <a:xfrm rot="16200000" flipH="1">
                    <a:off x="3440265" y="2568439"/>
                    <a:ext cx="909328" cy="278804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Curved Connector 385"/>
                  <p:cNvCxnSpPr>
                    <a:stCxn id="383" idx="0"/>
                  </p:cNvCxnSpPr>
                  <p:nvPr/>
                </p:nvCxnSpPr>
                <p:spPr>
                  <a:xfrm rot="16200000" flipH="1">
                    <a:off x="3159703" y="2287875"/>
                    <a:ext cx="914546" cy="83471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7" name="Block Arc 386"/>
                  <p:cNvSpPr/>
                  <p:nvPr/>
                </p:nvSpPr>
                <p:spPr>
                  <a:xfrm rot="10800000" flipH="1">
                    <a:off x="4041521" y="417619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88" name="Straight Connector 387"/>
                  <p:cNvCxnSpPr>
                    <a:endCxn id="376" idx="3"/>
                  </p:cNvCxnSpPr>
                  <p:nvPr/>
                </p:nvCxnSpPr>
                <p:spPr>
                  <a:xfrm flipH="1" flipV="1">
                    <a:off x="4034332" y="3986537"/>
                    <a:ext cx="17" cy="100046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125771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/>
                  <p:cNvCxnSpPr/>
                  <p:nvPr/>
                </p:nvCxnSpPr>
                <p:spPr>
                  <a:xfrm flipV="1">
                    <a:off x="3323488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Straight Connector 390"/>
                  <p:cNvCxnSpPr/>
                  <p:nvPr/>
                </p:nvCxnSpPr>
                <p:spPr>
                  <a:xfrm flipV="1">
                    <a:off x="3127475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2" name="Block Arc 391"/>
                  <p:cNvSpPr/>
                  <p:nvPr/>
                </p:nvSpPr>
                <p:spPr>
                  <a:xfrm rot="10800000" flipH="1">
                    <a:off x="3225482" y="4176190"/>
                    <a:ext cx="801662" cy="821715"/>
                  </a:xfrm>
                  <a:prstGeom prst="blockArc">
                    <a:avLst>
                      <a:gd name="adj1" fmla="val 10864399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3" name="Block Arc 392"/>
                  <p:cNvSpPr/>
                  <p:nvPr/>
                </p:nvSpPr>
                <p:spPr>
                  <a:xfrm rot="16200000" flipH="1">
                    <a:off x="2795781" y="436807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94" name="Curved Connector 393"/>
                  <p:cNvCxnSpPr/>
                  <p:nvPr/>
                </p:nvCxnSpPr>
                <p:spPr>
                  <a:xfrm flipV="1">
                    <a:off x="3882770" y="371495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>
                    <a:stCxn id="393" idx="0"/>
                  </p:cNvCxnSpPr>
                  <p:nvPr/>
                </p:nvCxnSpPr>
                <p:spPr>
                  <a:xfrm flipH="1">
                    <a:off x="1414352" y="5599422"/>
                    <a:ext cx="2000356" cy="18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59" name="Group 118"/>
              <p:cNvGrpSpPr/>
              <p:nvPr/>
            </p:nvGrpSpPr>
            <p:grpSpPr>
              <a:xfrm>
                <a:off x="1006892" y="6896052"/>
                <a:ext cx="1094215" cy="821715"/>
                <a:chOff x="1414352" y="4176190"/>
                <a:chExt cx="1094215" cy="821715"/>
              </a:xfrm>
            </p:grpSpPr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310850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/>
                <p:cNvCxnSpPr/>
                <p:nvPr/>
              </p:nvCxnSpPr>
              <p:spPr>
                <a:xfrm flipV="1">
                  <a:off x="2508567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/>
              </p:nvCxnSpPr>
              <p:spPr>
                <a:xfrm flipV="1">
                  <a:off x="2312554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2411647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1" name="Block Arc 370"/>
                <p:cNvSpPr/>
                <p:nvPr/>
              </p:nvSpPr>
              <p:spPr>
                <a:xfrm rot="10800000" flipH="1">
                  <a:off x="1608899" y="4176190"/>
                  <a:ext cx="801662" cy="821715"/>
                </a:xfrm>
                <a:prstGeom prst="blockArc">
                  <a:avLst>
                    <a:gd name="adj1" fmla="val 16299474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2" name="Straight Connector 371"/>
                <p:cNvCxnSpPr>
                  <a:stCxn id="371" idx="0"/>
                </p:cNvCxnSpPr>
                <p:nvPr/>
              </p:nvCxnSpPr>
              <p:spPr>
                <a:xfrm flipH="1">
                  <a:off x="1414352" y="4997724"/>
                  <a:ext cx="607265" cy="181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Arrow Connector 359"/>
              <p:cNvCxnSpPr/>
              <p:nvPr/>
            </p:nvCxnSpPr>
            <p:spPr>
              <a:xfrm flipH="1" flipV="1">
                <a:off x="1903948" y="5610952"/>
                <a:ext cx="1704" cy="55111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Arrow Connector 360"/>
              <p:cNvCxnSpPr/>
              <p:nvPr/>
            </p:nvCxnSpPr>
            <p:spPr>
              <a:xfrm flipH="1" flipV="1">
                <a:off x="5335560" y="5606808"/>
                <a:ext cx="1704" cy="55111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Arrow Connector 361"/>
              <p:cNvCxnSpPr/>
              <p:nvPr/>
            </p:nvCxnSpPr>
            <p:spPr>
              <a:xfrm>
                <a:off x="4081159" y="6168854"/>
                <a:ext cx="0" cy="53754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915593" y="7516771"/>
                <a:ext cx="2222231" cy="805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3366FF"/>
                    </a:solidFill>
                    <a:latin typeface="Times New Roman"/>
                    <a:cs typeface="Times New Roman"/>
                  </a:rPr>
                  <a:t>Th. In</a:t>
                </a:r>
                <a:endParaRPr lang="en-US" sz="1200" dirty="0">
                  <a:solidFill>
                    <a:srgbClr val="3366FF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64" name="Straight Arrow Connector 363"/>
              <p:cNvCxnSpPr/>
              <p:nvPr/>
            </p:nvCxnSpPr>
            <p:spPr>
              <a:xfrm rot="5400000" flipH="1" flipV="1">
                <a:off x="1154712" y="3940094"/>
                <a:ext cx="1703" cy="55111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Arrow Connector 364"/>
              <p:cNvCxnSpPr/>
              <p:nvPr/>
            </p:nvCxnSpPr>
            <p:spPr>
              <a:xfrm rot="5400000" flipH="1" flipV="1">
                <a:off x="1126754" y="7651501"/>
                <a:ext cx="1703" cy="55111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/>
              <p:cNvCxnSpPr/>
              <p:nvPr/>
            </p:nvCxnSpPr>
            <p:spPr>
              <a:xfrm rot="16200000" flipV="1">
                <a:off x="1133337" y="8243850"/>
                <a:ext cx="1703" cy="55111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8" name="TextBox 427"/>
            <p:cNvSpPr txBox="1"/>
            <p:nvPr/>
          </p:nvSpPr>
          <p:spPr>
            <a:xfrm>
              <a:off x="2587421" y="4193819"/>
              <a:ext cx="654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30FF20"/>
                  </a:solidFill>
                  <a:latin typeface="Times New Roman"/>
                  <a:cs typeface="Times New Roman"/>
                </a:rPr>
                <a:t>Spiny Stellate Cells</a:t>
              </a:r>
              <a:endParaRPr lang="en-US" sz="1200" dirty="0">
                <a:solidFill>
                  <a:srgbClr val="30FF2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29" name="Group 428"/>
            <p:cNvGrpSpPr/>
            <p:nvPr/>
          </p:nvGrpSpPr>
          <p:grpSpPr>
            <a:xfrm>
              <a:off x="4497027" y="3638820"/>
              <a:ext cx="2729272" cy="1520790"/>
              <a:chOff x="4338602" y="3917384"/>
              <a:chExt cx="2729272" cy="1520790"/>
            </a:xfrm>
          </p:grpSpPr>
          <p:grpSp>
            <p:nvGrpSpPr>
              <p:cNvPr id="430" name="Group 3"/>
              <p:cNvGrpSpPr/>
              <p:nvPr/>
            </p:nvGrpSpPr>
            <p:grpSpPr>
              <a:xfrm>
                <a:off x="4338602" y="4002784"/>
                <a:ext cx="2044703" cy="1435390"/>
                <a:chOff x="851551" y="3962827"/>
                <a:chExt cx="6490903" cy="4556623"/>
              </a:xfrm>
            </p:grpSpPr>
            <p:grpSp>
              <p:nvGrpSpPr>
                <p:cNvPr id="432" name="Group 4"/>
                <p:cNvGrpSpPr/>
                <p:nvPr/>
              </p:nvGrpSpPr>
              <p:grpSpPr>
                <a:xfrm>
                  <a:off x="1905094" y="4397074"/>
                  <a:ext cx="1010934" cy="2719862"/>
                  <a:chOff x="2312554" y="1677212"/>
                  <a:chExt cx="1010934" cy="2719862"/>
                </a:xfrm>
              </p:grpSpPr>
              <p:cxnSp>
                <p:nvCxnSpPr>
                  <p:cNvPr id="524" name="Straight Connector 523"/>
                  <p:cNvCxnSpPr/>
                  <p:nvPr/>
                </p:nvCxnSpPr>
                <p:spPr>
                  <a:xfrm rot="10800000">
                    <a:off x="3101614" y="197828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>
                    <a:endCxn id="531" idx="0"/>
                  </p:cNvCxnSpPr>
                  <p:nvPr/>
                </p:nvCxnSpPr>
                <p:spPr>
                  <a:xfrm flipH="1" flipV="1">
                    <a:off x="3198534" y="1861970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6" name="Group 101"/>
                  <p:cNvGrpSpPr/>
                  <p:nvPr/>
                </p:nvGrpSpPr>
                <p:grpSpPr>
                  <a:xfrm>
                    <a:off x="2312554" y="1677212"/>
                    <a:ext cx="1010934" cy="2719862"/>
                    <a:chOff x="2312554" y="1677212"/>
                    <a:chExt cx="1010934" cy="2719862"/>
                  </a:xfrm>
                </p:grpSpPr>
                <p:sp>
                  <p:nvSpPr>
                    <p:cNvPr id="527" name="Oval 526"/>
                    <p:cNvSpPr/>
                    <p:nvPr/>
                  </p:nvSpPr>
                  <p:spPr>
                    <a:xfrm flipH="1">
                      <a:off x="2546398" y="2897875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28" name="Straight Connector 527"/>
                    <p:cNvCxnSpPr/>
                    <p:nvPr/>
                  </p:nvCxnSpPr>
                  <p:spPr>
                    <a:xfrm rot="10800000" flipV="1">
                      <a:off x="3101614" y="197828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9" name="Straight Connector 528"/>
                    <p:cNvCxnSpPr/>
                    <p:nvPr/>
                  </p:nvCxnSpPr>
                  <p:spPr>
                    <a:xfrm rot="10800000" flipV="1">
                      <a:off x="3297627" y="197828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0" name="Straight Connector 529"/>
                    <p:cNvCxnSpPr>
                      <a:stCxn id="527" idx="0"/>
                      <a:endCxn id="531" idx="1"/>
                    </p:cNvCxnSpPr>
                    <p:nvPr/>
                  </p:nvCxnSpPr>
                  <p:spPr>
                    <a:xfrm flipH="1" flipV="1">
                      <a:off x="2815134" y="1850850"/>
                      <a:ext cx="3429" cy="1047025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1" name="Block Arc 530"/>
                    <p:cNvSpPr/>
                    <p:nvPr/>
                  </p:nvSpPr>
                  <p:spPr>
                    <a:xfrm flipH="1">
                      <a:off x="2814786" y="1677212"/>
                      <a:ext cx="383748" cy="369516"/>
                    </a:xfrm>
                    <a:prstGeom prst="blockArc">
                      <a:avLst>
                        <a:gd name="adj1" fmla="val 10800000"/>
                        <a:gd name="adj2" fmla="val 21400620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2" name="Oval 531"/>
                    <p:cNvSpPr/>
                    <p:nvPr/>
                  </p:nvSpPr>
                  <p:spPr>
                    <a:xfrm>
                      <a:off x="2312554" y="4201061"/>
                      <a:ext cx="196013" cy="196013"/>
                    </a:xfrm>
                    <a:prstGeom prst="ellipse">
                      <a:avLst/>
                    </a:prstGeom>
                    <a:solidFill>
                      <a:srgbClr val="30FF20"/>
                    </a:solidFill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3" name="Oval 532"/>
                    <p:cNvSpPr/>
                    <p:nvPr/>
                  </p:nvSpPr>
                  <p:spPr>
                    <a:xfrm>
                      <a:off x="3127475" y="4201061"/>
                      <a:ext cx="196013" cy="196013"/>
                    </a:xfrm>
                    <a:prstGeom prst="ellipse">
                      <a:avLst/>
                    </a:prstGeom>
                    <a:solidFill>
                      <a:srgbClr val="30FF20"/>
                    </a:solidFill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4" name="Straight Connector 533"/>
                    <p:cNvCxnSpPr/>
                    <p:nvPr/>
                  </p:nvCxnSpPr>
                  <p:spPr>
                    <a:xfrm flipH="1" flipV="1">
                      <a:off x="2818082" y="3448992"/>
                      <a:ext cx="482" cy="26004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5" name="Curved Connector 534"/>
                    <p:cNvCxnSpPr>
                      <a:endCxn id="533" idx="0"/>
                    </p:cNvCxnSpPr>
                    <p:nvPr/>
                  </p:nvCxnSpPr>
                  <p:spPr>
                    <a:xfrm rot="16200000" flipH="1">
                      <a:off x="2776012" y="3751590"/>
                      <a:ext cx="492023" cy="406918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6" name="Curved Connector 535"/>
                    <p:cNvCxnSpPr>
                      <a:endCxn id="532" idx="0"/>
                    </p:cNvCxnSpPr>
                    <p:nvPr/>
                  </p:nvCxnSpPr>
                  <p:spPr>
                    <a:xfrm rot="5400000">
                      <a:off x="2368311" y="3751288"/>
                      <a:ext cx="492023" cy="40752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7" name="Curved Connector 536"/>
                    <p:cNvCxnSpPr/>
                    <p:nvPr/>
                  </p:nvCxnSpPr>
                  <p:spPr>
                    <a:xfrm flipV="1">
                      <a:off x="2703426" y="3069209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3" name="Group 5"/>
                <p:cNvGrpSpPr/>
                <p:nvPr/>
              </p:nvGrpSpPr>
              <p:grpSpPr>
                <a:xfrm>
                  <a:off x="4336630" y="4397074"/>
                  <a:ext cx="1010934" cy="2713077"/>
                  <a:chOff x="4744090" y="1677212"/>
                  <a:chExt cx="1010934" cy="2713077"/>
                </a:xfrm>
              </p:grpSpPr>
              <p:cxnSp>
                <p:nvCxnSpPr>
                  <p:cNvPr id="510" name="Straight Connector 85"/>
                  <p:cNvCxnSpPr/>
                  <p:nvPr/>
                </p:nvCxnSpPr>
                <p:spPr>
                  <a:xfrm rot="10800000">
                    <a:off x="4768346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11" name="Group 86"/>
                  <p:cNvGrpSpPr/>
                  <p:nvPr/>
                </p:nvGrpSpPr>
                <p:grpSpPr>
                  <a:xfrm>
                    <a:off x="4744090" y="1677212"/>
                    <a:ext cx="1010934" cy="2713077"/>
                    <a:chOff x="4744090" y="1677212"/>
                    <a:chExt cx="1010934" cy="2713077"/>
                  </a:xfrm>
                </p:grpSpPr>
                <p:sp>
                  <p:nvSpPr>
                    <p:cNvPr id="512" name="Oval 511"/>
                    <p:cNvSpPr/>
                    <p:nvPr/>
                  </p:nvSpPr>
                  <p:spPr>
                    <a:xfrm>
                      <a:off x="4744090" y="4194276"/>
                      <a:ext cx="196013" cy="19601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Oval 512"/>
                    <p:cNvSpPr/>
                    <p:nvPr/>
                  </p:nvSpPr>
                  <p:spPr>
                    <a:xfrm>
                      <a:off x="5559011" y="4194276"/>
                      <a:ext cx="196013" cy="196013"/>
                    </a:xfrm>
                    <a:prstGeom prst="ellipse">
                      <a:avLst/>
                    </a:prstGeom>
                    <a:pattFill prst="wdUpDiag">
                      <a:fgClr>
                        <a:srgbClr val="FF0000"/>
                      </a:fgClr>
                      <a:bgClr>
                        <a:prstClr val="white"/>
                      </a:bgClr>
                    </a:pattFill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4" name="Oval 513"/>
                    <p:cNvSpPr/>
                    <p:nvPr/>
                  </p:nvSpPr>
                  <p:spPr>
                    <a:xfrm flipH="1">
                      <a:off x="4977935" y="2897875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15" name="Straight Connector 514"/>
                    <p:cNvCxnSpPr/>
                    <p:nvPr/>
                  </p:nvCxnSpPr>
                  <p:spPr>
                    <a:xfrm flipH="1" flipV="1">
                      <a:off x="5249618" y="3442207"/>
                      <a:ext cx="482" cy="26004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6" name="Curved Connector 515"/>
                    <p:cNvCxnSpPr>
                      <a:endCxn id="513" idx="0"/>
                    </p:cNvCxnSpPr>
                    <p:nvPr/>
                  </p:nvCxnSpPr>
                  <p:spPr>
                    <a:xfrm rot="16200000" flipH="1">
                      <a:off x="5207548" y="3744805"/>
                      <a:ext cx="492023" cy="406918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7" name="Curved Connector 516"/>
                    <p:cNvCxnSpPr>
                      <a:endCxn id="512" idx="0"/>
                    </p:cNvCxnSpPr>
                    <p:nvPr/>
                  </p:nvCxnSpPr>
                  <p:spPr>
                    <a:xfrm rot="5400000">
                      <a:off x="4799847" y="3744503"/>
                      <a:ext cx="492023" cy="40752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8" name="Straight Connector 517"/>
                    <p:cNvCxnSpPr>
                      <a:stCxn id="514" idx="0"/>
                      <a:endCxn id="522" idx="0"/>
                    </p:cNvCxnSpPr>
                    <p:nvPr/>
                  </p:nvCxnSpPr>
                  <p:spPr>
                    <a:xfrm flipV="1">
                      <a:off x="5250100" y="1861970"/>
                      <a:ext cx="0" cy="1035905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9" name="Straight Connector 94"/>
                    <p:cNvCxnSpPr/>
                    <p:nvPr/>
                  </p:nvCxnSpPr>
                  <p:spPr>
                    <a:xfrm rot="10800000" flipV="1">
                      <a:off x="4768346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0" name="Straight Connector 519"/>
                    <p:cNvCxnSpPr/>
                    <p:nvPr/>
                  </p:nvCxnSpPr>
                  <p:spPr>
                    <a:xfrm rot="10800000" flipV="1">
                      <a:off x="4964359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1" name="Straight Connector 96"/>
                    <p:cNvCxnSpPr>
                      <a:endCxn id="522" idx="1"/>
                    </p:cNvCxnSpPr>
                    <p:nvPr/>
                  </p:nvCxnSpPr>
                  <p:spPr>
                    <a:xfrm flipV="1">
                      <a:off x="4865266" y="1850850"/>
                      <a:ext cx="1434" cy="127870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2" name="Block Arc 521"/>
                    <p:cNvSpPr/>
                    <p:nvPr/>
                  </p:nvSpPr>
                  <p:spPr>
                    <a:xfrm flipH="1">
                      <a:off x="4866352" y="1677212"/>
                      <a:ext cx="383748" cy="369516"/>
                    </a:xfrm>
                    <a:prstGeom prst="blockArc">
                      <a:avLst>
                        <a:gd name="adj1" fmla="val 10800000"/>
                        <a:gd name="adj2" fmla="val 21400620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23" name="Curved Connector 522"/>
                    <p:cNvCxnSpPr/>
                    <p:nvPr/>
                  </p:nvCxnSpPr>
                  <p:spPr>
                    <a:xfrm flipV="1">
                      <a:off x="5142150" y="3069762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4" name="Group 6"/>
                <p:cNvGrpSpPr/>
                <p:nvPr/>
              </p:nvGrpSpPr>
              <p:grpSpPr>
                <a:xfrm>
                  <a:off x="1002527" y="3962827"/>
                  <a:ext cx="2445251" cy="1215769"/>
                  <a:chOff x="1409987" y="1242965"/>
                  <a:chExt cx="2445251" cy="1215769"/>
                </a:xfrm>
              </p:grpSpPr>
              <p:cxnSp>
                <p:nvCxnSpPr>
                  <p:cNvPr id="504" name="Straight Connector 503"/>
                  <p:cNvCxnSpPr/>
                  <p:nvPr/>
                </p:nvCxnSpPr>
                <p:spPr>
                  <a:xfrm rot="10800000">
                    <a:off x="3657521" y="198349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Straight Connector 80"/>
                  <p:cNvCxnSpPr/>
                  <p:nvPr/>
                </p:nvCxnSpPr>
                <p:spPr>
                  <a:xfrm>
                    <a:off x="3657520" y="1978280"/>
                    <a:ext cx="1" cy="86636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Straight Connector 81"/>
                  <p:cNvCxnSpPr/>
                  <p:nvPr/>
                </p:nvCxnSpPr>
                <p:spPr>
                  <a:xfrm rot="10800000" flipV="1">
                    <a:off x="3853534" y="1983499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Straight Connector 82"/>
                  <p:cNvCxnSpPr/>
                  <p:nvPr/>
                </p:nvCxnSpPr>
                <p:spPr>
                  <a:xfrm flipH="1" flipV="1">
                    <a:off x="3754424" y="1855402"/>
                    <a:ext cx="17" cy="128097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8" name="Block Arc 83"/>
                  <p:cNvSpPr/>
                  <p:nvPr/>
                </p:nvSpPr>
                <p:spPr>
                  <a:xfrm rot="10800000" flipH="1">
                    <a:off x="2507482" y="124296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09" name="Straight Connector 84"/>
                  <p:cNvCxnSpPr/>
                  <p:nvPr/>
                </p:nvCxnSpPr>
                <p:spPr>
                  <a:xfrm flipH="1">
                    <a:off x="1409987" y="1242966"/>
                    <a:ext cx="1721793" cy="11152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5" name="Group 7"/>
                <p:cNvGrpSpPr/>
                <p:nvPr/>
              </p:nvGrpSpPr>
              <p:grpSpPr>
                <a:xfrm>
                  <a:off x="1006892" y="4771807"/>
                  <a:ext cx="5946589" cy="3563090"/>
                  <a:chOff x="1414352" y="2051945"/>
                  <a:chExt cx="5946589" cy="3563090"/>
                </a:xfrm>
              </p:grpSpPr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4843183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226568" y="4470739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74" name="Group 49"/>
                  <p:cNvGrpSpPr/>
                  <p:nvPr/>
                </p:nvGrpSpPr>
                <p:grpSpPr>
                  <a:xfrm>
                    <a:off x="1414352" y="2051945"/>
                    <a:ext cx="5946589" cy="3563090"/>
                    <a:chOff x="1414352" y="2051945"/>
                    <a:chExt cx="5946589" cy="3563090"/>
                  </a:xfrm>
                </p:grpSpPr>
                <p:sp>
                  <p:nvSpPr>
                    <p:cNvPr id="475" name="Isosceles Triangle 474"/>
                    <p:cNvSpPr/>
                    <p:nvPr/>
                  </p:nvSpPr>
                  <p:spPr>
                    <a:xfrm flipH="1">
                      <a:off x="3718620" y="3442206"/>
                      <a:ext cx="631424" cy="544331"/>
                    </a:xfrm>
                    <a:prstGeom prst="triangle">
                      <a:avLst/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6" name="Straight Connector 51"/>
                    <p:cNvCxnSpPr/>
                    <p:nvPr/>
                  </p:nvCxnSpPr>
                  <p:spPr>
                    <a:xfrm>
                      <a:off x="4742386" y="4463954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7" name="Straight Connector 476"/>
                    <p:cNvCxnSpPr/>
                    <p:nvPr/>
                  </p:nvCxnSpPr>
                  <p:spPr>
                    <a:xfrm flipV="1">
                      <a:off x="4940103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8" name="Straight Connector 477"/>
                    <p:cNvCxnSpPr/>
                    <p:nvPr/>
                  </p:nvCxnSpPr>
                  <p:spPr>
                    <a:xfrm flipV="1">
                      <a:off x="4744090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9" name="Straight Connector 478"/>
                    <p:cNvCxnSpPr/>
                    <p:nvPr/>
                  </p:nvCxnSpPr>
                  <p:spPr>
                    <a:xfrm>
                      <a:off x="7163224" y="4470738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0" name="Straight Connector 479"/>
                    <p:cNvCxnSpPr/>
                    <p:nvPr/>
                  </p:nvCxnSpPr>
                  <p:spPr>
                    <a:xfrm flipV="1">
                      <a:off x="7360941" y="4389321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Straight Connector 480"/>
                    <p:cNvCxnSpPr/>
                    <p:nvPr/>
                  </p:nvCxnSpPr>
                  <p:spPr>
                    <a:xfrm flipV="1">
                      <a:off x="7164928" y="4389321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2" name="Straight Connector 481"/>
                    <p:cNvCxnSpPr>
                      <a:endCxn id="492" idx="1"/>
                    </p:cNvCxnSpPr>
                    <p:nvPr/>
                  </p:nvCxnSpPr>
                  <p:spPr>
                    <a:xfrm flipH="1">
                      <a:off x="7264020" y="4470738"/>
                      <a:ext cx="1" cy="521636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3" name="Oval 482"/>
                    <p:cNvSpPr/>
                    <p:nvPr/>
                  </p:nvSpPr>
                  <p:spPr>
                    <a:xfrm rot="10800000">
                      <a:off x="4768346" y="2052385"/>
                      <a:ext cx="196013" cy="196013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4" name="Straight Connector 483"/>
                    <p:cNvCxnSpPr>
                      <a:stCxn id="475" idx="0"/>
                    </p:cNvCxnSpPr>
                    <p:nvPr/>
                  </p:nvCxnSpPr>
                  <p:spPr>
                    <a:xfrm flipH="1" flipV="1">
                      <a:off x="4034332" y="3162505"/>
                      <a:ext cx="0" cy="279701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5" name="Oval 484"/>
                    <p:cNvSpPr/>
                    <p:nvPr/>
                  </p:nvSpPr>
                  <p:spPr>
                    <a:xfrm rot="10800000">
                      <a:off x="4213428" y="2052385"/>
                      <a:ext cx="196013" cy="196013"/>
                    </a:xfrm>
                    <a:prstGeom prst="ellipse">
                      <a:avLst/>
                    </a:prstGeom>
                    <a:pattFill prst="wdUpDiag">
                      <a:fgClr>
                        <a:srgbClr val="008000"/>
                      </a:fgClr>
                      <a:bgClr>
                        <a:prstClr val="white"/>
                      </a:bgClr>
                    </a:patt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6" name="Oval 485"/>
                    <p:cNvSpPr/>
                    <p:nvPr/>
                  </p:nvSpPr>
                  <p:spPr>
                    <a:xfrm rot="10800000">
                      <a:off x="3657521" y="2057164"/>
                      <a:ext cx="196013" cy="196013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Oval 486"/>
                    <p:cNvSpPr/>
                    <p:nvPr/>
                  </p:nvSpPr>
                  <p:spPr>
                    <a:xfrm rot="10800000">
                      <a:off x="3101614" y="2051945"/>
                      <a:ext cx="196013" cy="196013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8" name="Curved Connector 487"/>
                    <p:cNvCxnSpPr>
                      <a:stCxn id="483" idx="0"/>
                    </p:cNvCxnSpPr>
                    <p:nvPr/>
                  </p:nvCxnSpPr>
                  <p:spPr>
                    <a:xfrm rot="5400000">
                      <a:off x="3993289" y="2289441"/>
                      <a:ext cx="914106" cy="832020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9" name="Curved Connector 64"/>
                    <p:cNvCxnSpPr>
                      <a:stCxn id="485" idx="0"/>
                    </p:cNvCxnSpPr>
                    <p:nvPr/>
                  </p:nvCxnSpPr>
                  <p:spPr>
                    <a:xfrm rot="5400000">
                      <a:off x="3715830" y="2566900"/>
                      <a:ext cx="914106" cy="27710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0" name="Curved Connector 489"/>
                    <p:cNvCxnSpPr>
                      <a:stCxn id="486" idx="0"/>
                    </p:cNvCxnSpPr>
                    <p:nvPr/>
                  </p:nvCxnSpPr>
                  <p:spPr>
                    <a:xfrm rot="16200000" flipH="1">
                      <a:off x="3440265" y="2568439"/>
                      <a:ext cx="909328" cy="278804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1" name="Curved Connector 490"/>
                    <p:cNvCxnSpPr>
                      <a:stCxn id="487" idx="0"/>
                    </p:cNvCxnSpPr>
                    <p:nvPr/>
                  </p:nvCxnSpPr>
                  <p:spPr>
                    <a:xfrm rot="16200000" flipH="1">
                      <a:off x="3159703" y="2287875"/>
                      <a:ext cx="914546" cy="83471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2" name="Block Arc 491"/>
                    <p:cNvSpPr/>
                    <p:nvPr/>
                  </p:nvSpPr>
                  <p:spPr>
                    <a:xfrm rot="16200000" flipH="1">
                      <a:off x="6032657" y="4383671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3" name="Block Arc 492"/>
                    <p:cNvSpPr/>
                    <p:nvPr/>
                  </p:nvSpPr>
                  <p:spPr>
                    <a:xfrm flipH="1">
                      <a:off x="4034332" y="4383671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94" name="Straight Connector 493"/>
                    <p:cNvCxnSpPr>
                      <a:stCxn id="492" idx="0"/>
                      <a:endCxn id="493" idx="1"/>
                    </p:cNvCxnSpPr>
                    <p:nvPr/>
                  </p:nvCxnSpPr>
                  <p:spPr>
                    <a:xfrm flipH="1" flipV="1">
                      <a:off x="4656993" y="5599439"/>
                      <a:ext cx="1994591" cy="15579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5" name="Block Arc 494"/>
                    <p:cNvSpPr/>
                    <p:nvPr/>
                  </p:nvSpPr>
                  <p:spPr>
                    <a:xfrm rot="10800000" flipH="1">
                      <a:off x="4041521" y="4176190"/>
                      <a:ext cx="801662" cy="821715"/>
                    </a:xfrm>
                    <a:prstGeom prst="blockArc">
                      <a:avLst>
                        <a:gd name="adj1" fmla="val 10800000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96" name="Straight Connector 495"/>
                    <p:cNvCxnSpPr>
                      <a:stCxn id="493" idx="0"/>
                      <a:endCxn id="475" idx="3"/>
                    </p:cNvCxnSpPr>
                    <p:nvPr/>
                  </p:nvCxnSpPr>
                  <p:spPr>
                    <a:xfrm flipH="1" flipV="1">
                      <a:off x="4034332" y="3986537"/>
                      <a:ext cx="17" cy="1000466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7" name="Straight Connector 496"/>
                    <p:cNvCxnSpPr/>
                    <p:nvPr/>
                  </p:nvCxnSpPr>
                  <p:spPr>
                    <a:xfrm>
                      <a:off x="3125771" y="4470739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8" name="Straight Connector 497"/>
                    <p:cNvCxnSpPr/>
                    <p:nvPr/>
                  </p:nvCxnSpPr>
                  <p:spPr>
                    <a:xfrm flipV="1">
                      <a:off x="3323488" y="4389322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9" name="Straight Connector 498"/>
                    <p:cNvCxnSpPr/>
                    <p:nvPr/>
                  </p:nvCxnSpPr>
                  <p:spPr>
                    <a:xfrm flipV="1">
                      <a:off x="3127475" y="4389322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0" name="Block Arc 499"/>
                    <p:cNvSpPr/>
                    <p:nvPr/>
                  </p:nvSpPr>
                  <p:spPr>
                    <a:xfrm rot="10800000" flipH="1">
                      <a:off x="3225482" y="4176190"/>
                      <a:ext cx="801662" cy="821715"/>
                    </a:xfrm>
                    <a:prstGeom prst="blockArc">
                      <a:avLst>
                        <a:gd name="adj1" fmla="val 10864399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1" name="Block Arc 500"/>
                    <p:cNvSpPr/>
                    <p:nvPr/>
                  </p:nvSpPr>
                  <p:spPr>
                    <a:xfrm rot="16200000" flipH="1">
                      <a:off x="2795781" y="4368075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02" name="Curved Connector 501"/>
                    <p:cNvCxnSpPr/>
                    <p:nvPr/>
                  </p:nvCxnSpPr>
                  <p:spPr>
                    <a:xfrm flipV="1">
                      <a:off x="3882770" y="3714952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3" name="Straight Connector 78"/>
                    <p:cNvCxnSpPr>
                      <a:stCxn id="501" idx="0"/>
                    </p:cNvCxnSpPr>
                    <p:nvPr/>
                  </p:nvCxnSpPr>
                  <p:spPr>
                    <a:xfrm flipH="1">
                      <a:off x="1414352" y="5599422"/>
                      <a:ext cx="2000356" cy="18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6" name="Group 8"/>
                <p:cNvGrpSpPr/>
                <p:nvPr/>
              </p:nvGrpSpPr>
              <p:grpSpPr>
                <a:xfrm>
                  <a:off x="1006892" y="6896052"/>
                  <a:ext cx="1094215" cy="821715"/>
                  <a:chOff x="1414352" y="4176190"/>
                  <a:chExt cx="1094215" cy="821715"/>
                </a:xfrm>
              </p:grpSpPr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2310850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/>
                  <p:cNvCxnSpPr/>
                  <p:nvPr/>
                </p:nvCxnSpPr>
                <p:spPr>
                  <a:xfrm flipV="1">
                    <a:off x="2508567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/>
                  <p:cNvCxnSpPr/>
                  <p:nvPr/>
                </p:nvCxnSpPr>
                <p:spPr>
                  <a:xfrm flipV="1">
                    <a:off x="2312554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2411647" y="4470739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0" name="Block Arc 469"/>
                  <p:cNvSpPr/>
                  <p:nvPr/>
                </p:nvSpPr>
                <p:spPr>
                  <a:xfrm rot="10800000" flipH="1">
                    <a:off x="1608899" y="4176190"/>
                    <a:ext cx="801662" cy="821715"/>
                  </a:xfrm>
                  <a:prstGeom prst="blockArc">
                    <a:avLst>
                      <a:gd name="adj1" fmla="val 16299474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3366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71" name="Straight Connector 470"/>
                  <p:cNvCxnSpPr>
                    <a:stCxn id="470" idx="0"/>
                  </p:cNvCxnSpPr>
                  <p:nvPr/>
                </p:nvCxnSpPr>
                <p:spPr>
                  <a:xfrm flipH="1">
                    <a:off x="1414352" y="4997724"/>
                    <a:ext cx="607265" cy="181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7" name="Group 9"/>
                <p:cNvGrpSpPr/>
                <p:nvPr/>
              </p:nvGrpSpPr>
              <p:grpSpPr>
                <a:xfrm>
                  <a:off x="3805968" y="3973947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5557307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6" name="Group 21"/>
                  <p:cNvGrpSpPr/>
                  <p:nvPr/>
                </p:nvGrpSpPr>
                <p:grpSpPr>
                  <a:xfrm>
                    <a:off x="4213428" y="1254085"/>
                    <a:ext cx="3321673" cy="3737470"/>
                    <a:chOff x="4213428" y="1254085"/>
                    <a:chExt cx="3321673" cy="3737470"/>
                  </a:xfrm>
                </p:grpSpPr>
                <p:cxnSp>
                  <p:nvCxnSpPr>
                    <p:cNvPr id="447" name="Straight Connector 446"/>
                    <p:cNvCxnSpPr>
                      <a:endCxn id="462" idx="1"/>
                    </p:cNvCxnSpPr>
                    <p:nvPr/>
                  </p:nvCxnSpPr>
                  <p:spPr>
                    <a:xfrm flipV="1">
                      <a:off x="4310348" y="1785509"/>
                      <a:ext cx="6662" cy="193211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48" name="Group 23"/>
                    <p:cNvGrpSpPr/>
                    <p:nvPr/>
                  </p:nvGrpSpPr>
                  <p:grpSpPr>
                    <a:xfrm>
                      <a:off x="4213428" y="1254085"/>
                      <a:ext cx="3321673" cy="3737470"/>
                      <a:chOff x="4213428" y="1254085"/>
                      <a:chExt cx="3321673" cy="3737470"/>
                    </a:xfrm>
                  </p:grpSpPr>
                  <p:cxnSp>
                    <p:nvCxnSpPr>
                      <p:cNvPr id="450" name="Straight Connector 449"/>
                      <p:cNvCxnSpPr/>
                      <p:nvPr/>
                    </p:nvCxnSpPr>
                    <p:spPr>
                      <a:xfrm flipV="1">
                        <a:off x="5755024" y="4382537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1" name="Straight Connector 450"/>
                      <p:cNvCxnSpPr/>
                      <p:nvPr/>
                    </p:nvCxnSpPr>
                    <p:spPr>
                      <a:xfrm flipV="1">
                        <a:off x="5559011" y="4382537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2" name="Straight Connector 451"/>
                      <p:cNvCxnSpPr/>
                      <p:nvPr/>
                    </p:nvCxnSpPr>
                    <p:spPr>
                      <a:xfrm>
                        <a:off x="5658104" y="4463954"/>
                        <a:ext cx="0" cy="11631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3" name="Oval 452"/>
                      <p:cNvSpPr/>
                      <p:nvPr/>
                    </p:nvSpPr>
                    <p:spPr>
                      <a:xfrm>
                        <a:off x="7164928" y="4201060"/>
                        <a:ext cx="196013" cy="196013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sp>
                    <p:nvSpPr>
                      <p:cNvPr id="454" name="Oval 453"/>
                      <p:cNvSpPr/>
                      <p:nvPr/>
                    </p:nvSpPr>
                    <p:spPr>
                      <a:xfrm flipH="1">
                        <a:off x="6990770" y="2897876"/>
                        <a:ext cx="544331" cy="544331"/>
                      </a:xfrm>
                      <a:prstGeom prst="ellipse">
                        <a:avLst/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cxnSp>
                    <p:nvCxnSpPr>
                      <p:cNvPr id="455" name="Straight Connector 454"/>
                      <p:cNvCxnSpPr/>
                      <p:nvPr/>
                    </p:nvCxnSpPr>
                    <p:spPr>
                      <a:xfrm flipH="1" flipV="1">
                        <a:off x="6462359" y="2644177"/>
                        <a:ext cx="0" cy="1942871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6" name="Block Arc 455"/>
                      <p:cNvSpPr/>
                      <p:nvPr/>
                    </p:nvSpPr>
                    <p:spPr>
                      <a:xfrm flipH="1">
                        <a:off x="6461273" y="2233319"/>
                        <a:ext cx="801662" cy="821715"/>
                      </a:xfrm>
                      <a:prstGeom prst="blockArc">
                        <a:avLst>
                          <a:gd name="adj1" fmla="val 10800000"/>
                          <a:gd name="adj2" fmla="val 4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sp>
                    <p:nvSpPr>
                      <p:cNvPr id="457" name="Block Arc 456"/>
                      <p:cNvSpPr/>
                      <p:nvPr/>
                    </p:nvSpPr>
                    <p:spPr>
                      <a:xfrm rot="10800000" flipH="1">
                        <a:off x="5658104" y="4169840"/>
                        <a:ext cx="801662" cy="821715"/>
                      </a:xfrm>
                      <a:prstGeom prst="blockArc">
                        <a:avLst>
                          <a:gd name="adj1" fmla="val 10800000"/>
                          <a:gd name="adj2" fmla="val 4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cxnSp>
                    <p:nvCxnSpPr>
                      <p:cNvPr id="458" name="Straight Connector 457"/>
                      <p:cNvCxnSpPr/>
                      <p:nvPr/>
                    </p:nvCxnSpPr>
                    <p:spPr>
                      <a:xfrm rot="10800000">
                        <a:off x="4213428" y="1978720"/>
                        <a:ext cx="197717" cy="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Straight Connector 458"/>
                      <p:cNvCxnSpPr/>
                      <p:nvPr/>
                    </p:nvCxnSpPr>
                    <p:spPr>
                      <a:xfrm rot="10800000" flipV="1">
                        <a:off x="4213428" y="1978720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Straight Connector 459"/>
                      <p:cNvCxnSpPr/>
                      <p:nvPr/>
                    </p:nvCxnSpPr>
                    <p:spPr>
                      <a:xfrm rot="10800000" flipV="1">
                        <a:off x="4409441" y="1978720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1" name="Block Arc 460"/>
                      <p:cNvSpPr/>
                      <p:nvPr/>
                    </p:nvSpPr>
                    <p:spPr>
                      <a:xfrm rot="10800000" flipH="1">
                        <a:off x="6015976" y="1254085"/>
                        <a:ext cx="1246959" cy="1215769"/>
                      </a:xfrm>
                      <a:prstGeom prst="blockArc">
                        <a:avLst>
                          <a:gd name="adj1" fmla="val 21574898"/>
                          <a:gd name="adj2" fmla="val 5395371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sp>
                    <p:nvSpPr>
                      <p:cNvPr id="462" name="Block Arc 461"/>
                      <p:cNvSpPr/>
                      <p:nvPr/>
                    </p:nvSpPr>
                    <p:spPr>
                      <a:xfrm rot="5400000" flipH="1">
                        <a:off x="4294753" y="1269680"/>
                        <a:ext cx="1246959" cy="1215769"/>
                      </a:xfrm>
                      <a:prstGeom prst="blockArc">
                        <a:avLst>
                          <a:gd name="adj1" fmla="val 27279"/>
                          <a:gd name="adj2" fmla="val 4877692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cxnSp>
                    <p:nvCxnSpPr>
                      <p:cNvPr id="463" name="Straight Connector 462"/>
                      <p:cNvCxnSpPr>
                        <a:stCxn id="454" idx="0"/>
                        <a:endCxn id="461" idx="0"/>
                      </p:cNvCxnSpPr>
                      <p:nvPr/>
                    </p:nvCxnSpPr>
                    <p:spPr>
                      <a:xfrm flipH="1" flipV="1">
                        <a:off x="7262918" y="1866522"/>
                        <a:ext cx="17" cy="1031354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4" name="Straight Connector 463"/>
                      <p:cNvCxnSpPr>
                        <a:stCxn id="461" idx="1"/>
                        <a:endCxn id="462" idx="0"/>
                      </p:cNvCxnSpPr>
                      <p:nvPr/>
                    </p:nvCxnSpPr>
                    <p:spPr>
                      <a:xfrm flipH="1">
                        <a:off x="4913285" y="1254086"/>
                        <a:ext cx="1726989" cy="2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5" name="Curved Connector 464"/>
                      <p:cNvCxnSpPr/>
                      <p:nvPr/>
                    </p:nvCxnSpPr>
                    <p:spPr>
                      <a:xfrm flipV="1">
                        <a:off x="7163224" y="3069762"/>
                        <a:ext cx="215900" cy="186591"/>
                      </a:xfrm>
                      <a:prstGeom prst="curvedConnector3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49" name="Straight Connector 448"/>
                    <p:cNvCxnSpPr>
                      <a:stCxn id="454" idx="4"/>
                      <a:endCxn id="453" idx="0"/>
                    </p:cNvCxnSpPr>
                    <p:nvPr/>
                  </p:nvCxnSpPr>
                  <p:spPr>
                    <a:xfrm>
                      <a:off x="7262935" y="3442207"/>
                      <a:ext cx="0" cy="758853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38" name="Straight Arrow Connector 437"/>
                <p:cNvCxnSpPr/>
                <p:nvPr/>
              </p:nvCxnSpPr>
              <p:spPr>
                <a:xfrm flipH="1" flipV="1">
                  <a:off x="1894202" y="5610952"/>
                  <a:ext cx="1704" cy="551116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Arrow Connector 438"/>
                <p:cNvCxnSpPr/>
                <p:nvPr/>
              </p:nvCxnSpPr>
              <p:spPr>
                <a:xfrm flipH="1" flipV="1">
                  <a:off x="5306325" y="5606808"/>
                  <a:ext cx="1704" cy="551116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Arrow Connector 439"/>
                <p:cNvCxnSpPr/>
                <p:nvPr/>
              </p:nvCxnSpPr>
              <p:spPr>
                <a:xfrm flipH="1" flipV="1">
                  <a:off x="7340750" y="5617739"/>
                  <a:ext cx="1704" cy="551116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Arrow Connector 440"/>
                <p:cNvCxnSpPr/>
                <p:nvPr/>
              </p:nvCxnSpPr>
              <p:spPr>
                <a:xfrm>
                  <a:off x="4081159" y="6168854"/>
                  <a:ext cx="0" cy="53754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Arrow Connector 441"/>
                <p:cNvCxnSpPr/>
                <p:nvPr/>
              </p:nvCxnSpPr>
              <p:spPr>
                <a:xfrm rot="5400000" flipH="1" flipV="1">
                  <a:off x="1126256" y="3940094"/>
                  <a:ext cx="1703" cy="551114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Arrow Connector 442"/>
                <p:cNvCxnSpPr/>
                <p:nvPr/>
              </p:nvCxnSpPr>
              <p:spPr>
                <a:xfrm rot="5400000" flipH="1" flipV="1">
                  <a:off x="1133495" y="7640110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Arrow Connector 443"/>
                <p:cNvCxnSpPr/>
                <p:nvPr/>
              </p:nvCxnSpPr>
              <p:spPr>
                <a:xfrm rot="16200000" flipV="1">
                  <a:off x="1133495" y="8243041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1" name="TextBox 430"/>
              <p:cNvSpPr txBox="1"/>
              <p:nvPr/>
            </p:nvSpPr>
            <p:spPr>
              <a:xfrm>
                <a:off x="6251069" y="3917384"/>
                <a:ext cx="8168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6600"/>
                    </a:solidFill>
                    <a:latin typeface="Times New Roman"/>
                    <a:cs typeface="Times New Roman"/>
                  </a:rPr>
                  <a:t>Slow Inhibitory Cells</a:t>
                </a:r>
                <a:endParaRPr lang="en-US" sz="1200" dirty="0">
                  <a:solidFill>
                    <a:srgbClr val="FF66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38" name="Group 348"/>
            <p:cNvGrpSpPr/>
            <p:nvPr/>
          </p:nvGrpSpPr>
          <p:grpSpPr>
            <a:xfrm rot="5400000">
              <a:off x="694320" y="5259343"/>
              <a:ext cx="62283" cy="318147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539" name="Straight Connector 538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Oval 542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grpFill/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544" name="Straight Connector 543"/>
              <p:cNvCxnSpPr>
                <a:endCxn id="543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 353"/>
            <p:cNvGrpSpPr/>
            <p:nvPr/>
          </p:nvGrpSpPr>
          <p:grpSpPr>
            <a:xfrm rot="5400000">
              <a:off x="5301401" y="5259343"/>
              <a:ext cx="62283" cy="318147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546" name="Straight Connector 545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" name="Oval 549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prstClr val="white"/>
                </a:bgClr>
              </a:patt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551" name="Straight Connector 550"/>
              <p:cNvCxnSpPr>
                <a:endCxn id="550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" name="Group 360"/>
            <p:cNvGrpSpPr/>
            <p:nvPr/>
          </p:nvGrpSpPr>
          <p:grpSpPr>
            <a:xfrm rot="5400000">
              <a:off x="2714150" y="5259343"/>
              <a:ext cx="62283" cy="318147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553" name="Straight Connector 552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7" name="Oval 556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558" name="Straight Connector 557"/>
              <p:cNvCxnSpPr>
                <a:endCxn id="557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9" name="TextBox 558"/>
            <p:cNvSpPr txBox="1"/>
            <p:nvPr/>
          </p:nvSpPr>
          <p:spPr>
            <a:xfrm>
              <a:off x="888462" y="5279917"/>
              <a:ext cx="14398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Excitatory 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560" name="TextBox 559"/>
            <p:cNvSpPr txBox="1"/>
            <p:nvPr/>
          </p:nvSpPr>
          <p:spPr>
            <a:xfrm>
              <a:off x="5495542" y="5279917"/>
              <a:ext cx="1686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Slow Inhibitory 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561" name="TextBox 560"/>
            <p:cNvSpPr txBox="1"/>
            <p:nvPr/>
          </p:nvSpPr>
          <p:spPr>
            <a:xfrm>
              <a:off x="2908292" y="5279917"/>
              <a:ext cx="2007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Fast Inhibitory 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562" name="TextBox 561"/>
            <p:cNvSpPr txBox="1"/>
            <p:nvPr/>
          </p:nvSpPr>
          <p:spPr>
            <a:xfrm>
              <a:off x="2515453" y="3590938"/>
              <a:ext cx="325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b)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563" name="TextBox 562"/>
            <p:cNvSpPr txBox="1"/>
            <p:nvPr/>
          </p:nvSpPr>
          <p:spPr>
            <a:xfrm>
              <a:off x="4157513" y="3590938"/>
              <a:ext cx="304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c</a:t>
              </a:r>
              <a:r>
                <a:rPr lang="en-US" sz="1200" dirty="0" smtClean="0">
                  <a:latin typeface="Times New Roman"/>
                  <a:cs typeface="Times New Roman"/>
                </a:rPr>
                <a:t>)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grpSp>
          <p:nvGrpSpPr>
            <p:cNvPr id="564" name="Group 115"/>
            <p:cNvGrpSpPr/>
            <p:nvPr/>
          </p:nvGrpSpPr>
          <p:grpSpPr>
            <a:xfrm>
              <a:off x="1740029" y="3871051"/>
              <a:ext cx="245134" cy="854652"/>
              <a:chOff x="4744090" y="1677212"/>
              <a:chExt cx="778176" cy="2713077"/>
            </a:xfrm>
          </p:grpSpPr>
          <p:cxnSp>
            <p:nvCxnSpPr>
              <p:cNvPr id="565" name="Straight Connector 564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6" name="Group 19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567" name="Oval 566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Oval 567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9" name="Straight Connector 568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Curved Connector 569"/>
                <p:cNvCxnSpPr>
                  <a:endCxn id="567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/>
                <p:cNvCxnSpPr>
                  <a:stCxn id="568" idx="0"/>
                  <a:endCxn id="575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/>
                <p:cNvCxnSpPr>
                  <a:endCxn id="575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5" name="Block Arc 574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6" name="Curved Connector 575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7" name="Group 116"/>
            <p:cNvGrpSpPr/>
            <p:nvPr/>
          </p:nvGrpSpPr>
          <p:grpSpPr>
            <a:xfrm>
              <a:off x="689751" y="3734258"/>
              <a:ext cx="770280" cy="382982"/>
              <a:chOff x="1409987" y="1242965"/>
              <a:chExt cx="2445251" cy="1215769"/>
            </a:xfrm>
          </p:grpSpPr>
          <p:cxnSp>
            <p:nvCxnSpPr>
              <p:cNvPr id="578" name="Straight Connector 577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/>
              <p:cNvCxnSpPr>
                <a:endCxn id="582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2" name="Block Arc 581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3" name="Straight Connector 582"/>
              <p:cNvCxnSpPr>
                <a:stCxn id="582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Group 117"/>
            <p:cNvGrpSpPr/>
            <p:nvPr/>
          </p:nvGrpSpPr>
          <p:grpSpPr>
            <a:xfrm>
              <a:off x="691126" y="3989234"/>
              <a:ext cx="1118290" cy="1117364"/>
              <a:chOff x="1414352" y="2052385"/>
              <a:chExt cx="3550007" cy="3547055"/>
            </a:xfrm>
          </p:grpSpPr>
          <p:cxnSp>
            <p:nvCxnSpPr>
              <p:cNvPr id="585" name="Straight Connector 584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6" name="Group 159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587" name="Isosceles Triangle 586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8" name="Straight Connector 587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589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1" name="Oval 590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2" name="Straight Connector 591"/>
                <p:cNvCxnSpPr>
                  <a:stCxn id="587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3" name="Oval 592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4" name="Curved Connector 593"/>
                <p:cNvCxnSpPr>
                  <a:stCxn id="591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Curved Connector 594"/>
                <p:cNvCxnSpPr>
                  <a:stCxn id="593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6" name="Block Arc 595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7" name="Straight Connector 596"/>
                <p:cNvCxnSpPr>
                  <a:endCxn id="587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Block Arc 597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9" name="Curved Connector 598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/>
                <p:cNvCxnSpPr>
                  <a:stCxn id="598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1" name="Straight Arrow Connector 600"/>
            <p:cNvCxnSpPr/>
            <p:nvPr/>
          </p:nvCxnSpPr>
          <p:spPr>
            <a:xfrm flipH="1" flipV="1">
              <a:off x="2054702" y="4252132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/>
            <p:nvPr/>
          </p:nvCxnSpPr>
          <p:spPr>
            <a:xfrm>
              <a:off x="1659553" y="4429183"/>
              <a:ext cx="0" cy="16933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/>
            <p:nvPr/>
          </p:nvCxnSpPr>
          <p:spPr>
            <a:xfrm rot="5400000" flipH="1" flipV="1">
              <a:off x="737691" y="3727097"/>
              <a:ext cx="536" cy="17360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/>
            <p:cNvCxnSpPr/>
            <p:nvPr/>
          </p:nvCxnSpPr>
          <p:spPr>
            <a:xfrm rot="16200000" flipV="1">
              <a:off x="730957" y="5133632"/>
              <a:ext cx="536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TextBox 604"/>
            <p:cNvSpPr txBox="1"/>
            <p:nvPr/>
          </p:nvSpPr>
          <p:spPr>
            <a:xfrm>
              <a:off x="1887524" y="3807091"/>
              <a:ext cx="856114" cy="46166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Inhibitory</a:t>
              </a:r>
              <a:b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06" name="Right Arrow 605"/>
            <p:cNvSpPr/>
            <p:nvPr/>
          </p:nvSpPr>
          <p:spPr>
            <a:xfrm rot="1416621">
              <a:off x="1084928" y="4194497"/>
              <a:ext cx="424862" cy="186941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TextBox 606"/>
            <p:cNvSpPr txBox="1"/>
            <p:nvPr/>
          </p:nvSpPr>
          <p:spPr>
            <a:xfrm>
              <a:off x="594887" y="4068586"/>
              <a:ext cx="663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Times New Roman"/>
                  <a:cs typeface="Times New Roman"/>
                </a:rPr>
                <a:t>iEEG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608" name="TextBox 607"/>
            <p:cNvSpPr txBox="1"/>
            <p:nvPr/>
          </p:nvSpPr>
          <p:spPr>
            <a:xfrm>
              <a:off x="669821" y="4574166"/>
              <a:ext cx="847836" cy="422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Pyramidal</a:t>
              </a:r>
              <a:b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09" name="TextBox 608"/>
            <p:cNvSpPr txBox="1"/>
            <p:nvPr/>
          </p:nvSpPr>
          <p:spPr>
            <a:xfrm>
              <a:off x="729838" y="3724218"/>
              <a:ext cx="716586" cy="253656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1200" dirty="0" err="1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Cx</a:t>
              </a:r>
              <a:r>
                <a:rPr lang="en-US" sz="12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. In</a:t>
              </a:r>
              <a:endParaRPr lang="en-US" sz="12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10" name="TextBox 609"/>
            <p:cNvSpPr txBox="1"/>
            <p:nvPr/>
          </p:nvSpPr>
          <p:spPr>
            <a:xfrm>
              <a:off x="768055" y="5070991"/>
              <a:ext cx="741409" cy="27477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1200" dirty="0" err="1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Cx</a:t>
              </a:r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. Out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539"/>
          <p:cNvGrpSpPr/>
          <p:nvPr/>
        </p:nvGrpSpPr>
        <p:grpSpPr>
          <a:xfrm>
            <a:off x="892218" y="8408354"/>
            <a:ext cx="1469365" cy="1372342"/>
            <a:chOff x="414769" y="4031815"/>
            <a:chExt cx="1469365" cy="1372342"/>
          </a:xfrm>
        </p:grpSpPr>
        <p:grpSp>
          <p:nvGrpSpPr>
            <p:cNvPr id="751" name="Group 225"/>
            <p:cNvGrpSpPr/>
            <p:nvPr/>
          </p:nvGrpSpPr>
          <p:grpSpPr>
            <a:xfrm>
              <a:off x="1570147" y="4168608"/>
              <a:ext cx="245134" cy="854651"/>
              <a:chOff x="4744090" y="1677212"/>
              <a:chExt cx="778176" cy="2713077"/>
            </a:xfrm>
          </p:grpSpPr>
          <p:cxnSp>
            <p:nvCxnSpPr>
              <p:cNvPr id="306" name="Straight Connector 305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2" name="Group 30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1" name="Straight Connector 310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urved Connector 312"/>
                <p:cNvCxnSpPr>
                  <a:endCxn id="308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>
                  <a:stCxn id="310" idx="0"/>
                  <a:endCxn id="318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>
                  <a:endCxn id="318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Block Arc 317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9" name="Curved Connector 318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3" name="Group 226"/>
            <p:cNvGrpSpPr/>
            <p:nvPr/>
          </p:nvGrpSpPr>
          <p:grpSpPr>
            <a:xfrm>
              <a:off x="519869" y="4031815"/>
              <a:ext cx="770282" cy="382981"/>
              <a:chOff x="1409987" y="1242965"/>
              <a:chExt cx="2445251" cy="1215769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endCxn id="304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Block Arc 303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5" name="Straight Connector 304"/>
              <p:cNvCxnSpPr>
                <a:stCxn id="304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4" name="Group 227"/>
            <p:cNvGrpSpPr/>
            <p:nvPr/>
          </p:nvGrpSpPr>
          <p:grpSpPr>
            <a:xfrm>
              <a:off x="521244" y="4286792"/>
              <a:ext cx="1118292" cy="1117365"/>
              <a:chOff x="1414352" y="2052385"/>
              <a:chExt cx="3550007" cy="3547055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5" name="Group 269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271" name="Isosceles Triangle 270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Oval 278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Connector 279"/>
                <p:cNvCxnSpPr>
                  <a:stCxn id="271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Oval 281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4" name="Curved Connector 283"/>
                <p:cNvCxnSpPr>
                  <a:stCxn id="279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urved Connector 285"/>
                <p:cNvCxnSpPr>
                  <a:stCxn id="282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Block Arc 29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2" name="Straight Connector 291"/>
                <p:cNvCxnSpPr>
                  <a:endCxn id="271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Block Arc 296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8" name="Curved Connector 297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>
                  <a:stCxn id="297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Arrow Connector 233"/>
            <p:cNvCxnSpPr/>
            <p:nvPr/>
          </p:nvCxnSpPr>
          <p:spPr>
            <a:xfrm>
              <a:off x="1489672" y="4726741"/>
              <a:ext cx="0" cy="1693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 flipH="1" flipV="1">
              <a:off x="1883597" y="4553132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/>
            <p:cNvSpPr txBox="1"/>
            <p:nvPr/>
          </p:nvSpPr>
          <p:spPr>
            <a:xfrm>
              <a:off x="455872" y="4657489"/>
              <a:ext cx="847836" cy="422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Pyramidal</a:t>
              </a:r>
              <a:b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7" name="Right Arrow 336"/>
            <p:cNvSpPr/>
            <p:nvPr/>
          </p:nvSpPr>
          <p:spPr>
            <a:xfrm rot="1416621">
              <a:off x="919249" y="4459661"/>
              <a:ext cx="424862" cy="186941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14769" y="4315632"/>
              <a:ext cx="663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Times New Roman"/>
                  <a:cs typeface="Times New Roman"/>
                </a:rPr>
                <a:t>iEEG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cxnSp>
          <p:nvCxnSpPr>
            <p:cNvPr id="749" name="Straight Arrow Connector 748"/>
            <p:cNvCxnSpPr/>
            <p:nvPr/>
          </p:nvCxnSpPr>
          <p:spPr>
            <a:xfrm rot="5400000" flipH="1" flipV="1">
              <a:off x="534478" y="4079019"/>
              <a:ext cx="536" cy="17360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/>
            <p:cNvCxnSpPr/>
            <p:nvPr/>
          </p:nvCxnSpPr>
          <p:spPr>
            <a:xfrm rot="16200000" flipV="1">
              <a:off x="525147" y="5227570"/>
              <a:ext cx="536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330813" y="3590938"/>
            <a:ext cx="6120000" cy="1979860"/>
            <a:chOff x="330813" y="3590938"/>
            <a:chExt cx="6036122" cy="1979860"/>
          </a:xfrm>
        </p:grpSpPr>
        <p:sp>
          <p:nvSpPr>
            <p:cNvPr id="373" name="TextBox 372"/>
            <p:cNvSpPr txBox="1"/>
            <p:nvPr/>
          </p:nvSpPr>
          <p:spPr>
            <a:xfrm>
              <a:off x="330813" y="3590938"/>
              <a:ext cx="268611" cy="268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A</a:t>
              </a:r>
              <a:endParaRPr lang="en-US" sz="1200" dirty="0">
                <a:latin typeface="Arial"/>
                <a:cs typeface="Arial"/>
              </a:endParaRPr>
            </a:p>
          </p:txBody>
        </p:sp>
        <p:grpSp>
          <p:nvGrpSpPr>
            <p:cNvPr id="22" name="Group 113"/>
            <p:cNvGrpSpPr/>
            <p:nvPr/>
          </p:nvGrpSpPr>
          <p:grpSpPr>
            <a:xfrm>
              <a:off x="2582359" y="3720362"/>
              <a:ext cx="1281647" cy="1411046"/>
              <a:chOff x="852047" y="3962827"/>
              <a:chExt cx="4545271" cy="4612785"/>
            </a:xfrm>
          </p:grpSpPr>
          <p:grpSp>
            <p:nvGrpSpPr>
              <p:cNvPr id="24" name="Group 114"/>
              <p:cNvGrpSpPr/>
              <p:nvPr/>
            </p:nvGrpSpPr>
            <p:grpSpPr>
              <a:xfrm>
                <a:off x="1905094" y="4397074"/>
                <a:ext cx="1010934" cy="2719862"/>
                <a:chOff x="2312554" y="1677212"/>
                <a:chExt cx="1010934" cy="2719862"/>
              </a:xfrm>
            </p:grpSpPr>
            <p:cxnSp>
              <p:nvCxnSpPr>
                <p:cNvPr id="210" name="Straight Connector 209"/>
                <p:cNvCxnSpPr/>
                <p:nvPr/>
              </p:nvCxnSpPr>
              <p:spPr>
                <a:xfrm rot="10800000">
                  <a:off x="3101614" y="197828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>
                  <a:endCxn id="217" idx="0"/>
                </p:cNvCxnSpPr>
                <p:nvPr/>
              </p:nvCxnSpPr>
              <p:spPr>
                <a:xfrm flipH="1" flipV="1">
                  <a:off x="3198534" y="1861970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9" name="Group 211"/>
                <p:cNvGrpSpPr/>
                <p:nvPr/>
              </p:nvGrpSpPr>
              <p:grpSpPr>
                <a:xfrm>
                  <a:off x="2312554" y="1677212"/>
                  <a:ext cx="1010934" cy="2719862"/>
                  <a:chOff x="2312554" y="1677212"/>
                  <a:chExt cx="1010934" cy="2719862"/>
                </a:xfrm>
              </p:grpSpPr>
              <p:sp>
                <p:nvSpPr>
                  <p:cNvPr id="213" name="Oval 212"/>
                  <p:cNvSpPr/>
                  <p:nvPr/>
                </p:nvSpPr>
                <p:spPr>
                  <a:xfrm flipH="1">
                    <a:off x="2546398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14" name="Straight Connector 213"/>
                  <p:cNvCxnSpPr/>
                  <p:nvPr/>
                </p:nvCxnSpPr>
                <p:spPr>
                  <a:xfrm rot="10800000" flipV="1">
                    <a:off x="3101614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rot="10800000" flipV="1">
                    <a:off x="3297627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stCxn id="213" idx="0"/>
                    <a:endCxn id="217" idx="1"/>
                  </p:cNvCxnSpPr>
                  <p:nvPr/>
                </p:nvCxnSpPr>
                <p:spPr>
                  <a:xfrm flipH="1" flipV="1">
                    <a:off x="2815134" y="1850850"/>
                    <a:ext cx="3429" cy="1047025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" name="Block Arc 216"/>
                  <p:cNvSpPr/>
                  <p:nvPr/>
                </p:nvSpPr>
                <p:spPr>
                  <a:xfrm flipH="1">
                    <a:off x="2814786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2312554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3127475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20" name="Straight Connector 219"/>
                  <p:cNvCxnSpPr/>
                  <p:nvPr/>
                </p:nvCxnSpPr>
                <p:spPr>
                  <a:xfrm flipH="1" flipV="1">
                    <a:off x="2818082" y="3448992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Curved Connector 220"/>
                  <p:cNvCxnSpPr>
                    <a:endCxn id="219" idx="0"/>
                  </p:cNvCxnSpPr>
                  <p:nvPr/>
                </p:nvCxnSpPr>
                <p:spPr>
                  <a:xfrm rot="16200000" flipH="1">
                    <a:off x="2776012" y="3751590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Curved Connector 221"/>
                  <p:cNvCxnSpPr>
                    <a:endCxn id="218" idx="0"/>
                  </p:cNvCxnSpPr>
                  <p:nvPr/>
                </p:nvCxnSpPr>
                <p:spPr>
                  <a:xfrm rot="5400000">
                    <a:off x="2368311" y="3751288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Curved Connector 222"/>
                  <p:cNvCxnSpPr/>
                  <p:nvPr/>
                </p:nvCxnSpPr>
                <p:spPr>
                  <a:xfrm flipV="1">
                    <a:off x="2703426" y="3069209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2" name="Group 115"/>
              <p:cNvGrpSpPr/>
              <p:nvPr/>
            </p:nvGrpSpPr>
            <p:grpSpPr>
              <a:xfrm>
                <a:off x="4336630" y="4397074"/>
                <a:ext cx="778176" cy="2713077"/>
                <a:chOff x="4744090" y="1677212"/>
                <a:chExt cx="778176" cy="271307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 rot="10800000">
                  <a:off x="4768346" y="197872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3" name="Group 196"/>
                <p:cNvGrpSpPr/>
                <p:nvPr/>
              </p:nvGrpSpPr>
              <p:grpSpPr>
                <a:xfrm>
                  <a:off x="4744090" y="1677212"/>
                  <a:ext cx="778176" cy="2713077"/>
                  <a:chOff x="4744090" y="1677212"/>
                  <a:chExt cx="778176" cy="2713077"/>
                </a:xfrm>
              </p:grpSpPr>
              <p:sp>
                <p:nvSpPr>
                  <p:cNvPr id="198" name="Oval 197"/>
                  <p:cNvSpPr/>
                  <p:nvPr/>
                </p:nvSpPr>
                <p:spPr>
                  <a:xfrm>
                    <a:off x="4744090" y="4194276"/>
                    <a:ext cx="196013" cy="1960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 flipH="1">
                    <a:off x="4977935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01" name="Straight Connector 200"/>
                  <p:cNvCxnSpPr/>
                  <p:nvPr/>
                </p:nvCxnSpPr>
                <p:spPr>
                  <a:xfrm flipH="1" flipV="1">
                    <a:off x="5249618" y="3442207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Curved Connector 202"/>
                  <p:cNvCxnSpPr>
                    <a:endCxn id="198" idx="0"/>
                  </p:cNvCxnSpPr>
                  <p:nvPr/>
                </p:nvCxnSpPr>
                <p:spPr>
                  <a:xfrm rot="5400000">
                    <a:off x="4799847" y="3744503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>
                    <a:stCxn id="200" idx="0"/>
                    <a:endCxn id="208" idx="0"/>
                  </p:cNvCxnSpPr>
                  <p:nvPr/>
                </p:nvCxnSpPr>
                <p:spPr>
                  <a:xfrm flipV="1">
                    <a:off x="5250100" y="1861970"/>
                    <a:ext cx="0" cy="1035905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 rot="10800000" flipV="1">
                    <a:off x="4768346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rot="10800000" flipV="1">
                    <a:off x="4964359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>
                    <a:endCxn id="208" idx="1"/>
                  </p:cNvCxnSpPr>
                  <p:nvPr/>
                </p:nvCxnSpPr>
                <p:spPr>
                  <a:xfrm flipV="1">
                    <a:off x="4865266" y="1850850"/>
                    <a:ext cx="1434" cy="12787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8" name="Block Arc 207"/>
                  <p:cNvSpPr/>
                  <p:nvPr/>
                </p:nvSpPr>
                <p:spPr>
                  <a:xfrm flipH="1">
                    <a:off x="4866352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09" name="Curved Connector 208"/>
                  <p:cNvCxnSpPr/>
                  <p:nvPr/>
                </p:nvCxnSpPr>
                <p:spPr>
                  <a:xfrm flipV="1">
                    <a:off x="5142150" y="306976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5" name="Group 116"/>
              <p:cNvGrpSpPr/>
              <p:nvPr/>
            </p:nvGrpSpPr>
            <p:grpSpPr>
              <a:xfrm>
                <a:off x="1002527" y="3962827"/>
                <a:ext cx="2445251" cy="1215769"/>
                <a:chOff x="1409987" y="1242965"/>
                <a:chExt cx="2445251" cy="1215769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 rot="10800000">
                  <a:off x="3657521" y="198349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3657520" y="1978280"/>
                  <a:ext cx="1" cy="86636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rot="10800000" flipV="1">
                  <a:off x="3853534" y="1983499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>
                  <a:endCxn id="194" idx="0"/>
                </p:cNvCxnSpPr>
                <p:nvPr/>
              </p:nvCxnSpPr>
              <p:spPr>
                <a:xfrm flipH="1" flipV="1">
                  <a:off x="3754424" y="1855402"/>
                  <a:ext cx="17" cy="12809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Block Arc 193"/>
                <p:cNvSpPr/>
                <p:nvPr/>
              </p:nvSpPr>
              <p:spPr>
                <a:xfrm rot="10800000" flipH="1">
                  <a:off x="2507482" y="124296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95" name="Straight Connector 194"/>
                <p:cNvCxnSpPr>
                  <a:stCxn id="194" idx="1"/>
                </p:cNvCxnSpPr>
                <p:nvPr/>
              </p:nvCxnSpPr>
              <p:spPr>
                <a:xfrm flipH="1">
                  <a:off x="1409987" y="1242966"/>
                  <a:ext cx="1721793" cy="11152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6" name="Group 117"/>
              <p:cNvGrpSpPr/>
              <p:nvPr/>
            </p:nvGrpSpPr>
            <p:grpSpPr>
              <a:xfrm>
                <a:off x="1006892" y="4771807"/>
                <a:ext cx="3550007" cy="3547495"/>
                <a:chOff x="1414352" y="2051945"/>
                <a:chExt cx="3550007" cy="3547495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843183" y="4463954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3226568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7" name="Group 159"/>
                <p:cNvGrpSpPr/>
                <p:nvPr/>
              </p:nvGrpSpPr>
              <p:grpSpPr>
                <a:xfrm>
                  <a:off x="1414352" y="2051945"/>
                  <a:ext cx="3550007" cy="3547495"/>
                  <a:chOff x="1414352" y="2051945"/>
                  <a:chExt cx="3550007" cy="3547495"/>
                </a:xfrm>
              </p:grpSpPr>
              <p:sp>
                <p:nvSpPr>
                  <p:cNvPr id="161" name="Isosceles Triangle 160"/>
                  <p:cNvSpPr/>
                  <p:nvPr/>
                </p:nvSpPr>
                <p:spPr>
                  <a:xfrm flipH="1">
                    <a:off x="3718620" y="3442206"/>
                    <a:ext cx="631424" cy="544331"/>
                  </a:xfrm>
                  <a:prstGeom prst="triangl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4742386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4940103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 flipV="1">
                    <a:off x="4744090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9" name="Oval 168"/>
                  <p:cNvSpPr/>
                  <p:nvPr/>
                </p:nvSpPr>
                <p:spPr>
                  <a:xfrm rot="10800000">
                    <a:off x="4768346" y="2052385"/>
                    <a:ext cx="196013" cy="196013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70" name="Straight Connector 169"/>
                  <p:cNvCxnSpPr>
                    <a:stCxn id="161" idx="0"/>
                  </p:cNvCxnSpPr>
                  <p:nvPr/>
                </p:nvCxnSpPr>
                <p:spPr>
                  <a:xfrm flipH="1" flipV="1">
                    <a:off x="4034332" y="3162505"/>
                    <a:ext cx="0" cy="279701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Oval 171"/>
                  <p:cNvSpPr/>
                  <p:nvPr/>
                </p:nvSpPr>
                <p:spPr>
                  <a:xfrm rot="10800000">
                    <a:off x="3657521" y="2057164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 rot="10800000">
                    <a:off x="3101614" y="2051945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74" name="Curved Connector 173"/>
                  <p:cNvCxnSpPr>
                    <a:stCxn id="169" idx="0"/>
                  </p:cNvCxnSpPr>
                  <p:nvPr/>
                </p:nvCxnSpPr>
                <p:spPr>
                  <a:xfrm rot="5400000">
                    <a:off x="3993289" y="2289441"/>
                    <a:ext cx="914106" cy="832020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Curved Connector 175"/>
                  <p:cNvCxnSpPr>
                    <a:stCxn id="172" idx="0"/>
                  </p:cNvCxnSpPr>
                  <p:nvPr/>
                </p:nvCxnSpPr>
                <p:spPr>
                  <a:xfrm rot="16200000" flipH="1">
                    <a:off x="3440265" y="2568439"/>
                    <a:ext cx="909328" cy="278804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Curved Connector 176"/>
                  <p:cNvCxnSpPr>
                    <a:stCxn id="173" idx="0"/>
                  </p:cNvCxnSpPr>
                  <p:nvPr/>
                </p:nvCxnSpPr>
                <p:spPr>
                  <a:xfrm rot="16200000" flipH="1">
                    <a:off x="3159703" y="2287875"/>
                    <a:ext cx="914546" cy="83471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1" name="Block Arc 180"/>
                  <p:cNvSpPr/>
                  <p:nvPr/>
                </p:nvSpPr>
                <p:spPr>
                  <a:xfrm rot="10800000" flipH="1">
                    <a:off x="4041521" y="417619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82" name="Straight Connector 181"/>
                  <p:cNvCxnSpPr>
                    <a:endCxn id="161" idx="3"/>
                  </p:cNvCxnSpPr>
                  <p:nvPr/>
                </p:nvCxnSpPr>
                <p:spPr>
                  <a:xfrm flipH="1" flipV="1">
                    <a:off x="4034332" y="3986537"/>
                    <a:ext cx="17" cy="100046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3125771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3323488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3127475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6" name="Block Arc 185"/>
                  <p:cNvSpPr/>
                  <p:nvPr/>
                </p:nvSpPr>
                <p:spPr>
                  <a:xfrm rot="10800000" flipH="1">
                    <a:off x="3225482" y="4176190"/>
                    <a:ext cx="801662" cy="821715"/>
                  </a:xfrm>
                  <a:prstGeom prst="blockArc">
                    <a:avLst>
                      <a:gd name="adj1" fmla="val 10864399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7" name="Block Arc 186"/>
                  <p:cNvSpPr/>
                  <p:nvPr/>
                </p:nvSpPr>
                <p:spPr>
                  <a:xfrm rot="16200000" flipH="1">
                    <a:off x="2795781" y="436807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88" name="Curved Connector 187"/>
                  <p:cNvCxnSpPr/>
                  <p:nvPr/>
                </p:nvCxnSpPr>
                <p:spPr>
                  <a:xfrm flipV="1">
                    <a:off x="3882770" y="371495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stCxn id="187" idx="0"/>
                  </p:cNvCxnSpPr>
                  <p:nvPr/>
                </p:nvCxnSpPr>
                <p:spPr>
                  <a:xfrm flipH="1">
                    <a:off x="1414352" y="5599422"/>
                    <a:ext cx="2000356" cy="18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8" name="Group 118"/>
              <p:cNvGrpSpPr/>
              <p:nvPr/>
            </p:nvGrpSpPr>
            <p:grpSpPr>
              <a:xfrm>
                <a:off x="1006892" y="6896052"/>
                <a:ext cx="1094215" cy="821715"/>
                <a:chOff x="1414352" y="4176190"/>
                <a:chExt cx="1094215" cy="821715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310850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V="1">
                  <a:off x="2508567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2312554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11647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Block Arc 155"/>
                <p:cNvSpPr/>
                <p:nvPr/>
              </p:nvSpPr>
              <p:spPr>
                <a:xfrm rot="10800000" flipH="1">
                  <a:off x="1608899" y="4176190"/>
                  <a:ext cx="801662" cy="821715"/>
                </a:xfrm>
                <a:prstGeom prst="blockArc">
                  <a:avLst>
                    <a:gd name="adj1" fmla="val 16299474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57" name="Straight Connector 156"/>
                <p:cNvCxnSpPr>
                  <a:stCxn id="156" idx="0"/>
                </p:cNvCxnSpPr>
                <p:nvPr/>
              </p:nvCxnSpPr>
              <p:spPr>
                <a:xfrm flipH="1">
                  <a:off x="1414352" y="4997724"/>
                  <a:ext cx="607265" cy="181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Arrow Connector 120"/>
              <p:cNvCxnSpPr/>
              <p:nvPr/>
            </p:nvCxnSpPr>
            <p:spPr>
              <a:xfrm flipH="1" flipV="1">
                <a:off x="1813864" y="5610952"/>
                <a:ext cx="1702" cy="55111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flipH="1" flipV="1">
                <a:off x="5395616" y="5606808"/>
                <a:ext cx="1702" cy="55111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4141215" y="6168853"/>
                <a:ext cx="0" cy="53754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885568" y="7599800"/>
                <a:ext cx="2222229" cy="683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3366FF"/>
                    </a:solidFill>
                    <a:latin typeface="Arial"/>
                    <a:cs typeface="Arial"/>
                  </a:rPr>
                  <a:t>Th. In</a:t>
                </a:r>
                <a:endParaRPr lang="en-US" sz="800" dirty="0">
                  <a:solidFill>
                    <a:srgbClr val="3366FF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28" name="Straight Arrow Connector 127"/>
              <p:cNvCxnSpPr/>
              <p:nvPr/>
            </p:nvCxnSpPr>
            <p:spPr>
              <a:xfrm rot="5400000" flipH="1" flipV="1">
                <a:off x="1154711" y="3995446"/>
                <a:ext cx="1703" cy="55111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 rot="5400000" flipH="1" flipV="1">
                <a:off x="1126755" y="7706852"/>
                <a:ext cx="1703" cy="55111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rot="16200000" flipV="1">
                <a:off x="1133337" y="8299201"/>
                <a:ext cx="1703" cy="55111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TextBox 338"/>
            <p:cNvSpPr txBox="1"/>
            <p:nvPr/>
          </p:nvSpPr>
          <p:spPr>
            <a:xfrm>
              <a:off x="2329147" y="4099695"/>
              <a:ext cx="585596" cy="44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30FF20"/>
                  </a:solidFill>
                  <a:latin typeface="Arial"/>
                  <a:cs typeface="Arial"/>
                </a:rPr>
                <a:t>Spiny Stellate Cells</a:t>
              </a:r>
              <a:endParaRPr lang="en-US" sz="800" dirty="0">
                <a:solidFill>
                  <a:srgbClr val="30FF20"/>
                </a:solidFill>
                <a:latin typeface="Arial"/>
                <a:cs typeface="Arial"/>
              </a:endParaRPr>
            </a:p>
          </p:txBody>
        </p:sp>
        <p:grpSp>
          <p:nvGrpSpPr>
            <p:cNvPr id="541" name="Group 540"/>
            <p:cNvGrpSpPr/>
            <p:nvPr/>
          </p:nvGrpSpPr>
          <p:grpSpPr>
            <a:xfrm>
              <a:off x="4060091" y="3720362"/>
              <a:ext cx="2306844" cy="1410799"/>
              <a:chOff x="4338600" y="4002782"/>
              <a:chExt cx="2577122" cy="1452828"/>
            </a:xfrm>
          </p:grpSpPr>
          <p:grpSp>
            <p:nvGrpSpPr>
              <p:cNvPr id="2" name="Group 3"/>
              <p:cNvGrpSpPr/>
              <p:nvPr/>
            </p:nvGrpSpPr>
            <p:grpSpPr>
              <a:xfrm>
                <a:off x="4338600" y="4002782"/>
                <a:ext cx="2073083" cy="1452828"/>
                <a:chOff x="851547" y="3962827"/>
                <a:chExt cx="6580988" cy="4611977"/>
              </a:xfrm>
            </p:grpSpPr>
            <p:grpSp>
              <p:nvGrpSpPr>
                <p:cNvPr id="3" name="Group 4"/>
                <p:cNvGrpSpPr/>
                <p:nvPr/>
              </p:nvGrpSpPr>
              <p:grpSpPr>
                <a:xfrm>
                  <a:off x="1905094" y="4397074"/>
                  <a:ext cx="1010934" cy="2719862"/>
                  <a:chOff x="2312554" y="1677212"/>
                  <a:chExt cx="1010934" cy="2719862"/>
                </a:xfrm>
              </p:grpSpPr>
              <p:cxnSp>
                <p:nvCxnSpPr>
                  <p:cNvPr id="100" name="Straight Connector 99"/>
                  <p:cNvCxnSpPr/>
                  <p:nvPr/>
                </p:nvCxnSpPr>
                <p:spPr>
                  <a:xfrm rot="10800000">
                    <a:off x="3101614" y="197828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>
                    <a:endCxn id="107" idx="0"/>
                  </p:cNvCxnSpPr>
                  <p:nvPr/>
                </p:nvCxnSpPr>
                <p:spPr>
                  <a:xfrm flipH="1" flipV="1">
                    <a:off x="3198534" y="1861970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" name="Group 101"/>
                  <p:cNvGrpSpPr/>
                  <p:nvPr/>
                </p:nvGrpSpPr>
                <p:grpSpPr>
                  <a:xfrm>
                    <a:off x="2312554" y="1677212"/>
                    <a:ext cx="1010934" cy="2719862"/>
                    <a:chOff x="2312554" y="1677212"/>
                    <a:chExt cx="1010934" cy="2719862"/>
                  </a:xfrm>
                </p:grpSpPr>
                <p:sp>
                  <p:nvSpPr>
                    <p:cNvPr id="103" name="Oval 102"/>
                    <p:cNvSpPr/>
                    <p:nvPr/>
                  </p:nvSpPr>
                  <p:spPr>
                    <a:xfrm flipH="1">
                      <a:off x="2546398" y="2897875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 rot="10800000" flipV="1">
                      <a:off x="3101614" y="197828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 rot="10800000" flipV="1">
                      <a:off x="3297627" y="197828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/>
                    <p:cNvCxnSpPr>
                      <a:stCxn id="103" idx="0"/>
                      <a:endCxn id="107" idx="1"/>
                    </p:cNvCxnSpPr>
                    <p:nvPr/>
                  </p:nvCxnSpPr>
                  <p:spPr>
                    <a:xfrm flipH="1" flipV="1">
                      <a:off x="2815134" y="1850850"/>
                      <a:ext cx="3429" cy="1047025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7" name="Block Arc 106"/>
                    <p:cNvSpPr/>
                    <p:nvPr/>
                  </p:nvSpPr>
                  <p:spPr>
                    <a:xfrm flipH="1">
                      <a:off x="2814786" y="1677212"/>
                      <a:ext cx="383748" cy="369516"/>
                    </a:xfrm>
                    <a:prstGeom prst="blockArc">
                      <a:avLst>
                        <a:gd name="adj1" fmla="val 10800000"/>
                        <a:gd name="adj2" fmla="val 21400620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312554" y="4201061"/>
                      <a:ext cx="196013" cy="196013"/>
                    </a:xfrm>
                    <a:prstGeom prst="ellipse">
                      <a:avLst/>
                    </a:prstGeom>
                    <a:solidFill>
                      <a:srgbClr val="30FF20"/>
                    </a:solidFill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3127475" y="4201061"/>
                      <a:ext cx="196013" cy="196013"/>
                    </a:xfrm>
                    <a:prstGeom prst="ellipse">
                      <a:avLst/>
                    </a:prstGeom>
                    <a:solidFill>
                      <a:srgbClr val="30FF20"/>
                    </a:solidFill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110" name="Straight Connector 109"/>
                    <p:cNvCxnSpPr/>
                    <p:nvPr/>
                  </p:nvCxnSpPr>
                  <p:spPr>
                    <a:xfrm flipH="1" flipV="1">
                      <a:off x="2818082" y="3448992"/>
                      <a:ext cx="482" cy="26004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Curved Connector 110"/>
                    <p:cNvCxnSpPr>
                      <a:endCxn id="109" idx="0"/>
                    </p:cNvCxnSpPr>
                    <p:nvPr/>
                  </p:nvCxnSpPr>
                  <p:spPr>
                    <a:xfrm rot="16200000" flipH="1">
                      <a:off x="2776012" y="3751590"/>
                      <a:ext cx="492023" cy="406918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Curved Connector 111"/>
                    <p:cNvCxnSpPr>
                      <a:endCxn id="108" idx="0"/>
                    </p:cNvCxnSpPr>
                    <p:nvPr/>
                  </p:nvCxnSpPr>
                  <p:spPr>
                    <a:xfrm rot="5400000">
                      <a:off x="2368311" y="3751288"/>
                      <a:ext cx="492023" cy="40752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Curved Connector 112"/>
                    <p:cNvCxnSpPr/>
                    <p:nvPr/>
                  </p:nvCxnSpPr>
                  <p:spPr>
                    <a:xfrm flipV="1">
                      <a:off x="2703426" y="3069209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" name="Group 5"/>
                <p:cNvGrpSpPr/>
                <p:nvPr/>
              </p:nvGrpSpPr>
              <p:grpSpPr>
                <a:xfrm>
                  <a:off x="4336630" y="4397074"/>
                  <a:ext cx="1010934" cy="2713077"/>
                  <a:chOff x="4744090" y="1677212"/>
                  <a:chExt cx="1010934" cy="2713077"/>
                </a:xfrm>
              </p:grpSpPr>
              <p:cxnSp>
                <p:nvCxnSpPr>
                  <p:cNvPr id="86" name="Straight Connector 85"/>
                  <p:cNvCxnSpPr/>
                  <p:nvPr/>
                </p:nvCxnSpPr>
                <p:spPr>
                  <a:xfrm rot="10800000">
                    <a:off x="4768346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" name="Group 86"/>
                  <p:cNvGrpSpPr/>
                  <p:nvPr/>
                </p:nvGrpSpPr>
                <p:grpSpPr>
                  <a:xfrm>
                    <a:off x="4744090" y="1677212"/>
                    <a:ext cx="1010934" cy="2713077"/>
                    <a:chOff x="4744090" y="1677212"/>
                    <a:chExt cx="1010934" cy="2713077"/>
                  </a:xfrm>
                </p:grpSpPr>
                <p:sp>
                  <p:nvSpPr>
                    <p:cNvPr id="88" name="Oval 87"/>
                    <p:cNvSpPr/>
                    <p:nvPr/>
                  </p:nvSpPr>
                  <p:spPr>
                    <a:xfrm>
                      <a:off x="4744090" y="4194276"/>
                      <a:ext cx="196013" cy="19601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5559011" y="4194276"/>
                      <a:ext cx="196013" cy="196013"/>
                    </a:xfrm>
                    <a:prstGeom prst="ellipse">
                      <a:avLst/>
                    </a:prstGeom>
                    <a:pattFill prst="pct25">
                      <a:fgClr>
                        <a:srgbClr val="FF0000"/>
                      </a:fgClr>
                      <a:bgClr>
                        <a:prstClr val="white"/>
                      </a:bgClr>
                    </a:pattFill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90" name="Oval 89"/>
                    <p:cNvSpPr/>
                    <p:nvPr/>
                  </p:nvSpPr>
                  <p:spPr>
                    <a:xfrm flipH="1">
                      <a:off x="4977935" y="2897875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 flipH="1" flipV="1">
                      <a:off x="5249618" y="3442207"/>
                      <a:ext cx="482" cy="26004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Curved Connector 91"/>
                    <p:cNvCxnSpPr>
                      <a:endCxn id="89" idx="0"/>
                    </p:cNvCxnSpPr>
                    <p:nvPr/>
                  </p:nvCxnSpPr>
                  <p:spPr>
                    <a:xfrm rot="16200000" flipH="1">
                      <a:off x="5207548" y="3744805"/>
                      <a:ext cx="492023" cy="406918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Curved Connector 92"/>
                    <p:cNvCxnSpPr>
                      <a:endCxn id="88" idx="0"/>
                    </p:cNvCxnSpPr>
                    <p:nvPr/>
                  </p:nvCxnSpPr>
                  <p:spPr>
                    <a:xfrm rot="5400000">
                      <a:off x="4799847" y="3744503"/>
                      <a:ext cx="492023" cy="40752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>
                      <a:stCxn id="90" idx="0"/>
                      <a:endCxn id="98" idx="0"/>
                    </p:cNvCxnSpPr>
                    <p:nvPr/>
                  </p:nvCxnSpPr>
                  <p:spPr>
                    <a:xfrm flipV="1">
                      <a:off x="5250100" y="1861970"/>
                      <a:ext cx="0" cy="1035905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/>
                    <p:cNvCxnSpPr/>
                    <p:nvPr/>
                  </p:nvCxnSpPr>
                  <p:spPr>
                    <a:xfrm rot="10800000" flipV="1">
                      <a:off x="4768346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 rot="10800000" flipV="1">
                      <a:off x="4964359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/>
                    <p:cNvCxnSpPr>
                      <a:endCxn id="98" idx="1"/>
                    </p:cNvCxnSpPr>
                    <p:nvPr/>
                  </p:nvCxnSpPr>
                  <p:spPr>
                    <a:xfrm flipV="1">
                      <a:off x="4865266" y="1850850"/>
                      <a:ext cx="1434" cy="127870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Block Arc 97"/>
                    <p:cNvSpPr/>
                    <p:nvPr/>
                  </p:nvSpPr>
                  <p:spPr>
                    <a:xfrm flipH="1">
                      <a:off x="4866352" y="1677212"/>
                      <a:ext cx="383748" cy="369516"/>
                    </a:xfrm>
                    <a:prstGeom prst="blockArc">
                      <a:avLst>
                        <a:gd name="adj1" fmla="val 10800000"/>
                        <a:gd name="adj2" fmla="val 21400620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99" name="Curved Connector 98"/>
                    <p:cNvCxnSpPr/>
                    <p:nvPr/>
                  </p:nvCxnSpPr>
                  <p:spPr>
                    <a:xfrm flipV="1">
                      <a:off x="5142150" y="3069762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02527" y="3962827"/>
                  <a:ext cx="2445251" cy="1215769"/>
                  <a:chOff x="1409987" y="1242965"/>
                  <a:chExt cx="2445251" cy="1215769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 rot="10800000">
                    <a:off x="3657521" y="198349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3657520" y="1978280"/>
                    <a:ext cx="1" cy="86636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rot="10800000" flipV="1">
                    <a:off x="3853534" y="1983499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>
                    <a:endCxn id="84" idx="0"/>
                  </p:cNvCxnSpPr>
                  <p:nvPr/>
                </p:nvCxnSpPr>
                <p:spPr>
                  <a:xfrm flipH="1" flipV="1">
                    <a:off x="3754424" y="1855402"/>
                    <a:ext cx="17" cy="128097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Block Arc 83"/>
                  <p:cNvSpPr/>
                  <p:nvPr/>
                </p:nvSpPr>
                <p:spPr>
                  <a:xfrm rot="10800000" flipH="1">
                    <a:off x="2507482" y="124296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85" name="Straight Connector 84"/>
                  <p:cNvCxnSpPr>
                    <a:stCxn id="84" idx="1"/>
                  </p:cNvCxnSpPr>
                  <p:nvPr/>
                </p:nvCxnSpPr>
                <p:spPr>
                  <a:xfrm flipH="1">
                    <a:off x="1409987" y="1242966"/>
                    <a:ext cx="1721793" cy="11152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006892" y="4771807"/>
                  <a:ext cx="5946589" cy="3563090"/>
                  <a:chOff x="1414352" y="2051945"/>
                  <a:chExt cx="5946589" cy="356309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4843183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3226568" y="4470739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" name="Group 49"/>
                  <p:cNvGrpSpPr/>
                  <p:nvPr/>
                </p:nvGrpSpPr>
                <p:grpSpPr>
                  <a:xfrm>
                    <a:off x="1414352" y="2051945"/>
                    <a:ext cx="5946589" cy="3563090"/>
                    <a:chOff x="1414352" y="2051945"/>
                    <a:chExt cx="5946589" cy="3563090"/>
                  </a:xfrm>
                </p:grpSpPr>
                <p:sp>
                  <p:nvSpPr>
                    <p:cNvPr id="51" name="Isosceles Triangle 50"/>
                    <p:cNvSpPr/>
                    <p:nvPr/>
                  </p:nvSpPr>
                  <p:spPr>
                    <a:xfrm flipH="1">
                      <a:off x="3718620" y="3442206"/>
                      <a:ext cx="631424" cy="544331"/>
                    </a:xfrm>
                    <a:prstGeom prst="triangle">
                      <a:avLst/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>
                      <a:off x="4742386" y="4463954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 flipV="1">
                      <a:off x="4940103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 flipV="1">
                      <a:off x="4744090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/>
                    <p:cNvCxnSpPr/>
                    <p:nvPr/>
                  </p:nvCxnSpPr>
                  <p:spPr>
                    <a:xfrm>
                      <a:off x="7163224" y="4470738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7360941" y="4389321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7164928" y="4389321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>
                      <a:endCxn id="68" idx="1"/>
                    </p:cNvCxnSpPr>
                    <p:nvPr/>
                  </p:nvCxnSpPr>
                  <p:spPr>
                    <a:xfrm flipH="1">
                      <a:off x="7264020" y="4470738"/>
                      <a:ext cx="1" cy="521636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Oval 58"/>
                    <p:cNvSpPr/>
                    <p:nvPr/>
                  </p:nvSpPr>
                  <p:spPr>
                    <a:xfrm rot="10800000">
                      <a:off x="4768346" y="2052385"/>
                      <a:ext cx="196013" cy="196013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60" name="Straight Connector 59"/>
                    <p:cNvCxnSpPr>
                      <a:stCxn id="51" idx="0"/>
                    </p:cNvCxnSpPr>
                    <p:nvPr/>
                  </p:nvCxnSpPr>
                  <p:spPr>
                    <a:xfrm flipH="1" flipV="1">
                      <a:off x="4034332" y="3162505"/>
                      <a:ext cx="0" cy="279701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Oval 60"/>
                    <p:cNvSpPr/>
                    <p:nvPr/>
                  </p:nvSpPr>
                  <p:spPr>
                    <a:xfrm rot="10800000">
                      <a:off x="4213428" y="2052385"/>
                      <a:ext cx="196013" cy="196013"/>
                    </a:xfrm>
                    <a:prstGeom prst="ellipse">
                      <a:avLst/>
                    </a:prstGeom>
                    <a:pattFill prst="pct25">
                      <a:fgClr>
                        <a:srgbClr val="008000"/>
                      </a:fgClr>
                      <a:bgClr>
                        <a:prstClr val="white"/>
                      </a:bgClr>
                    </a:patt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62" name="Oval 61"/>
                    <p:cNvSpPr/>
                    <p:nvPr/>
                  </p:nvSpPr>
                  <p:spPr>
                    <a:xfrm rot="10800000">
                      <a:off x="3657521" y="2057164"/>
                      <a:ext cx="196013" cy="196013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63" name="Oval 62"/>
                    <p:cNvSpPr/>
                    <p:nvPr/>
                  </p:nvSpPr>
                  <p:spPr>
                    <a:xfrm rot="10800000">
                      <a:off x="3101614" y="2051945"/>
                      <a:ext cx="196013" cy="196013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64" name="Curved Connector 63"/>
                    <p:cNvCxnSpPr>
                      <a:stCxn id="59" idx="0"/>
                    </p:cNvCxnSpPr>
                    <p:nvPr/>
                  </p:nvCxnSpPr>
                  <p:spPr>
                    <a:xfrm rot="5400000">
                      <a:off x="3993289" y="2289441"/>
                      <a:ext cx="914106" cy="832020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Curved Connector 64"/>
                    <p:cNvCxnSpPr>
                      <a:stCxn id="61" idx="0"/>
                    </p:cNvCxnSpPr>
                    <p:nvPr/>
                  </p:nvCxnSpPr>
                  <p:spPr>
                    <a:xfrm rot="5400000">
                      <a:off x="3715830" y="2566900"/>
                      <a:ext cx="914106" cy="27710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Curved Connector 65"/>
                    <p:cNvCxnSpPr>
                      <a:stCxn id="62" idx="0"/>
                    </p:cNvCxnSpPr>
                    <p:nvPr/>
                  </p:nvCxnSpPr>
                  <p:spPr>
                    <a:xfrm rot="16200000" flipH="1">
                      <a:off x="3440265" y="2568439"/>
                      <a:ext cx="909328" cy="278804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Curved Connector 66"/>
                    <p:cNvCxnSpPr>
                      <a:stCxn id="63" idx="0"/>
                    </p:cNvCxnSpPr>
                    <p:nvPr/>
                  </p:nvCxnSpPr>
                  <p:spPr>
                    <a:xfrm rot="16200000" flipH="1">
                      <a:off x="3159703" y="2287875"/>
                      <a:ext cx="914546" cy="83471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Block Arc 67"/>
                    <p:cNvSpPr/>
                    <p:nvPr/>
                  </p:nvSpPr>
                  <p:spPr>
                    <a:xfrm rot="16200000" flipH="1">
                      <a:off x="6032657" y="4383671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69" name="Block Arc 68"/>
                    <p:cNvSpPr/>
                    <p:nvPr/>
                  </p:nvSpPr>
                  <p:spPr>
                    <a:xfrm flipH="1">
                      <a:off x="4034332" y="4383671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70" name="Straight Connector 69"/>
                    <p:cNvCxnSpPr>
                      <a:stCxn id="68" idx="0"/>
                      <a:endCxn id="69" idx="1"/>
                    </p:cNvCxnSpPr>
                    <p:nvPr/>
                  </p:nvCxnSpPr>
                  <p:spPr>
                    <a:xfrm flipH="1" flipV="1">
                      <a:off x="4656993" y="5599439"/>
                      <a:ext cx="1994591" cy="15579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Block Arc 70"/>
                    <p:cNvSpPr/>
                    <p:nvPr/>
                  </p:nvSpPr>
                  <p:spPr>
                    <a:xfrm rot="10800000" flipH="1">
                      <a:off x="4041521" y="4176190"/>
                      <a:ext cx="801662" cy="821715"/>
                    </a:xfrm>
                    <a:prstGeom prst="blockArc">
                      <a:avLst>
                        <a:gd name="adj1" fmla="val 10800000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72" name="Straight Connector 71"/>
                    <p:cNvCxnSpPr>
                      <a:stCxn id="69" idx="0"/>
                      <a:endCxn id="51" idx="3"/>
                    </p:cNvCxnSpPr>
                    <p:nvPr/>
                  </p:nvCxnSpPr>
                  <p:spPr>
                    <a:xfrm flipH="1" flipV="1">
                      <a:off x="4034332" y="3986537"/>
                      <a:ext cx="17" cy="1000466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>
                      <a:off x="3125771" y="4470739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V="1">
                      <a:off x="3323488" y="4389322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 flipV="1">
                      <a:off x="3127475" y="4389322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Block Arc 75"/>
                    <p:cNvSpPr/>
                    <p:nvPr/>
                  </p:nvSpPr>
                  <p:spPr>
                    <a:xfrm rot="10800000" flipH="1">
                      <a:off x="3225482" y="4176190"/>
                      <a:ext cx="801662" cy="821715"/>
                    </a:xfrm>
                    <a:prstGeom prst="blockArc">
                      <a:avLst>
                        <a:gd name="adj1" fmla="val 10864399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77" name="Block Arc 76"/>
                    <p:cNvSpPr/>
                    <p:nvPr/>
                  </p:nvSpPr>
                  <p:spPr>
                    <a:xfrm rot="16200000" flipH="1">
                      <a:off x="2795781" y="4368075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78" name="Curved Connector 77"/>
                    <p:cNvCxnSpPr/>
                    <p:nvPr/>
                  </p:nvCxnSpPr>
                  <p:spPr>
                    <a:xfrm flipV="1">
                      <a:off x="3882770" y="3714952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>
                      <a:stCxn id="77" idx="0"/>
                    </p:cNvCxnSpPr>
                    <p:nvPr/>
                  </p:nvCxnSpPr>
                  <p:spPr>
                    <a:xfrm flipH="1">
                      <a:off x="1414352" y="5599422"/>
                      <a:ext cx="2000356" cy="18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" name="Group 8"/>
                <p:cNvGrpSpPr/>
                <p:nvPr/>
              </p:nvGrpSpPr>
              <p:grpSpPr>
                <a:xfrm>
                  <a:off x="1006892" y="6896052"/>
                  <a:ext cx="1094215" cy="821715"/>
                  <a:chOff x="1414352" y="4176190"/>
                  <a:chExt cx="1094215" cy="821715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310850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2508567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2312554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11647" y="4470739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Block Arc 45"/>
                  <p:cNvSpPr/>
                  <p:nvPr/>
                </p:nvSpPr>
                <p:spPr>
                  <a:xfrm rot="10800000" flipH="1">
                    <a:off x="1608899" y="4176190"/>
                    <a:ext cx="801662" cy="821715"/>
                  </a:xfrm>
                  <a:prstGeom prst="blockArc">
                    <a:avLst>
                      <a:gd name="adj1" fmla="val 16299474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3366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47" name="Straight Connector 46"/>
                  <p:cNvCxnSpPr>
                    <a:stCxn id="46" idx="0"/>
                  </p:cNvCxnSpPr>
                  <p:nvPr/>
                </p:nvCxnSpPr>
                <p:spPr>
                  <a:xfrm flipH="1">
                    <a:off x="1414352" y="4997724"/>
                    <a:ext cx="607265" cy="181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9"/>
                <p:cNvGrpSpPr/>
                <p:nvPr/>
              </p:nvGrpSpPr>
              <p:grpSpPr>
                <a:xfrm>
                  <a:off x="3805968" y="3973947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5557307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" name="Group 21"/>
                  <p:cNvGrpSpPr/>
                  <p:nvPr/>
                </p:nvGrpSpPr>
                <p:grpSpPr>
                  <a:xfrm>
                    <a:off x="4213428" y="1254085"/>
                    <a:ext cx="3321673" cy="3737470"/>
                    <a:chOff x="4213428" y="1254085"/>
                    <a:chExt cx="3321673" cy="3737470"/>
                  </a:xfrm>
                </p:grpSpPr>
                <p:cxnSp>
                  <p:nvCxnSpPr>
                    <p:cNvPr id="23" name="Straight Connector 22"/>
                    <p:cNvCxnSpPr>
                      <a:endCxn id="38" idx="1"/>
                    </p:cNvCxnSpPr>
                    <p:nvPr/>
                  </p:nvCxnSpPr>
                  <p:spPr>
                    <a:xfrm flipV="1">
                      <a:off x="4310348" y="1785509"/>
                      <a:ext cx="6662" cy="193211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" name="Group 23"/>
                    <p:cNvGrpSpPr/>
                    <p:nvPr/>
                  </p:nvGrpSpPr>
                  <p:grpSpPr>
                    <a:xfrm>
                      <a:off x="4213428" y="1254085"/>
                      <a:ext cx="3321673" cy="3737470"/>
                      <a:chOff x="4213428" y="1254085"/>
                      <a:chExt cx="3321673" cy="3737470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5755024" y="4382537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 flipV="1">
                        <a:off x="5559011" y="4382537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5658104" y="4463954"/>
                        <a:ext cx="0" cy="11631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7164928" y="4201060"/>
                        <a:ext cx="196013" cy="196013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0" name="Oval 29"/>
                      <p:cNvSpPr/>
                      <p:nvPr/>
                    </p:nvSpPr>
                    <p:spPr>
                      <a:xfrm flipH="1">
                        <a:off x="6990770" y="2897876"/>
                        <a:ext cx="544331" cy="544331"/>
                      </a:xfrm>
                      <a:prstGeom prst="ellipse">
                        <a:avLst/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cxnSp>
                    <p:nvCxnSpPr>
                      <p:cNvPr id="31" name="Straight Connector 30"/>
                      <p:cNvCxnSpPr/>
                      <p:nvPr/>
                    </p:nvCxnSpPr>
                    <p:spPr>
                      <a:xfrm flipH="1" flipV="1">
                        <a:off x="6462359" y="2644177"/>
                        <a:ext cx="0" cy="1942871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" name="Block Arc 31"/>
                      <p:cNvSpPr/>
                      <p:nvPr/>
                    </p:nvSpPr>
                    <p:spPr>
                      <a:xfrm flipH="1">
                        <a:off x="6461273" y="2233319"/>
                        <a:ext cx="801662" cy="821715"/>
                      </a:xfrm>
                      <a:prstGeom prst="blockArc">
                        <a:avLst>
                          <a:gd name="adj1" fmla="val 10800000"/>
                          <a:gd name="adj2" fmla="val 4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3" name="Block Arc 32"/>
                      <p:cNvSpPr/>
                      <p:nvPr/>
                    </p:nvSpPr>
                    <p:spPr>
                      <a:xfrm rot="10800000" flipH="1">
                        <a:off x="5658104" y="4169840"/>
                        <a:ext cx="801662" cy="821715"/>
                      </a:xfrm>
                      <a:prstGeom prst="blockArc">
                        <a:avLst>
                          <a:gd name="adj1" fmla="val 10800000"/>
                          <a:gd name="adj2" fmla="val 4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 rot="10800000">
                        <a:off x="4213428" y="1978720"/>
                        <a:ext cx="197717" cy="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 rot="10800000" flipV="1">
                        <a:off x="4213428" y="1978720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rot="10800000" flipV="1">
                        <a:off x="4409441" y="1978720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7" name="Block Arc 36"/>
                      <p:cNvSpPr/>
                      <p:nvPr/>
                    </p:nvSpPr>
                    <p:spPr>
                      <a:xfrm rot="10800000" flipH="1">
                        <a:off x="6015976" y="1254085"/>
                        <a:ext cx="1246959" cy="1215769"/>
                      </a:xfrm>
                      <a:prstGeom prst="blockArc">
                        <a:avLst>
                          <a:gd name="adj1" fmla="val 21574898"/>
                          <a:gd name="adj2" fmla="val 5395371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8" name="Block Arc 37"/>
                      <p:cNvSpPr/>
                      <p:nvPr/>
                    </p:nvSpPr>
                    <p:spPr>
                      <a:xfrm rot="5400000" flipH="1">
                        <a:off x="4294753" y="1269680"/>
                        <a:ext cx="1246959" cy="1215769"/>
                      </a:xfrm>
                      <a:prstGeom prst="blockArc">
                        <a:avLst>
                          <a:gd name="adj1" fmla="val 27279"/>
                          <a:gd name="adj2" fmla="val 4877692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30" idx="0"/>
                        <a:endCxn id="37" idx="0"/>
                      </p:cNvCxnSpPr>
                      <p:nvPr/>
                    </p:nvCxnSpPr>
                    <p:spPr>
                      <a:xfrm flipH="1" flipV="1">
                        <a:off x="7262918" y="1866522"/>
                        <a:ext cx="17" cy="1031354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>
                        <a:stCxn id="37" idx="1"/>
                        <a:endCxn id="38" idx="0"/>
                      </p:cNvCxnSpPr>
                      <p:nvPr/>
                    </p:nvCxnSpPr>
                    <p:spPr>
                      <a:xfrm flipH="1">
                        <a:off x="4913285" y="1254086"/>
                        <a:ext cx="1726989" cy="2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urved Connector 40"/>
                      <p:cNvCxnSpPr/>
                      <p:nvPr/>
                    </p:nvCxnSpPr>
                    <p:spPr>
                      <a:xfrm flipV="1">
                        <a:off x="7163224" y="3069762"/>
                        <a:ext cx="215900" cy="186591"/>
                      </a:xfrm>
                      <a:prstGeom prst="curvedConnector3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5" name="Straight Connector 24"/>
                    <p:cNvCxnSpPr>
                      <a:stCxn id="30" idx="4"/>
                      <a:endCxn id="29" idx="0"/>
                    </p:cNvCxnSpPr>
                    <p:nvPr/>
                  </p:nvCxnSpPr>
                  <p:spPr>
                    <a:xfrm>
                      <a:off x="7262935" y="3442207"/>
                      <a:ext cx="0" cy="758853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 flipH="1" flipV="1">
                  <a:off x="1834145" y="5610953"/>
                  <a:ext cx="1702" cy="55111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H="1" flipV="1">
                  <a:off x="5426437" y="5606808"/>
                  <a:ext cx="1702" cy="55111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H="1" flipV="1">
                  <a:off x="7430833" y="5617740"/>
                  <a:ext cx="1702" cy="55111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4141215" y="6168853"/>
                  <a:ext cx="0" cy="537544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 rot="5400000" flipH="1" flipV="1">
                  <a:off x="1126253" y="3995446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rot="5400000" flipH="1" flipV="1">
                  <a:off x="1133497" y="7695463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rot="16200000" flipV="1">
                  <a:off x="1133497" y="8298395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0" name="TextBox 339"/>
              <p:cNvSpPr txBox="1"/>
              <p:nvPr/>
            </p:nvSpPr>
            <p:spPr>
              <a:xfrm>
                <a:off x="6229898" y="4043677"/>
                <a:ext cx="685824" cy="475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FF6600"/>
                    </a:solidFill>
                    <a:latin typeface="Arial"/>
                    <a:cs typeface="Arial"/>
                  </a:rPr>
                  <a:t>Slow Inhibitory Cells</a:t>
                </a:r>
                <a:endParaRPr lang="en-US" sz="800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74" name="TextBox 373"/>
            <p:cNvSpPr txBox="1"/>
            <p:nvPr/>
          </p:nvSpPr>
          <p:spPr>
            <a:xfrm>
              <a:off x="2286337" y="3590938"/>
              <a:ext cx="257176" cy="268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B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3756184" y="3590938"/>
              <a:ext cx="264777" cy="268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C</a:t>
              </a:r>
              <a:endParaRPr lang="en-US" sz="1200" dirty="0">
                <a:latin typeface="Arial"/>
                <a:cs typeface="Arial"/>
              </a:endParaRPr>
            </a:p>
          </p:txBody>
        </p:sp>
        <p:grpSp>
          <p:nvGrpSpPr>
            <p:cNvPr id="399" name="Group 115"/>
            <p:cNvGrpSpPr/>
            <p:nvPr/>
          </p:nvGrpSpPr>
          <p:grpSpPr>
            <a:xfrm>
              <a:off x="1592236" y="3862948"/>
              <a:ext cx="219425" cy="829928"/>
              <a:chOff x="4744090" y="1677212"/>
              <a:chExt cx="778176" cy="2713077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6" name="Group 19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447" name="Oval 446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sp>
              <p:nvSpPr>
                <p:cNvPr id="448" name="Oval 447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Curved Connector 449"/>
                <p:cNvCxnSpPr>
                  <a:endCxn id="447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0"/>
                  <a:endCxn id="455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/>
                <p:cNvCxnSpPr>
                  <a:endCxn id="455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5" name="Block Arc 454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456" name="Curved Connector 455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00" name="Group 116"/>
            <p:cNvGrpSpPr/>
            <p:nvPr/>
          </p:nvGrpSpPr>
          <p:grpSpPr>
            <a:xfrm>
              <a:off x="652107" y="3730112"/>
              <a:ext cx="689496" cy="371903"/>
              <a:chOff x="1409987" y="1242965"/>
              <a:chExt cx="2445251" cy="1215769"/>
            </a:xfrm>
          </p:grpSpPr>
          <p:cxnSp>
            <p:nvCxnSpPr>
              <p:cNvPr id="439" name="Straight Connector 438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>
                <a:endCxn id="443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3" name="Block Arc 442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444" name="Straight Connector 443"/>
              <p:cNvCxnSpPr>
                <a:stCxn id="443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Group 117"/>
            <p:cNvGrpSpPr/>
            <p:nvPr/>
          </p:nvGrpSpPr>
          <p:grpSpPr>
            <a:xfrm>
              <a:off x="653338" y="3977712"/>
              <a:ext cx="1001008" cy="1085040"/>
              <a:chOff x="1414352" y="2052385"/>
              <a:chExt cx="3550007" cy="3547055"/>
            </a:xfrm>
          </p:grpSpPr>
          <p:cxnSp>
            <p:nvCxnSpPr>
              <p:cNvPr id="416" name="Straight Connector 415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8" name="Group 159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419" name="Isosceles Triangle 418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3" name="Oval 42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424" name="Straight Connector 423"/>
                <p:cNvCxnSpPr>
                  <a:stCxn id="419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5" name="Oval 424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427" name="Curved Connector 426"/>
                <p:cNvCxnSpPr>
                  <a:stCxn id="42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Curved Connector 427"/>
                <p:cNvCxnSpPr>
                  <a:stCxn id="425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Block Arc 429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431" name="Straight Connector 430"/>
                <p:cNvCxnSpPr>
                  <a:endCxn id="419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6" name="Block Arc 435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437" name="Curved Connector 436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/>
                <p:cNvCxnSpPr>
                  <a:stCxn id="436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04" name="Straight Arrow Connector 403"/>
            <p:cNvCxnSpPr/>
            <p:nvPr/>
          </p:nvCxnSpPr>
          <p:spPr>
            <a:xfrm flipH="1" flipV="1">
              <a:off x="1899309" y="4233004"/>
              <a:ext cx="481" cy="16858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/>
            <p:cNvCxnSpPr/>
            <p:nvPr/>
          </p:nvCxnSpPr>
          <p:spPr>
            <a:xfrm>
              <a:off x="1537134" y="4404934"/>
              <a:ext cx="0" cy="1644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/>
            <p:nvPr/>
          </p:nvCxnSpPr>
          <p:spPr>
            <a:xfrm rot="5400000" flipH="1" flipV="1">
              <a:off x="694999" y="3746683"/>
              <a:ext cx="520" cy="155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/>
            <p:nvPr/>
          </p:nvCxnSpPr>
          <p:spPr>
            <a:xfrm rot="16200000" flipV="1">
              <a:off x="730778" y="5053967"/>
              <a:ext cx="520" cy="15540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TextBox 470"/>
            <p:cNvSpPr txBox="1"/>
            <p:nvPr/>
          </p:nvSpPr>
          <p:spPr>
            <a:xfrm>
              <a:off x="1632901" y="3844170"/>
              <a:ext cx="766328" cy="32876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  <a:latin typeface="Arial"/>
                  <a:cs typeface="Arial"/>
                </a:rPr>
                <a:t>Inhibitory</a:t>
              </a:r>
              <a:br>
                <a:rPr lang="en-US" sz="800" dirty="0" smtClean="0">
                  <a:solidFill>
                    <a:srgbClr val="FF0000"/>
                  </a:solidFill>
                  <a:latin typeface="Arial"/>
                  <a:cs typeface="Arial"/>
                </a:rPr>
              </a:br>
              <a:r>
                <a:rPr lang="en-US" sz="800" dirty="0" smtClean="0">
                  <a:solidFill>
                    <a:srgbClr val="FF0000"/>
                  </a:solidFill>
                  <a:latin typeface="Arial"/>
                  <a:cs typeface="Arial"/>
                </a:rPr>
                <a:t>Cells</a:t>
              </a:r>
              <a:endParaRPr lang="en-US" sz="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472" name="Right Arrow 471"/>
            <p:cNvSpPr/>
            <p:nvPr/>
          </p:nvSpPr>
          <p:spPr>
            <a:xfrm rot="1416621">
              <a:off x="1014366" y="4189369"/>
              <a:ext cx="380304" cy="181533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651201" y="4401800"/>
              <a:ext cx="758918" cy="32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Pyramidal</a:t>
              </a:r>
              <a:b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</a:br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Cells</a:t>
              </a:r>
              <a:endParaRPr lang="en-US" sz="8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grpSp>
          <p:nvGrpSpPr>
            <p:cNvPr id="309" name="Group 308"/>
            <p:cNvGrpSpPr/>
            <p:nvPr/>
          </p:nvGrpSpPr>
          <p:grpSpPr>
            <a:xfrm>
              <a:off x="1349865" y="4205356"/>
              <a:ext cx="88530" cy="96041"/>
              <a:chOff x="2728463" y="2628900"/>
              <a:chExt cx="209550" cy="209550"/>
            </a:xfrm>
          </p:grpSpPr>
          <p:sp>
            <p:nvSpPr>
              <p:cNvPr id="312" name="Rounded Rectangle 311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20" name="Picture 319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21" name="Group 320"/>
            <p:cNvGrpSpPr/>
            <p:nvPr/>
          </p:nvGrpSpPr>
          <p:grpSpPr>
            <a:xfrm>
              <a:off x="3322050" y="4203340"/>
              <a:ext cx="88530" cy="96041"/>
              <a:chOff x="2728463" y="2628900"/>
              <a:chExt cx="209550" cy="209550"/>
            </a:xfrm>
          </p:grpSpPr>
          <p:sp>
            <p:nvSpPr>
              <p:cNvPr id="322" name="Rounded Rectangle 321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23" name="Picture 322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24" name="Group 323"/>
            <p:cNvGrpSpPr/>
            <p:nvPr/>
          </p:nvGrpSpPr>
          <p:grpSpPr>
            <a:xfrm>
              <a:off x="4799922" y="4203340"/>
              <a:ext cx="88530" cy="96041"/>
              <a:chOff x="2728463" y="2628900"/>
              <a:chExt cx="209550" cy="209550"/>
            </a:xfrm>
          </p:grpSpPr>
          <p:sp>
            <p:nvSpPr>
              <p:cNvPr id="325" name="Rounded Rectangle 324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26" name="Picture 325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27" name="Group 326"/>
            <p:cNvGrpSpPr/>
            <p:nvPr/>
          </p:nvGrpSpPr>
          <p:grpSpPr>
            <a:xfrm>
              <a:off x="4455580" y="4501512"/>
              <a:ext cx="88530" cy="96041"/>
              <a:chOff x="2728463" y="2628900"/>
              <a:chExt cx="209550" cy="209550"/>
            </a:xfrm>
          </p:grpSpPr>
          <p:sp>
            <p:nvSpPr>
              <p:cNvPr id="328" name="Rounded Rectangle 327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30FF2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29" name="Picture 328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30" name="Group 329"/>
            <p:cNvGrpSpPr/>
            <p:nvPr/>
          </p:nvGrpSpPr>
          <p:grpSpPr>
            <a:xfrm>
              <a:off x="2977707" y="4501512"/>
              <a:ext cx="88530" cy="96041"/>
              <a:chOff x="2728463" y="2628900"/>
              <a:chExt cx="209550" cy="209550"/>
            </a:xfrm>
          </p:grpSpPr>
          <p:sp>
            <p:nvSpPr>
              <p:cNvPr id="331" name="Rounded Rectangle 330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30FF2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32" name="Picture 331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33" name="Group 332"/>
            <p:cNvGrpSpPr/>
            <p:nvPr/>
          </p:nvGrpSpPr>
          <p:grpSpPr>
            <a:xfrm>
              <a:off x="5141073" y="4501512"/>
              <a:ext cx="88530" cy="96041"/>
              <a:chOff x="2728463" y="2628900"/>
              <a:chExt cx="209550" cy="209550"/>
            </a:xfrm>
          </p:grpSpPr>
          <p:sp>
            <p:nvSpPr>
              <p:cNvPr id="336" name="Rounded Rectangle 335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41" name="Picture 340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16" name="Picture 115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22" y="4102499"/>
              <a:ext cx="272834" cy="160324"/>
            </a:xfrm>
            <a:prstGeom prst="rect">
              <a:avLst/>
            </a:prstGeom>
          </p:spPr>
        </p:pic>
        <p:sp>
          <p:nvSpPr>
            <p:cNvPr id="342" name="TextBox 341"/>
            <p:cNvSpPr txBox="1"/>
            <p:nvPr/>
          </p:nvSpPr>
          <p:spPr>
            <a:xfrm>
              <a:off x="687990" y="3714252"/>
              <a:ext cx="641433" cy="20921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err="1" smtClean="0">
                  <a:solidFill>
                    <a:srgbClr val="0000FF"/>
                  </a:solidFill>
                  <a:latin typeface="Arial"/>
                  <a:cs typeface="Arial"/>
                </a:rPr>
                <a:t>Cx</a:t>
              </a:r>
              <a:r>
                <a:rPr lang="en-US" sz="800" dirty="0" smtClean="0">
                  <a:solidFill>
                    <a:srgbClr val="0000FF"/>
                  </a:solidFill>
                  <a:latin typeface="Arial"/>
                  <a:cs typeface="Arial"/>
                </a:rPr>
                <a:t>. In</a:t>
              </a:r>
              <a:endParaRPr lang="en-US" sz="8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722199" y="5032317"/>
              <a:ext cx="663653" cy="20921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err="1" smtClean="0">
                  <a:solidFill>
                    <a:srgbClr val="008000"/>
                  </a:solidFill>
                  <a:latin typeface="Arial"/>
                  <a:cs typeface="Arial"/>
                </a:rPr>
                <a:t>Cx</a:t>
              </a:r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. Out</a:t>
              </a:r>
              <a:endParaRPr lang="en-US" sz="8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585627" y="5342593"/>
              <a:ext cx="5465121" cy="228205"/>
              <a:chOff x="441688" y="5545777"/>
              <a:chExt cx="5465121" cy="228205"/>
            </a:xfrm>
          </p:grpSpPr>
          <p:grpSp>
            <p:nvGrpSpPr>
              <p:cNvPr id="757" name="Group 348"/>
              <p:cNvGrpSpPr/>
              <p:nvPr/>
            </p:nvGrpSpPr>
            <p:grpSpPr>
              <a:xfrm rot="5400000">
                <a:off x="1491071" y="5537879"/>
                <a:ext cx="60481" cy="284781"/>
                <a:chOff x="1936722" y="8607425"/>
                <a:chExt cx="105938" cy="541143"/>
              </a:xfrm>
              <a:solidFill>
                <a:schemeClr val="tx1"/>
              </a:solidFill>
            </p:grpSpPr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1936722" y="8950245"/>
                  <a:ext cx="105938" cy="0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 flipV="1">
                  <a:off x="2042660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/>
                <p:cNvCxnSpPr/>
                <p:nvPr/>
              </p:nvCxnSpPr>
              <p:spPr>
                <a:xfrm flipV="1">
                  <a:off x="1937635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 flipH="1">
                  <a:off x="1990730" y="8950245"/>
                  <a:ext cx="1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Oval 346"/>
                <p:cNvSpPr/>
                <p:nvPr/>
              </p:nvSpPr>
              <p:spPr>
                <a:xfrm>
                  <a:off x="1937634" y="8805748"/>
                  <a:ext cx="105025" cy="105026"/>
                </a:xfrm>
                <a:prstGeom prst="ellipse">
                  <a:avLst/>
                </a:prstGeom>
                <a:grpFill/>
                <a:ln w="952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348" name="Straight Connector 347"/>
                <p:cNvCxnSpPr>
                  <a:endCxn id="347" idx="0"/>
                </p:cNvCxnSpPr>
                <p:nvPr/>
              </p:nvCxnSpPr>
              <p:spPr>
                <a:xfrm flipH="1">
                  <a:off x="1990147" y="8607425"/>
                  <a:ext cx="583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8" name="Group 353"/>
              <p:cNvGrpSpPr/>
              <p:nvPr/>
            </p:nvGrpSpPr>
            <p:grpSpPr>
              <a:xfrm rot="5400000">
                <a:off x="4387276" y="5537879"/>
                <a:ext cx="60481" cy="284781"/>
                <a:chOff x="1936722" y="8607425"/>
                <a:chExt cx="105938" cy="541143"/>
              </a:xfrm>
              <a:solidFill>
                <a:schemeClr val="tx1"/>
              </a:solidFill>
            </p:grpSpPr>
            <p:cxnSp>
              <p:nvCxnSpPr>
                <p:cNvPr id="355" name="Straight Connector 354"/>
                <p:cNvCxnSpPr/>
                <p:nvPr/>
              </p:nvCxnSpPr>
              <p:spPr>
                <a:xfrm>
                  <a:off x="1936722" y="8950245"/>
                  <a:ext cx="105938" cy="0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/>
                <p:cNvCxnSpPr/>
                <p:nvPr/>
              </p:nvCxnSpPr>
              <p:spPr>
                <a:xfrm flipV="1">
                  <a:off x="2042660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 flipV="1">
                  <a:off x="1937635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/>
                <p:cNvCxnSpPr/>
                <p:nvPr/>
              </p:nvCxnSpPr>
              <p:spPr>
                <a:xfrm flipH="1">
                  <a:off x="1990730" y="8950245"/>
                  <a:ext cx="1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/>
                <p:cNvSpPr/>
                <p:nvPr/>
              </p:nvSpPr>
              <p:spPr>
                <a:xfrm>
                  <a:off x="1937634" y="8805748"/>
                  <a:ext cx="105025" cy="105026"/>
                </a:xfrm>
                <a:prstGeom prst="ellipse">
                  <a:avLst/>
                </a:prstGeom>
                <a:pattFill prst="pct25">
                  <a:fgClr>
                    <a:schemeClr val="tx1"/>
                  </a:fgClr>
                  <a:bgClr>
                    <a:prstClr val="white"/>
                  </a:bgClr>
                </a:pattFill>
                <a:ln w="952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360" name="Straight Connector 359"/>
                <p:cNvCxnSpPr>
                  <a:endCxn id="359" idx="0"/>
                </p:cNvCxnSpPr>
                <p:nvPr/>
              </p:nvCxnSpPr>
              <p:spPr>
                <a:xfrm flipH="1">
                  <a:off x="1990147" y="8607425"/>
                  <a:ext cx="583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9" name="Group 360"/>
              <p:cNvGrpSpPr/>
              <p:nvPr/>
            </p:nvGrpSpPr>
            <p:grpSpPr>
              <a:xfrm rot="5400000">
                <a:off x="2801561" y="5537879"/>
                <a:ext cx="60481" cy="284781"/>
                <a:chOff x="1936722" y="8607425"/>
                <a:chExt cx="105938" cy="541143"/>
              </a:xfrm>
              <a:solidFill>
                <a:schemeClr val="tx1"/>
              </a:solidFill>
            </p:grpSpPr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1936722" y="8950245"/>
                  <a:ext cx="105938" cy="0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 flipV="1">
                  <a:off x="2042660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/>
                <p:cNvCxnSpPr/>
                <p:nvPr/>
              </p:nvCxnSpPr>
              <p:spPr>
                <a:xfrm flipV="1">
                  <a:off x="1937635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/>
              </p:nvCxnSpPr>
              <p:spPr>
                <a:xfrm flipH="1">
                  <a:off x="1990730" y="8950245"/>
                  <a:ext cx="1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Oval 365"/>
                <p:cNvSpPr/>
                <p:nvPr/>
              </p:nvSpPr>
              <p:spPr>
                <a:xfrm>
                  <a:off x="1937634" y="8805748"/>
                  <a:ext cx="105025" cy="105026"/>
                </a:xfrm>
                <a:prstGeom prst="ellipse">
                  <a:avLst/>
                </a:prstGeom>
                <a:solidFill>
                  <a:schemeClr val="bg1"/>
                </a:solidFill>
                <a:ln w="952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367" name="Straight Connector 366"/>
                <p:cNvCxnSpPr>
                  <a:endCxn id="366" idx="0"/>
                </p:cNvCxnSpPr>
                <p:nvPr/>
              </p:nvCxnSpPr>
              <p:spPr>
                <a:xfrm flipH="1">
                  <a:off x="1990147" y="8607425"/>
                  <a:ext cx="583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8" name="TextBox 367"/>
              <p:cNvSpPr txBox="1"/>
              <p:nvPr/>
            </p:nvSpPr>
            <p:spPr>
              <a:xfrm>
                <a:off x="1667217" y="5545777"/>
                <a:ext cx="1288817" cy="20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Arial"/>
                    <a:cs typeface="Arial"/>
                  </a:rPr>
                  <a:t>Excitatory Synapse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4563424" y="5545777"/>
                <a:ext cx="13433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Arial"/>
                    <a:cs typeface="Arial"/>
                  </a:rPr>
                  <a:t>Slow Inhibitory Synapse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2977707" y="5545777"/>
                <a:ext cx="1796729" cy="20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Arial"/>
                    <a:cs typeface="Arial"/>
                  </a:rPr>
                  <a:t>Fast Inhibitory Synapse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41688" y="5558538"/>
                <a:ext cx="9547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Arial"/>
                    <a:cs typeface="Arial"/>
                  </a:rPr>
                  <a:t>Synapse Legend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467089" y="5545777"/>
                <a:ext cx="5313586" cy="228205"/>
              </a:xfrm>
              <a:prstGeom prst="round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1341122" y="5545777"/>
                <a:ext cx="1918" cy="228205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3103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SP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40" y="7008107"/>
            <a:ext cx="1079500" cy="1079500"/>
          </a:xfrm>
          <a:prstGeom prst="rect">
            <a:avLst/>
          </a:prstGeom>
        </p:spPr>
      </p:pic>
      <p:pic>
        <p:nvPicPr>
          <p:cNvPr id="29" name="Picture 28" descr="Sigmoi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34" y="7008107"/>
            <a:ext cx="1079500" cy="1079500"/>
          </a:xfrm>
          <a:prstGeom prst="rect">
            <a:avLst/>
          </a:prstGeom>
        </p:spPr>
      </p:pic>
      <p:pic>
        <p:nvPicPr>
          <p:cNvPr id="39" name="Picture 3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89" y="5056473"/>
            <a:ext cx="317500" cy="1651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46" y="8280745"/>
            <a:ext cx="520700" cy="1651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00" y="7199756"/>
            <a:ext cx="558800" cy="1651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74925" y="2664483"/>
            <a:ext cx="2955426" cy="1646505"/>
            <a:chOff x="2574925" y="2664483"/>
            <a:chExt cx="2955426" cy="1646505"/>
          </a:xfrm>
        </p:grpSpPr>
        <p:sp>
          <p:nvSpPr>
            <p:cNvPr id="4" name="TextBox 3"/>
            <p:cNvSpPr txBox="1"/>
            <p:nvPr/>
          </p:nvSpPr>
          <p:spPr>
            <a:xfrm>
              <a:off x="4057007" y="2664483"/>
              <a:ext cx="716586" cy="21544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smtClean="0">
                  <a:solidFill>
                    <a:srgbClr val="0000FF"/>
                  </a:solidFill>
                  <a:latin typeface="Arial"/>
                  <a:cs typeface="Arial"/>
                </a:rPr>
                <a:t>Input,</a:t>
              </a:r>
              <a:endParaRPr lang="en-US" sz="8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90825" y="3836223"/>
              <a:ext cx="741409" cy="21544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Output,</a:t>
              </a:r>
              <a:endParaRPr lang="en-US" sz="8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0800000" flipV="1">
              <a:off x="4159624" y="2698750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3960869" y="3068688"/>
              <a:ext cx="62283" cy="0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960869" y="3067044"/>
              <a:ext cx="0" cy="27291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4022615" y="3068688"/>
              <a:ext cx="0" cy="2564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91401" y="2698750"/>
              <a:ext cx="340" cy="369939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/>
            <p:cNvSpPr/>
            <p:nvPr/>
          </p:nvSpPr>
          <p:spPr>
            <a:xfrm flipH="1">
              <a:off x="3892283" y="3278071"/>
              <a:ext cx="198906" cy="171471"/>
            </a:xfrm>
            <a:prstGeom prst="triangle">
              <a:avLst/>
            </a:prstGeom>
            <a:noFill/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8" idx="0"/>
            </p:cNvCxnSpPr>
            <p:nvPr/>
          </p:nvCxnSpPr>
          <p:spPr>
            <a:xfrm flipV="1">
              <a:off x="3991736" y="3153640"/>
              <a:ext cx="5" cy="124431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 rot="10800000">
              <a:off x="3960868" y="3091894"/>
              <a:ext cx="61746" cy="61746"/>
            </a:xfrm>
            <a:prstGeom prst="ellips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cxnSp>
          <p:nvCxnSpPr>
            <p:cNvPr id="20" name="Straight Connector 19"/>
            <p:cNvCxnSpPr>
              <a:endCxn id="16" idx="3"/>
            </p:cNvCxnSpPr>
            <p:nvPr/>
          </p:nvCxnSpPr>
          <p:spPr>
            <a:xfrm flipV="1">
              <a:off x="3991736" y="3449542"/>
              <a:ext cx="0" cy="573183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/>
            <p:nvPr/>
          </p:nvCxnSpPr>
          <p:spPr>
            <a:xfrm flipV="1">
              <a:off x="3943992" y="3363990"/>
              <a:ext cx="68011" cy="58778"/>
            </a:xfrm>
            <a:prstGeom prst="curvedConnector3">
              <a:avLst/>
            </a:prstGeom>
            <a:ln w="12700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>
              <a:off x="3714750" y="2698750"/>
              <a:ext cx="184792" cy="711200"/>
            </a:xfrm>
            <a:prstGeom prst="rightBrace">
              <a:avLst>
                <a:gd name="adj1" fmla="val 8333"/>
                <a:gd name="adj2" fmla="val 54464"/>
              </a:avLst>
            </a:prstGeom>
            <a:ln w="63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sp>
          <p:nvSpPr>
            <p:cNvPr id="31" name="Right Brace 30"/>
            <p:cNvSpPr/>
            <p:nvPr/>
          </p:nvSpPr>
          <p:spPr>
            <a:xfrm rot="10800000">
              <a:off x="4120508" y="3278472"/>
              <a:ext cx="184792" cy="711200"/>
            </a:xfrm>
            <a:prstGeom prst="rightBrace">
              <a:avLst>
                <a:gd name="adj1" fmla="val 8333"/>
                <a:gd name="adj2" fmla="val 83928"/>
              </a:avLst>
            </a:prstGeom>
            <a:ln w="63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10800000" flipV="1">
              <a:off x="3872261" y="3849117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ight Arrow 40"/>
            <p:cNvSpPr/>
            <p:nvPr/>
          </p:nvSpPr>
          <p:spPr>
            <a:xfrm rot="20183379" flipH="1">
              <a:off x="3980523" y="3050645"/>
              <a:ext cx="424862" cy="186941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63570" y="3244207"/>
              <a:ext cx="1066781" cy="10667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74925" y="2664483"/>
              <a:ext cx="1079500" cy="1079500"/>
            </a:xfrm>
            <a:prstGeom prst="rect">
              <a:avLst/>
            </a:prstGeom>
          </p:spPr>
        </p:pic>
        <p:pic>
          <p:nvPicPr>
            <p:cNvPr id="14" name="Picture 13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443" y="2719865"/>
              <a:ext cx="368300" cy="114300"/>
            </a:xfrm>
            <a:prstGeom prst="rect">
              <a:avLst/>
            </a:prstGeom>
          </p:spPr>
        </p:pic>
        <p:pic>
          <p:nvPicPr>
            <p:cNvPr id="15" name="Picture 14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434" y="3889090"/>
              <a:ext cx="406400" cy="114300"/>
            </a:xfrm>
            <a:prstGeom prst="rect">
              <a:avLst/>
            </a:prstGeom>
          </p:spPr>
        </p:pic>
        <p:pic>
          <p:nvPicPr>
            <p:cNvPr id="19" name="Picture 18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8650" y="2997200"/>
              <a:ext cx="228600" cy="11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26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8591</TotalTime>
  <Words>115</Words>
  <Application>Microsoft Macintosh PowerPoint</Application>
  <PresentationFormat>Custom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Freestone</dc:creator>
  <cp:lastModifiedBy>Dean Freestone</cp:lastModifiedBy>
  <cp:revision>77</cp:revision>
  <dcterms:created xsi:type="dcterms:W3CDTF">2013-03-18T04:59:21Z</dcterms:created>
  <dcterms:modified xsi:type="dcterms:W3CDTF">2013-06-18T05:27:13Z</dcterms:modified>
</cp:coreProperties>
</file>