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88638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F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128" y="160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0408"/>
            <a:ext cx="6428423" cy="229112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2299" y="571546"/>
            <a:ext cx="1276231" cy="1215832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607" y="571546"/>
            <a:ext cx="3702646" cy="1215832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68440"/>
            <a:ext cx="6428423" cy="212288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0302"/>
            <a:ext cx="6428423" cy="2338138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607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9093" y="3325355"/>
            <a:ext cx="2489438" cy="940451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3" y="3389683"/>
            <a:ext cx="3341572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2573"/>
            <a:ext cx="3342884" cy="9971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4" cy="615833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5567"/>
            <a:ext cx="2488126" cy="181113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4" cy="912245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3" y="2236698"/>
            <a:ext cx="2488126" cy="7311326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65346"/>
            <a:ext cx="4537710" cy="1254429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4017"/>
            <a:ext cx="6806565" cy="7054007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6D31-F933-AD42-9B37-577ED7F48EBC}" type="datetimeFigureOut">
              <a:rPr lang="en-US" smtClean="0"/>
              <a:pPr/>
              <a:t>18/06/13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6F19-7701-624D-B630-9A91D4BA6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334351" y="3007362"/>
            <a:ext cx="2878108" cy="2054376"/>
            <a:chOff x="1409987" y="1242965"/>
            <a:chExt cx="6125114" cy="4372070"/>
          </a:xfrm>
        </p:grpSpPr>
        <p:grpSp>
          <p:nvGrpSpPr>
            <p:cNvPr id="4" name="Group 3"/>
            <p:cNvGrpSpPr/>
            <p:nvPr/>
          </p:nvGrpSpPr>
          <p:grpSpPr>
            <a:xfrm>
              <a:off x="2312554" y="1677212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744090" y="1677212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409987" y="1242965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414352" y="2051945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414352" y="4176190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213428" y="1254085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876746"/>
                  <a:ext cx="1" cy="10197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22785" y="1254086"/>
                    <a:ext cx="1717489" cy="16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3" name="Group 202"/>
          <p:cNvGrpSpPr/>
          <p:nvPr/>
        </p:nvGrpSpPr>
        <p:grpSpPr>
          <a:xfrm>
            <a:off x="1419973" y="3011165"/>
            <a:ext cx="2844525" cy="2030405"/>
            <a:chOff x="1187935" y="5599422"/>
            <a:chExt cx="6125114" cy="4372070"/>
          </a:xfrm>
        </p:grpSpPr>
        <p:grpSp>
          <p:nvGrpSpPr>
            <p:cNvPr id="104" name="Group 103"/>
            <p:cNvGrpSpPr/>
            <p:nvPr/>
          </p:nvGrpSpPr>
          <p:grpSpPr>
            <a:xfrm>
              <a:off x="2090502" y="6033669"/>
              <a:ext cx="1010934" cy="2719862"/>
              <a:chOff x="2312554" y="1677212"/>
              <a:chExt cx="1010934" cy="2719862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8" name="Oval 1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8" idx="0"/>
                  <a:endCxn id="1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Block Arc 1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urved Connector 115"/>
                <p:cNvCxnSpPr>
                  <a:endCxn id="1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116"/>
                <p:cNvCxnSpPr>
                  <a:endCxn id="1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522038" y="6033669"/>
              <a:ext cx="778176" cy="2713077"/>
              <a:chOff x="4744090" y="1677212"/>
              <a:chExt cx="778176" cy="2713077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urved Connector 126"/>
                <p:cNvCxnSpPr>
                  <a:endCxn id="1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endCxn id="1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Block Arc 1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urved Connector 1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/>
            <p:cNvGrpSpPr/>
            <p:nvPr/>
          </p:nvGrpSpPr>
          <p:grpSpPr>
            <a:xfrm>
              <a:off x="1187935" y="5599422"/>
              <a:ext cx="2445251" cy="1215769"/>
              <a:chOff x="1409987" y="1242965"/>
              <a:chExt cx="2445251" cy="121576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endCxn id="1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Block Arc 1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192300" y="6408402"/>
              <a:ext cx="5946589" cy="3563090"/>
              <a:chOff x="1414352" y="2051945"/>
              <a:chExt cx="5946589" cy="356309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145" name="Isosceles Triangle 1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Straight Connector 153"/>
                <p:cNvCxnSpPr>
                  <a:stCxn id="1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Curved Connector 157"/>
                <p:cNvCxnSpPr>
                  <a:stCxn id="1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urved Connector 158"/>
                <p:cNvCxnSpPr>
                  <a:stCxn id="1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urved Connector 159"/>
                <p:cNvCxnSpPr>
                  <a:stCxn id="1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urved Connector 160"/>
                <p:cNvCxnSpPr>
                  <a:stCxn id="1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Block Arc 1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Block Arc 1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62" idx="0"/>
                  <a:endCxn id="1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Block Arc 1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/>
                <p:cNvCxnSpPr>
                  <a:stCxn id="163" idx="0"/>
                  <a:endCxn id="1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Block Arc 1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Block Arc 1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Curved Connector 1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4" name="Group 173"/>
            <p:cNvGrpSpPr/>
            <p:nvPr/>
          </p:nvGrpSpPr>
          <p:grpSpPr>
            <a:xfrm>
              <a:off x="1192300" y="8532647"/>
              <a:ext cx="1094215" cy="821715"/>
              <a:chOff x="1414352" y="4176190"/>
              <a:chExt cx="1094215" cy="821715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Block Arc 1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stCxn id="1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3991376" y="5610542"/>
              <a:ext cx="3321673" cy="3142988"/>
              <a:chOff x="4213428" y="1254085"/>
              <a:chExt cx="3321673" cy="3142988"/>
            </a:xfrm>
          </p:grpSpPr>
          <p:cxnSp>
            <p:nvCxnSpPr>
              <p:cNvPr id="184" name="Straight Connector 183"/>
              <p:cNvCxnSpPr>
                <a:endCxn id="199" idx="1"/>
              </p:cNvCxnSpPr>
              <p:nvPr/>
            </p:nvCxnSpPr>
            <p:spPr>
              <a:xfrm flipV="1">
                <a:off x="4310348" y="1876746"/>
                <a:ext cx="1" cy="101974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4213428" y="1254085"/>
                <a:ext cx="3321673" cy="3142988"/>
                <a:chOff x="4213428" y="1254085"/>
                <a:chExt cx="3321673" cy="3142988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7164928" y="4201060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 flipH="1">
                  <a:off x="6990770" y="2897876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rot="10800000">
                  <a:off x="4213428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0800000" flipV="1">
                  <a:off x="4213428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4409441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Block Arc 197"/>
                <p:cNvSpPr/>
                <p:nvPr/>
              </p:nvSpPr>
              <p:spPr>
                <a:xfrm rot="10800000" flipH="1">
                  <a:off x="6015976" y="125408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199" name="Block Arc 198"/>
                <p:cNvSpPr/>
                <p:nvPr/>
              </p:nvSpPr>
              <p:spPr>
                <a:xfrm rot="5400000" flipH="1">
                  <a:off x="4294753" y="1269680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6600"/>
                    </a:solidFill>
                  </a:endParaRPr>
                </a:p>
              </p:txBody>
            </p:sp>
            <p:cxnSp>
              <p:nvCxnSpPr>
                <p:cNvPr id="200" name="Straight Connector 199"/>
                <p:cNvCxnSpPr>
                  <a:stCxn id="191" idx="0"/>
                  <a:endCxn id="198" idx="0"/>
                </p:cNvCxnSpPr>
                <p:nvPr/>
              </p:nvCxnSpPr>
              <p:spPr>
                <a:xfrm flipH="1" flipV="1">
                  <a:off x="7262918" y="1866522"/>
                  <a:ext cx="17" cy="1031354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8" idx="1"/>
                  <a:endCxn id="199" idx="0"/>
                </p:cNvCxnSpPr>
                <p:nvPr/>
              </p:nvCxnSpPr>
              <p:spPr>
                <a:xfrm flipH="1">
                  <a:off x="4922785" y="1254086"/>
                  <a:ext cx="1717489" cy="16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urved Connector 201"/>
                <p:cNvCxnSpPr/>
                <p:nvPr/>
              </p:nvCxnSpPr>
              <p:spPr>
                <a:xfrm flipV="1">
                  <a:off x="7163224" y="3069762"/>
                  <a:ext cx="215900" cy="186591"/>
                </a:xfrm>
                <a:prstGeom prst="curvedConnector3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91" idx="4"/>
                <a:endCxn id="190" idx="0"/>
              </p:cNvCxnSpPr>
              <p:nvPr/>
            </p:nvCxnSpPr>
            <p:spPr>
              <a:xfrm>
                <a:off x="7262935" y="3442207"/>
                <a:ext cx="0" cy="758853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/>
          <p:cNvGrpSpPr/>
          <p:nvPr/>
        </p:nvGrpSpPr>
        <p:grpSpPr>
          <a:xfrm>
            <a:off x="4336402" y="535377"/>
            <a:ext cx="1916883" cy="2030711"/>
            <a:chOff x="1080080" y="5361480"/>
            <a:chExt cx="4112279" cy="4356475"/>
          </a:xfrm>
        </p:grpSpPr>
        <p:grpSp>
          <p:nvGrpSpPr>
            <p:cNvPr id="204" name="Group 203"/>
            <p:cNvGrpSpPr/>
            <p:nvPr/>
          </p:nvGrpSpPr>
          <p:grpSpPr>
            <a:xfrm>
              <a:off x="1982647" y="5795727"/>
              <a:ext cx="1010934" cy="2719862"/>
              <a:chOff x="2312554" y="1677212"/>
              <a:chExt cx="1010934" cy="2719862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endCxn id="2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00CD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08" name="Oval 20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>
                  <a:stCxn id="208" idx="0"/>
                  <a:endCxn id="2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Block Arc 2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CD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215"/>
                <p:cNvCxnSpPr>
                  <a:endCxn id="2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urved Connector 216"/>
                <p:cNvCxnSpPr>
                  <a:endCxn id="2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urved Connector 2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CD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9" name="Group 218"/>
            <p:cNvGrpSpPr/>
            <p:nvPr/>
          </p:nvGrpSpPr>
          <p:grpSpPr>
            <a:xfrm>
              <a:off x="4414183" y="5795727"/>
              <a:ext cx="778176" cy="2713077"/>
              <a:chOff x="4744090" y="1677212"/>
              <a:chExt cx="778176" cy="2713077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" name="Group 2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Connector 2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urved Connector 226"/>
                <p:cNvCxnSpPr>
                  <a:endCxn id="2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4" idx="0"/>
                  <a:endCxn id="2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endCxn id="2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Block Arc 2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Curved Connector 2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4" name="Group 233"/>
            <p:cNvGrpSpPr/>
            <p:nvPr/>
          </p:nvGrpSpPr>
          <p:grpSpPr>
            <a:xfrm>
              <a:off x="1080080" y="5361480"/>
              <a:ext cx="2445251" cy="1215769"/>
              <a:chOff x="1409987" y="1242965"/>
              <a:chExt cx="2445251" cy="121576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Block Arc 2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>
                <a:stCxn id="2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/>
            <p:cNvGrpSpPr/>
            <p:nvPr/>
          </p:nvGrpSpPr>
          <p:grpSpPr>
            <a:xfrm>
              <a:off x="1084445" y="6170460"/>
              <a:ext cx="3550007" cy="3547495"/>
              <a:chOff x="1414352" y="2051945"/>
              <a:chExt cx="3550007" cy="3547495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245" name="Isosceles Triangle 2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Oval 2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8" name="Curved Connector 257"/>
                <p:cNvCxnSpPr>
                  <a:stCxn id="2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Curved Connector 259"/>
                <p:cNvCxnSpPr>
                  <a:stCxn id="2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urved Connector 260"/>
                <p:cNvCxnSpPr>
                  <a:stCxn id="2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Block Arc 2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6" name="Straight Connector 265"/>
                <p:cNvCxnSpPr>
                  <a:endCxn id="2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Block Arc 2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Block Arc 2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2" name="Curved Connector 2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>
                  <a:stCxn id="2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4" name="Group 273"/>
            <p:cNvGrpSpPr/>
            <p:nvPr/>
          </p:nvGrpSpPr>
          <p:grpSpPr>
            <a:xfrm>
              <a:off x="1084445" y="8294705"/>
              <a:ext cx="1094215" cy="821715"/>
              <a:chOff x="1414352" y="4176190"/>
              <a:chExt cx="1094215" cy="821715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Block Arc 2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0" name="Straight Connector 279"/>
              <p:cNvCxnSpPr>
                <a:stCxn id="2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3" name="Group 402"/>
          <p:cNvGrpSpPr/>
          <p:nvPr/>
        </p:nvGrpSpPr>
        <p:grpSpPr>
          <a:xfrm>
            <a:off x="1419973" y="547300"/>
            <a:ext cx="1952229" cy="2018788"/>
            <a:chOff x="1014393" y="5592600"/>
            <a:chExt cx="4112279" cy="4356475"/>
          </a:xfrm>
        </p:grpSpPr>
        <p:grpSp>
          <p:nvGrpSpPr>
            <p:cNvPr id="319" name="Group 318"/>
            <p:cNvGrpSpPr/>
            <p:nvPr/>
          </p:nvGrpSpPr>
          <p:grpSpPr>
            <a:xfrm>
              <a:off x="4348496" y="6026847"/>
              <a:ext cx="778176" cy="2713077"/>
              <a:chOff x="4744090" y="1677212"/>
              <a:chExt cx="778176" cy="2713077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Group 320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5" name="Straight Connector 3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urved Connector 326"/>
                <p:cNvCxnSpPr>
                  <a:endCxn id="3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>
                  <a:stCxn id="324" idx="0"/>
                  <a:endCxn id="3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>
                  <a:endCxn id="3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Block Arc 3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Curved Connector 3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4" name="Group 333"/>
            <p:cNvGrpSpPr/>
            <p:nvPr/>
          </p:nvGrpSpPr>
          <p:grpSpPr>
            <a:xfrm>
              <a:off x="1014393" y="5592600"/>
              <a:ext cx="2445251" cy="1215769"/>
              <a:chOff x="1409987" y="1242965"/>
              <a:chExt cx="2445251" cy="1215769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endCxn id="3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Block Arc 3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0" name="Straight Connector 339"/>
              <p:cNvCxnSpPr>
                <a:stCxn id="3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Group 340"/>
            <p:cNvGrpSpPr/>
            <p:nvPr/>
          </p:nvGrpSpPr>
          <p:grpSpPr>
            <a:xfrm>
              <a:off x="1018758" y="6402020"/>
              <a:ext cx="3550007" cy="3547055"/>
              <a:chOff x="1414352" y="2052385"/>
              <a:chExt cx="3550007" cy="3547055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345" name="Isosceles Triangle 3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" name="Oval 3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/>
                <p:cNvCxnSpPr>
                  <a:stCxn id="3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Oval 3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Curved Connector 357"/>
                <p:cNvCxnSpPr>
                  <a:stCxn id="3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Curved Connector 359"/>
                <p:cNvCxnSpPr>
                  <a:stCxn id="3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Block Arc 3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6" name="Straight Connector 365"/>
                <p:cNvCxnSpPr>
                  <a:endCxn id="3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Curved Connector 3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>
                  <a:stCxn id="3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154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990600" y="3685828"/>
            <a:ext cx="6273894" cy="4800252"/>
            <a:chOff x="990600" y="3685828"/>
            <a:chExt cx="6273894" cy="4800252"/>
          </a:xfrm>
        </p:grpSpPr>
        <p:grpSp>
          <p:nvGrpSpPr>
            <p:cNvPr id="4" name="Group 3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endCxn id="12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8" name="Oval 7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0"/>
                  <a:endCxn id="12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Block Arc 11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urved Connector 15"/>
                <p:cNvCxnSpPr>
                  <a:endCxn id="14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>
                  <a:endCxn id="13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>
                  <a:endCxn id="23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2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  <a:endCxn id="32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32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Block Arc 31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Curved Connector 32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39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ck Arc 38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stCxn id="39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45" name="Isosceles Triangle 44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endCxn id="62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>
                  <a:stCxn id="45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Curved Connector 57"/>
                <p:cNvCxnSpPr>
                  <a:stCxn id="53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urved Connector 58"/>
                <p:cNvCxnSpPr>
                  <a:stCxn id="55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urved Connector 59"/>
                <p:cNvCxnSpPr>
                  <a:stCxn id="56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urved Connector 60"/>
                <p:cNvCxnSpPr>
                  <a:stCxn id="57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Block Arc 61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2" idx="0"/>
                  <a:endCxn id="63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Block Arc 64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3" idx="0"/>
                  <a:endCxn id="45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Block Arc 69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Block Arc 70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Curved Connector 71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71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Block Arc 78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84" name="Straight Connector 83"/>
                <p:cNvCxnSpPr>
                  <a:endCxn id="99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oup 84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Oval 89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Block Arc 92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4" name="Block Arc 93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99" name="Block Arc 98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100" name="Straight Connector 99"/>
                  <p:cNvCxnSpPr>
                    <a:stCxn id="91" idx="0"/>
                    <a:endCxn id="98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98" idx="1"/>
                    <a:endCxn id="99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urved Connector 101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>
                  <a:stCxn id="91" idx="4"/>
                  <a:endCxn id="90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2001397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524785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7262790" y="561773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90600" y="368582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2527" y="7429866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Input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06892" y="803881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Output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1277233" y="3862135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1277233" y="7604224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V="1">
              <a:off x="1281598" y="8209670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7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/>
          <p:cNvSpPr txBox="1"/>
          <p:nvPr/>
        </p:nvSpPr>
        <p:spPr>
          <a:xfrm>
            <a:off x="5360957" y="439062"/>
            <a:ext cx="716586" cy="253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 In</a:t>
            </a:r>
            <a:endParaRPr lang="en-US" sz="1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62566" y="5075612"/>
            <a:ext cx="2044704" cy="1435390"/>
            <a:chOff x="851551" y="3962827"/>
            <a:chExt cx="6490903" cy="4556623"/>
          </a:xfrm>
        </p:grpSpPr>
        <p:grpSp>
          <p:nvGrpSpPr>
            <p:cNvPr id="5" name="Group 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10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103" name="Oval 10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0"/>
                  <a:endCxn id="10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Block Arc 10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endCxn id="10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urved Connector 11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/>
            <p:cNvGrpSpPr/>
            <p:nvPr/>
          </p:nvGrpSpPr>
          <p:grpSpPr>
            <a:xfrm>
              <a:off x="4336630" y="4397074"/>
              <a:ext cx="1010934" cy="2713077"/>
              <a:chOff x="4744090" y="1677212"/>
              <a:chExt cx="1010934" cy="271307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4744090" y="1677212"/>
                <a:ext cx="1010934" cy="2713077"/>
                <a:chOff x="4744090" y="1677212"/>
                <a:chExt cx="1010934" cy="2713077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559011" y="4194276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FF0000"/>
                  </a:fgClr>
                  <a:bgClr>
                    <a:prstClr val="white"/>
                  </a:bgClr>
                </a:patt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urved Connector 91"/>
                <p:cNvCxnSpPr>
                  <a:endCxn id="89" idx="0"/>
                </p:cNvCxnSpPr>
                <p:nvPr/>
              </p:nvCxnSpPr>
              <p:spPr>
                <a:xfrm rot="16200000" flipH="1">
                  <a:off x="5207548" y="3744805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urved Connector 92"/>
                <p:cNvCxnSpPr>
                  <a:endCxn id="8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0" idx="0"/>
                  <a:endCxn id="9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endCxn id="9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Block Arc 9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Curved Connector 9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endCxn id="8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Block Arc 8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>
                <a:stCxn id="8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06892" y="4771807"/>
              <a:ext cx="5946589" cy="3563090"/>
              <a:chOff x="1414352" y="2051945"/>
              <a:chExt cx="5946589" cy="356309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14352" y="2051945"/>
                <a:ext cx="5946589" cy="3563090"/>
                <a:chOff x="1414352" y="2051945"/>
                <a:chExt cx="5946589" cy="3563090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163224" y="4470738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7360941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7164928" y="4389321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endCxn id="68" idx="1"/>
                </p:cNvCxnSpPr>
                <p:nvPr/>
              </p:nvCxnSpPr>
              <p:spPr>
                <a:xfrm flipH="1">
                  <a:off x="7264020" y="4470738"/>
                  <a:ext cx="1" cy="52163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/>
                <p:cNvCxnSpPr>
                  <a:stCxn id="5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 rot="10800000">
                  <a:off x="4213428" y="2052385"/>
                  <a:ext cx="196013" cy="196013"/>
                </a:xfrm>
                <a:prstGeom prst="ellipse">
                  <a:avLst/>
                </a:prstGeom>
                <a:pattFill prst="wdUpDiag">
                  <a:fgClr>
                    <a:srgbClr val="008000"/>
                  </a:fgClr>
                  <a:bgClr>
                    <a:prstClr val="white"/>
                  </a:bgClr>
                </a:patt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Curved Connector 63"/>
                <p:cNvCxnSpPr>
                  <a:stCxn id="5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61" idx="0"/>
                </p:cNvCxnSpPr>
                <p:nvPr/>
              </p:nvCxnSpPr>
              <p:spPr>
                <a:xfrm rot="5400000">
                  <a:off x="3715830" y="2566900"/>
                  <a:ext cx="914106" cy="27710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urved Connector 65"/>
                <p:cNvCxnSpPr>
                  <a:stCxn id="6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urved Connector 66"/>
                <p:cNvCxnSpPr>
                  <a:stCxn id="6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Block Arc 67"/>
                <p:cNvSpPr/>
                <p:nvPr/>
              </p:nvSpPr>
              <p:spPr>
                <a:xfrm rot="16200000" flipH="1">
                  <a:off x="6032657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 flipH="1">
                  <a:off x="4034332" y="4383671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8" idx="0"/>
                  <a:endCxn id="69" idx="1"/>
                </p:cNvCxnSpPr>
                <p:nvPr/>
              </p:nvCxnSpPr>
              <p:spPr>
                <a:xfrm flipH="1" flipV="1">
                  <a:off x="4656993" y="5599439"/>
                  <a:ext cx="1994591" cy="15579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Block Arc 7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9" idx="0"/>
                  <a:endCxn id="5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Block Arc 7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Block Arc 7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Curved Connector 7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Block Arc 4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805968" y="3973947"/>
              <a:ext cx="3321673" cy="3737470"/>
              <a:chOff x="4213428" y="1254085"/>
              <a:chExt cx="3321673" cy="373747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557307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FF66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4213428" y="1254085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23" name="Straight Connector 22"/>
                <p:cNvCxnSpPr>
                  <a:endCxn id="38" idx="1"/>
                </p:cNvCxnSpPr>
                <p:nvPr/>
              </p:nvCxnSpPr>
              <p:spPr>
                <a:xfrm flipV="1">
                  <a:off x="4310348" y="1785509"/>
                  <a:ext cx="6662" cy="193211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5755024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5559011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658104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Oval 28"/>
                  <p:cNvSpPr/>
                  <p:nvPr/>
                </p:nvSpPr>
                <p:spPr>
                  <a:xfrm>
                    <a:off x="7164928" y="4201060"/>
                    <a:ext cx="196013" cy="196013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 flipH="1">
                    <a:off x="6990770" y="2897876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/>
                  <p:nvPr/>
                </p:nvCxnSpPr>
                <p:spPr>
                  <a:xfrm flipH="1" flipV="1">
                    <a:off x="6462359" y="2644177"/>
                    <a:ext cx="0" cy="194287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Block Arc 31"/>
                  <p:cNvSpPr/>
                  <p:nvPr/>
                </p:nvSpPr>
                <p:spPr>
                  <a:xfrm flipH="1">
                    <a:off x="6461273" y="2233319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3" name="Block Arc 32"/>
                  <p:cNvSpPr/>
                  <p:nvPr/>
                </p:nvSpPr>
                <p:spPr>
                  <a:xfrm rot="10800000" flipH="1">
                    <a:off x="5658104" y="416984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rot="10800000">
                    <a:off x="4213428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4213428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4409441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Block Arc 36"/>
                  <p:cNvSpPr/>
                  <p:nvPr/>
                </p:nvSpPr>
                <p:spPr>
                  <a:xfrm rot="10800000" flipH="1">
                    <a:off x="6015976" y="125408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sp>
                <p:nvSpPr>
                  <p:cNvPr id="38" name="Block Arc 37"/>
                  <p:cNvSpPr/>
                  <p:nvPr/>
                </p:nvSpPr>
                <p:spPr>
                  <a:xfrm rot="5400000" flipH="1">
                    <a:off x="4294753" y="1269680"/>
                    <a:ext cx="1246959" cy="1215769"/>
                  </a:xfrm>
                  <a:prstGeom prst="blockArc">
                    <a:avLst>
                      <a:gd name="adj1" fmla="val 27279"/>
                      <a:gd name="adj2" fmla="val 4877692"/>
                      <a:gd name="adj3" fmla="val 0"/>
                    </a:avLst>
                  </a:prstGeom>
                  <a:noFill/>
                  <a:ln w="9525" cmpd="sng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6600"/>
                      </a:solidFill>
                    </a:endParaRPr>
                  </a:p>
                </p:txBody>
              </p:sp>
              <p:cxnSp>
                <p:nvCxnSpPr>
                  <p:cNvPr id="39" name="Straight Connector 38"/>
                  <p:cNvCxnSpPr>
                    <a:stCxn id="30" idx="0"/>
                    <a:endCxn id="37" idx="0"/>
                  </p:cNvCxnSpPr>
                  <p:nvPr/>
                </p:nvCxnSpPr>
                <p:spPr>
                  <a:xfrm flipH="1" flipV="1">
                    <a:off x="7262918" y="1866522"/>
                    <a:ext cx="17" cy="1031354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>
                    <a:stCxn id="37" idx="1"/>
                    <a:endCxn id="38" idx="0"/>
                  </p:cNvCxnSpPr>
                  <p:nvPr/>
                </p:nvCxnSpPr>
                <p:spPr>
                  <a:xfrm flipH="1">
                    <a:off x="4913285" y="1254086"/>
                    <a:ext cx="1726989" cy="2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/>
                  <p:cNvCxnSpPr/>
                  <p:nvPr/>
                </p:nvCxnSpPr>
                <p:spPr>
                  <a:xfrm flipV="1">
                    <a:off x="7163224" y="3069762"/>
                    <a:ext cx="215900" cy="186591"/>
                  </a:xfrm>
                  <a:prstGeom prst="curvedConnector3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/>
                <p:cNvCxnSpPr>
                  <a:stCxn id="30" idx="4"/>
                  <a:endCxn id="29" idx="0"/>
                </p:cNvCxnSpPr>
                <p:nvPr/>
              </p:nvCxnSpPr>
              <p:spPr>
                <a:xfrm>
                  <a:off x="7262935" y="3442207"/>
                  <a:ext cx="0" cy="758853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1894202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306325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340750" y="5617739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126256" y="3940094"/>
              <a:ext cx="1703" cy="5511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133495" y="7640110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1133495" y="8243041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3757" y="3497759"/>
            <a:ext cx="1412891" cy="1435646"/>
            <a:chOff x="852047" y="3962827"/>
            <a:chExt cx="4485217" cy="4557433"/>
          </a:xfrm>
        </p:grpSpPr>
        <p:grpSp>
          <p:nvGrpSpPr>
            <p:cNvPr id="115" name="Group 11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1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13" name="Oval 21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13" idx="0"/>
                  <a:endCxn id="21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Block Arc 21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220"/>
                <p:cNvCxnSpPr>
                  <a:endCxn id="21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221"/>
                <p:cNvCxnSpPr>
                  <a:endCxn id="21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22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4336630" y="4397074"/>
              <a:ext cx="778176" cy="2713077"/>
              <a:chOff x="4744090" y="1677212"/>
              <a:chExt cx="778176" cy="2713077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urved Connector 202"/>
                <p:cNvCxnSpPr>
                  <a:endCxn id="19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0"/>
                  <a:endCxn id="20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endCxn id="20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ck Arc 20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9" name="Curved Connector 20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Block Arc 19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Straight Connector 194"/>
              <p:cNvCxnSpPr>
                <a:stCxn id="19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1006892" y="4771807"/>
              <a:ext cx="3550007" cy="3547495"/>
              <a:chOff x="1414352" y="2051945"/>
              <a:chExt cx="3550007" cy="3547495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>
                  <a:stCxn id="16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4" name="Curved Connector 173"/>
                <p:cNvCxnSpPr>
                  <a:stCxn id="16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75"/>
                <p:cNvCxnSpPr>
                  <a:stCxn id="17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stCxn id="17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Block Arc 18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Straight Connector 181"/>
                <p:cNvCxnSpPr>
                  <a:endCxn id="16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Block Arc 18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Block Arc 18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Curved Connector 18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Block Arc 15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903948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335560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5593" y="7516771"/>
              <a:ext cx="2222231" cy="805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Th. In</a:t>
              </a:r>
              <a:endParaRPr lang="en-US" sz="1200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1154712" y="3940094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1126754" y="7651501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1133337" y="8243850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/>
          <p:cNvSpPr txBox="1"/>
          <p:nvPr/>
        </p:nvSpPr>
        <p:spPr>
          <a:xfrm>
            <a:off x="5399174" y="1519135"/>
            <a:ext cx="741409" cy="2747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. Out</a:t>
            </a:r>
            <a:endParaRPr lang="en-US" sz="12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 rot="5400000" flipH="1" flipV="1">
            <a:off x="5415616" y="47927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16200000" flipV="1">
            <a:off x="5413025" y="1589305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123052" y="3806506"/>
            <a:ext cx="65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0FF20"/>
                </a:solidFill>
                <a:latin typeface="Times New Roman"/>
                <a:cs typeface="Times New Roman"/>
              </a:rPr>
              <a:t>Spiny Stellate Cells</a:t>
            </a:r>
            <a:endParaRPr lang="en-US" sz="1200" dirty="0">
              <a:solidFill>
                <a:srgbClr val="30FF20"/>
              </a:solidFill>
              <a:latin typeface="Times New Roman"/>
              <a:cs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841783" y="4478675"/>
            <a:ext cx="1125344" cy="4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Times New Roman"/>
                <a:cs typeface="Times New Roman"/>
              </a:rPr>
              <a:t>Slow Inhibitory Cells</a:t>
            </a:r>
            <a:endParaRPr lang="en-US" sz="1200" dirty="0"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pSp>
        <p:nvGrpSpPr>
          <p:cNvPr id="538" name="Group 537"/>
          <p:cNvGrpSpPr/>
          <p:nvPr/>
        </p:nvGrpSpPr>
        <p:grpSpPr>
          <a:xfrm>
            <a:off x="5123052" y="6681532"/>
            <a:ext cx="2316549" cy="726237"/>
            <a:chOff x="5040902" y="7034795"/>
            <a:chExt cx="2529739" cy="793071"/>
          </a:xfrm>
        </p:grpSpPr>
        <p:grpSp>
          <p:nvGrpSpPr>
            <p:cNvPr id="349" name="Group 348"/>
            <p:cNvGrpSpPr/>
            <p:nvPr/>
          </p:nvGrpSpPr>
          <p:grpSpPr>
            <a:xfrm rot="5400000">
              <a:off x="5572094" y="6895759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48" name="Straight Connector 347"/>
              <p:cNvCxnSpPr>
                <a:endCxn id="34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/>
            <p:cNvGrpSpPr/>
            <p:nvPr/>
          </p:nvGrpSpPr>
          <p:grpSpPr>
            <a:xfrm rot="5400000">
              <a:off x="6306630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55" name="Straight Connector 354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0" name="Straight Connector 359"/>
              <p:cNvCxnSpPr>
                <a:endCxn id="359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 rot="5400000">
              <a:off x="7044389" y="6895090"/>
              <a:ext cx="68015" cy="347426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362" name="Straight Connector 361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367" name="Straight Connector 366"/>
              <p:cNvCxnSpPr>
                <a:endCxn id="366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8" name="TextBox 367"/>
            <p:cNvSpPr txBox="1"/>
            <p:nvPr/>
          </p:nvSpPr>
          <p:spPr>
            <a:xfrm>
              <a:off x="5040902" y="7103478"/>
              <a:ext cx="997883" cy="50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Excitatory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898751" y="7122054"/>
              <a:ext cx="864398" cy="705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Slow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94222" y="7122053"/>
              <a:ext cx="876419" cy="70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  <a:cs typeface="Times New Roman"/>
                </a:rPr>
                <a:t>Fast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latin typeface="Times New Roman"/>
                  <a:cs typeface="Times New Roman"/>
                </a:rPr>
              </a:br>
              <a:r>
                <a:rPr lang="en-US" sz="1200" dirty="0" smtClean="0">
                  <a:latin typeface="Times New Roman"/>
                  <a:cs typeface="Times New Roman"/>
                </a:rPr>
                <a:t>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74" name="TextBox 373"/>
          <p:cNvSpPr txBox="1"/>
          <p:nvPr/>
        </p:nvSpPr>
        <p:spPr>
          <a:xfrm>
            <a:off x="5123052" y="3338420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c)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123052" y="4912759"/>
            <a:ext cx="31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533" name="Group 532"/>
          <p:cNvGrpSpPr/>
          <p:nvPr/>
        </p:nvGrpSpPr>
        <p:grpSpPr>
          <a:xfrm>
            <a:off x="711252" y="4961227"/>
            <a:ext cx="1949991" cy="1458942"/>
            <a:chOff x="5235219" y="6995028"/>
            <a:chExt cx="1949991" cy="1458942"/>
          </a:xfrm>
        </p:grpSpPr>
        <p:grpSp>
          <p:nvGrpSpPr>
            <p:cNvPr id="502" name="Group 501"/>
            <p:cNvGrpSpPr/>
            <p:nvPr/>
          </p:nvGrpSpPr>
          <p:grpSpPr>
            <a:xfrm>
              <a:off x="5569027" y="6995028"/>
              <a:ext cx="326257" cy="1140326"/>
              <a:chOff x="2197868" y="7104036"/>
              <a:chExt cx="326257" cy="1140326"/>
            </a:xfrm>
          </p:grpSpPr>
          <p:sp>
            <p:nvSpPr>
              <p:cNvPr id="503" name="Can 50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/>
            <p:cNvGrpSpPr/>
            <p:nvPr/>
          </p:nvGrpSpPr>
          <p:grpSpPr>
            <a:xfrm>
              <a:off x="5480898" y="7074682"/>
              <a:ext cx="326257" cy="1140326"/>
              <a:chOff x="2197868" y="7104036"/>
              <a:chExt cx="326257" cy="1140326"/>
            </a:xfrm>
          </p:grpSpPr>
          <p:sp>
            <p:nvSpPr>
              <p:cNvPr id="508" name="Can 50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Arrow Connector 50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/>
            <p:cNvGrpSpPr/>
            <p:nvPr/>
          </p:nvGrpSpPr>
          <p:grpSpPr>
            <a:xfrm>
              <a:off x="5405899" y="7154336"/>
              <a:ext cx="326257" cy="1140326"/>
              <a:chOff x="2197868" y="7104036"/>
              <a:chExt cx="326257" cy="1140326"/>
            </a:xfrm>
          </p:grpSpPr>
          <p:sp>
            <p:nvSpPr>
              <p:cNvPr id="513" name="Can 51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Arrow Connector 51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/>
            <p:cNvGrpSpPr/>
            <p:nvPr/>
          </p:nvGrpSpPr>
          <p:grpSpPr>
            <a:xfrm>
              <a:off x="5323349" y="7233990"/>
              <a:ext cx="326257" cy="1140326"/>
              <a:chOff x="2197868" y="7104036"/>
              <a:chExt cx="326257" cy="1140326"/>
            </a:xfrm>
          </p:grpSpPr>
          <p:sp>
            <p:nvSpPr>
              <p:cNvPr id="518" name="Can 5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>
              <a:off x="5235219" y="7313644"/>
              <a:ext cx="326257" cy="1140326"/>
              <a:chOff x="2197868" y="7104036"/>
              <a:chExt cx="326257" cy="1140326"/>
            </a:xfrm>
          </p:grpSpPr>
          <p:sp>
            <p:nvSpPr>
              <p:cNvPr id="523" name="Can 5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Straight Arrow Connector 5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476"/>
            <p:cNvGrpSpPr/>
            <p:nvPr/>
          </p:nvGrpSpPr>
          <p:grpSpPr>
            <a:xfrm>
              <a:off x="5895284" y="6995028"/>
              <a:ext cx="326257" cy="1140326"/>
              <a:chOff x="2197868" y="7104036"/>
              <a:chExt cx="326257" cy="1140326"/>
            </a:xfrm>
          </p:grpSpPr>
          <p:sp>
            <p:nvSpPr>
              <p:cNvPr id="478" name="Can 4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 481"/>
            <p:cNvGrpSpPr/>
            <p:nvPr/>
          </p:nvGrpSpPr>
          <p:grpSpPr>
            <a:xfrm>
              <a:off x="5807155" y="7074682"/>
              <a:ext cx="326257" cy="1140326"/>
              <a:chOff x="2197868" y="7104036"/>
              <a:chExt cx="326257" cy="1140326"/>
            </a:xfrm>
          </p:grpSpPr>
          <p:sp>
            <p:nvSpPr>
              <p:cNvPr id="483" name="Can 48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Straight Arrow Connector 48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>
              <a:off x="5732156" y="7154336"/>
              <a:ext cx="326257" cy="1140326"/>
              <a:chOff x="2197868" y="7104036"/>
              <a:chExt cx="326257" cy="1140326"/>
            </a:xfrm>
          </p:grpSpPr>
          <p:sp>
            <p:nvSpPr>
              <p:cNvPr id="488" name="Can 48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9" name="Straight Arrow Connector 48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2" name="Group 491"/>
            <p:cNvGrpSpPr/>
            <p:nvPr/>
          </p:nvGrpSpPr>
          <p:grpSpPr>
            <a:xfrm>
              <a:off x="5649606" y="7233990"/>
              <a:ext cx="326257" cy="1140326"/>
              <a:chOff x="2197868" y="7104036"/>
              <a:chExt cx="326257" cy="1140326"/>
            </a:xfrm>
          </p:grpSpPr>
          <p:sp>
            <p:nvSpPr>
              <p:cNvPr id="493" name="Can 49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4" name="Straight Arrow Connector 49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7" name="Group 496"/>
            <p:cNvGrpSpPr/>
            <p:nvPr/>
          </p:nvGrpSpPr>
          <p:grpSpPr>
            <a:xfrm>
              <a:off x="5561476" y="7313644"/>
              <a:ext cx="326257" cy="1140326"/>
              <a:chOff x="2197868" y="7104036"/>
              <a:chExt cx="326257" cy="1140326"/>
            </a:xfrm>
          </p:grpSpPr>
          <p:sp>
            <p:nvSpPr>
              <p:cNvPr id="498" name="Can 49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Arrow Connector 49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/>
            <p:cNvGrpSpPr/>
            <p:nvPr/>
          </p:nvGrpSpPr>
          <p:grpSpPr>
            <a:xfrm>
              <a:off x="6215962" y="6995028"/>
              <a:ext cx="326257" cy="1140326"/>
              <a:chOff x="2197868" y="7104036"/>
              <a:chExt cx="326257" cy="1140326"/>
            </a:xfrm>
          </p:grpSpPr>
          <p:sp>
            <p:nvSpPr>
              <p:cNvPr id="453" name="Can 45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Arrow Connector 45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6127833" y="7074682"/>
              <a:ext cx="326257" cy="1140326"/>
              <a:chOff x="2197868" y="7104036"/>
              <a:chExt cx="326257" cy="1140326"/>
            </a:xfrm>
          </p:grpSpPr>
          <p:sp>
            <p:nvSpPr>
              <p:cNvPr id="458" name="Can 45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Arrow Connector 45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6052834" y="7154336"/>
              <a:ext cx="326257" cy="1140326"/>
              <a:chOff x="2197868" y="7104036"/>
              <a:chExt cx="326257" cy="1140326"/>
            </a:xfrm>
          </p:grpSpPr>
          <p:sp>
            <p:nvSpPr>
              <p:cNvPr id="463" name="Can 46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Straight Arrow Connector 46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/>
            <p:cNvGrpSpPr/>
            <p:nvPr/>
          </p:nvGrpSpPr>
          <p:grpSpPr>
            <a:xfrm>
              <a:off x="5970284" y="7233990"/>
              <a:ext cx="326257" cy="1140326"/>
              <a:chOff x="2197868" y="7104036"/>
              <a:chExt cx="326257" cy="1140326"/>
            </a:xfrm>
          </p:grpSpPr>
          <p:sp>
            <p:nvSpPr>
              <p:cNvPr id="468" name="Can 46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9" name="Straight Arrow Connector 46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/>
            <p:cNvGrpSpPr/>
            <p:nvPr/>
          </p:nvGrpSpPr>
          <p:grpSpPr>
            <a:xfrm>
              <a:off x="5882154" y="7313644"/>
              <a:ext cx="326257" cy="1140326"/>
              <a:chOff x="2197868" y="7104036"/>
              <a:chExt cx="326257" cy="1140326"/>
            </a:xfrm>
          </p:grpSpPr>
          <p:sp>
            <p:nvSpPr>
              <p:cNvPr id="473" name="Can 47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Arrow Connector 47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Group 426"/>
            <p:cNvGrpSpPr/>
            <p:nvPr/>
          </p:nvGrpSpPr>
          <p:grpSpPr>
            <a:xfrm>
              <a:off x="6534668" y="6995028"/>
              <a:ext cx="326257" cy="1140326"/>
              <a:chOff x="2197868" y="7104036"/>
              <a:chExt cx="326257" cy="1140326"/>
            </a:xfrm>
          </p:grpSpPr>
          <p:sp>
            <p:nvSpPr>
              <p:cNvPr id="428" name="Can 42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Arrow Connector 42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6446539" y="7074682"/>
              <a:ext cx="326257" cy="1140326"/>
              <a:chOff x="2197868" y="7104036"/>
              <a:chExt cx="326257" cy="1140326"/>
            </a:xfrm>
          </p:grpSpPr>
          <p:sp>
            <p:nvSpPr>
              <p:cNvPr id="433" name="Can 43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Straight Arrow Connector 43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/>
            <p:cNvGrpSpPr/>
            <p:nvPr/>
          </p:nvGrpSpPr>
          <p:grpSpPr>
            <a:xfrm>
              <a:off x="6371540" y="7154336"/>
              <a:ext cx="326257" cy="1140326"/>
              <a:chOff x="2197868" y="7104036"/>
              <a:chExt cx="326257" cy="1140326"/>
            </a:xfrm>
          </p:grpSpPr>
          <p:sp>
            <p:nvSpPr>
              <p:cNvPr id="438" name="Can 43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6288990" y="7233990"/>
              <a:ext cx="326257" cy="1140326"/>
              <a:chOff x="2197868" y="7104036"/>
              <a:chExt cx="326257" cy="1140326"/>
            </a:xfrm>
          </p:grpSpPr>
          <p:sp>
            <p:nvSpPr>
              <p:cNvPr id="443" name="Can 44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Arrow Connector 44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/>
            <p:cNvGrpSpPr/>
            <p:nvPr/>
          </p:nvGrpSpPr>
          <p:grpSpPr>
            <a:xfrm>
              <a:off x="6200860" y="7313644"/>
              <a:ext cx="326257" cy="1140326"/>
              <a:chOff x="2197868" y="7104036"/>
              <a:chExt cx="326257" cy="1140326"/>
            </a:xfrm>
          </p:grpSpPr>
          <p:sp>
            <p:nvSpPr>
              <p:cNvPr id="448" name="Can 44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Group 421"/>
            <p:cNvGrpSpPr/>
            <p:nvPr/>
          </p:nvGrpSpPr>
          <p:grpSpPr>
            <a:xfrm>
              <a:off x="6858953" y="6995028"/>
              <a:ext cx="326257" cy="1140326"/>
              <a:chOff x="2197868" y="7104036"/>
              <a:chExt cx="326257" cy="1140326"/>
            </a:xfrm>
          </p:grpSpPr>
          <p:sp>
            <p:nvSpPr>
              <p:cNvPr id="423" name="Can 422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Arrow Connector 423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660066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6770824" y="7074682"/>
              <a:ext cx="326257" cy="1140326"/>
              <a:chOff x="2197868" y="7104036"/>
              <a:chExt cx="326257" cy="1140326"/>
            </a:xfrm>
          </p:grpSpPr>
          <p:sp>
            <p:nvSpPr>
              <p:cNvPr id="418" name="Can 41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Arrow Connector 418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00FF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oup 409"/>
            <p:cNvGrpSpPr/>
            <p:nvPr/>
          </p:nvGrpSpPr>
          <p:grpSpPr>
            <a:xfrm>
              <a:off x="6695825" y="7154336"/>
              <a:ext cx="326257" cy="1140326"/>
              <a:chOff x="2197868" y="7104036"/>
              <a:chExt cx="326257" cy="1140326"/>
            </a:xfrm>
          </p:grpSpPr>
          <p:sp>
            <p:nvSpPr>
              <p:cNvPr id="411" name="Can 410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2" name="Straight Arrow Connector 41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008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6613275" y="7233990"/>
              <a:ext cx="326257" cy="1140326"/>
              <a:chOff x="2197868" y="7104036"/>
              <a:chExt cx="326257" cy="1140326"/>
            </a:xfrm>
          </p:grpSpPr>
          <p:sp>
            <p:nvSpPr>
              <p:cNvPr id="378" name="Can 377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Arrow Connector 391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/>
            <p:cNvGrpSpPr/>
            <p:nvPr/>
          </p:nvGrpSpPr>
          <p:grpSpPr>
            <a:xfrm>
              <a:off x="6525145" y="7313644"/>
              <a:ext cx="326257" cy="1140326"/>
              <a:chOff x="2197868" y="7104036"/>
              <a:chExt cx="326257" cy="1140326"/>
            </a:xfrm>
          </p:grpSpPr>
          <p:sp>
            <p:nvSpPr>
              <p:cNvPr id="404" name="Can 403"/>
              <p:cNvSpPr/>
              <p:nvPr/>
            </p:nvSpPr>
            <p:spPr>
              <a:xfrm>
                <a:off x="2197868" y="7337425"/>
                <a:ext cx="326257" cy="637062"/>
              </a:xfrm>
              <a:prstGeom prst="can">
                <a:avLst/>
              </a:prstGeom>
              <a:solidFill>
                <a:srgbClr val="FFFFFF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405" name="Straight Arrow Connector 404"/>
              <p:cNvCxnSpPr/>
              <p:nvPr/>
            </p:nvCxnSpPr>
            <p:spPr>
              <a:xfrm>
                <a:off x="24435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278447" y="7974487"/>
                <a:ext cx="0" cy="26987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 flipV="1">
                <a:off x="2362968" y="7104036"/>
                <a:ext cx="0" cy="269874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07432" y="3244491"/>
            <a:ext cx="400427" cy="1399567"/>
            <a:chOff x="2197868" y="7104036"/>
            <a:chExt cx="326257" cy="1140326"/>
          </a:xfrm>
        </p:grpSpPr>
        <p:sp>
          <p:nvSpPr>
            <p:cNvPr id="529" name="Can 528"/>
            <p:cNvSpPr/>
            <p:nvPr/>
          </p:nvSpPr>
          <p:spPr>
            <a:xfrm>
              <a:off x="2197868" y="7337425"/>
              <a:ext cx="326257" cy="637062"/>
            </a:xfrm>
            <a:prstGeom prst="can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0" name="Straight Arrow Connector 529"/>
            <p:cNvCxnSpPr/>
            <p:nvPr/>
          </p:nvCxnSpPr>
          <p:spPr>
            <a:xfrm>
              <a:off x="24435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278447" y="7974487"/>
              <a:ext cx="0" cy="26987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362968" y="7104036"/>
              <a:ext cx="0" cy="269874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4" name="TextBox 533"/>
          <p:cNvSpPr txBox="1"/>
          <p:nvPr/>
        </p:nvSpPr>
        <p:spPr>
          <a:xfrm>
            <a:off x="815141" y="3117844"/>
            <a:ext cx="698829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In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48350" y="4304087"/>
            <a:ext cx="840484" cy="33997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err="1" smtClean="0">
                <a:latin typeface="Times New Roman"/>
                <a:cs typeface="Times New Roman"/>
              </a:rPr>
              <a:t>Cx</a:t>
            </a:r>
            <a:r>
              <a:rPr lang="en-US" sz="1200" dirty="0" smtClean="0">
                <a:latin typeface="Times New Roman"/>
                <a:cs typeface="Times New Roman"/>
              </a:rPr>
              <a:t>. Out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46050" y="4304087"/>
            <a:ext cx="717830" cy="33997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/>
                <a:cs typeface="Times New Roman"/>
              </a:rPr>
              <a:t>Th. In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40" name="Picture 639" descr="CG_Skin_Trans60.emf"/>
          <p:cNvPicPr>
            <a:picLocks noChangeAspect="1"/>
          </p:cNvPicPr>
          <p:nvPr/>
        </p:nvPicPr>
        <p:blipFill>
          <a:blip r:embed="rId2"/>
          <a:srcRect l="28824" t="19070" r="28333"/>
          <a:stretch>
            <a:fillRect/>
          </a:stretch>
        </p:blipFill>
        <p:spPr>
          <a:xfrm>
            <a:off x="1808263" y="3175791"/>
            <a:ext cx="1160240" cy="1338754"/>
          </a:xfrm>
          <a:prstGeom prst="rect">
            <a:avLst/>
          </a:prstGeom>
        </p:spPr>
      </p:pic>
      <p:grpSp>
        <p:nvGrpSpPr>
          <p:cNvPr id="715" name="Group 714"/>
          <p:cNvGrpSpPr/>
          <p:nvPr/>
        </p:nvGrpSpPr>
        <p:grpSpPr>
          <a:xfrm>
            <a:off x="5497284" y="421568"/>
            <a:ext cx="520836" cy="382981"/>
            <a:chOff x="2201850" y="1242965"/>
            <a:chExt cx="1653388" cy="1215769"/>
          </a:xfrm>
        </p:grpSpPr>
        <p:cxnSp>
          <p:nvCxnSpPr>
            <p:cNvPr id="716" name="Straight Connector 715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>
              <a:endCxn id="720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Block Arc 719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1" name="Straight Connector 720"/>
            <p:cNvCxnSpPr>
              <a:stCxn id="720" idx="1"/>
            </p:cNvCxnSpPr>
            <p:nvPr/>
          </p:nvCxnSpPr>
          <p:spPr>
            <a:xfrm flipH="1">
              <a:off x="2201850" y="1242965"/>
              <a:ext cx="929928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/>
          <p:cNvGrpSpPr/>
          <p:nvPr/>
        </p:nvGrpSpPr>
        <p:grpSpPr>
          <a:xfrm>
            <a:off x="5497284" y="678051"/>
            <a:ext cx="676705" cy="1115860"/>
            <a:chOff x="2201851" y="2057164"/>
            <a:chExt cx="2148193" cy="3542275"/>
          </a:xfrm>
        </p:grpSpPr>
        <p:sp>
          <p:nvSpPr>
            <p:cNvPr id="725" name="Isosceles Triangle 724"/>
            <p:cNvSpPr/>
            <p:nvPr/>
          </p:nvSpPr>
          <p:spPr>
            <a:xfrm flipH="1">
              <a:off x="3718620" y="3442206"/>
              <a:ext cx="631424" cy="544331"/>
            </a:xfrm>
            <a:prstGeom prst="triangle">
              <a:avLst/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0" name="Straight Connector 729"/>
            <p:cNvCxnSpPr>
              <a:stCxn id="725" idx="0"/>
            </p:cNvCxnSpPr>
            <p:nvPr/>
          </p:nvCxnSpPr>
          <p:spPr>
            <a:xfrm flipH="1" flipV="1">
              <a:off x="4034332" y="3162505"/>
              <a:ext cx="0" cy="279701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Oval 730"/>
            <p:cNvSpPr/>
            <p:nvPr/>
          </p:nvSpPr>
          <p:spPr>
            <a:xfrm rot="10800000">
              <a:off x="3657521" y="2057164"/>
              <a:ext cx="196013" cy="196013"/>
            </a:xfrm>
            <a:prstGeom prst="ellips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3" name="Curved Connector 732"/>
            <p:cNvCxnSpPr>
              <a:stCxn id="731" idx="0"/>
            </p:cNvCxnSpPr>
            <p:nvPr/>
          </p:nvCxnSpPr>
          <p:spPr>
            <a:xfrm rot="16200000" flipH="1">
              <a:off x="3440265" y="2568439"/>
              <a:ext cx="909328" cy="278804"/>
            </a:xfrm>
            <a:prstGeom prst="curvedConnector3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>
              <a:endCxn id="725" idx="3"/>
            </p:cNvCxnSpPr>
            <p:nvPr/>
          </p:nvCxnSpPr>
          <p:spPr>
            <a:xfrm flipH="1" flipV="1">
              <a:off x="4034332" y="3986537"/>
              <a:ext cx="17" cy="1000466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Block Arc 735"/>
            <p:cNvSpPr/>
            <p:nvPr/>
          </p:nvSpPr>
          <p:spPr>
            <a:xfrm rot="16200000" flipH="1">
              <a:off x="2795781" y="436807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37" name="Curved Connector 736"/>
            <p:cNvCxnSpPr/>
            <p:nvPr/>
          </p:nvCxnSpPr>
          <p:spPr>
            <a:xfrm flipV="1">
              <a:off x="3882770" y="3714952"/>
              <a:ext cx="215900" cy="186591"/>
            </a:xfrm>
            <a:prstGeom prst="curved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736" idx="0"/>
            </p:cNvCxnSpPr>
            <p:nvPr/>
          </p:nvCxnSpPr>
          <p:spPr>
            <a:xfrm flipH="1">
              <a:off x="2201851" y="5599421"/>
              <a:ext cx="1212855" cy="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0" name="Picture 739" descr="PSP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100266"/>
            <a:ext cx="1100344" cy="1079500"/>
          </a:xfrm>
          <a:prstGeom prst="rect">
            <a:avLst/>
          </a:prstGeom>
        </p:spPr>
      </p:pic>
      <p:pic>
        <p:nvPicPr>
          <p:cNvPr id="741" name="Picture 740" descr="Sigmoi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30" y="1000066"/>
            <a:ext cx="1079500" cy="1079500"/>
          </a:xfrm>
          <a:prstGeom prst="rect">
            <a:avLst/>
          </a:prstGeom>
        </p:spPr>
      </p:pic>
      <p:sp>
        <p:nvSpPr>
          <p:cNvPr id="744" name="TextBox 743"/>
          <p:cNvSpPr txBox="1"/>
          <p:nvPr/>
        </p:nvSpPr>
        <p:spPr>
          <a:xfrm>
            <a:off x="5216868" y="248522"/>
            <a:ext cx="195313" cy="17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5161044" y="1830081"/>
            <a:ext cx="2577483" cy="1457749"/>
            <a:chOff x="5161044" y="1830081"/>
            <a:chExt cx="2577483" cy="1457749"/>
          </a:xfrm>
        </p:grpSpPr>
        <p:sp>
          <p:nvSpPr>
            <p:cNvPr id="373" name="TextBox 372"/>
            <p:cNvSpPr txBox="1"/>
            <p:nvPr/>
          </p:nvSpPr>
          <p:spPr>
            <a:xfrm>
              <a:off x="5161044" y="1830081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b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6558803" y="2052281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5508525" y="1915488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5509900" y="2170465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6478328" y="2610414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6872253" y="2436805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444528" y="2541162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6845343" y="2290184"/>
              <a:ext cx="89318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5907905" y="2343334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403425" y="2199305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523134" y="1962692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513803" y="3111243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1" name="Straight Connector 780"/>
          <p:cNvCxnSpPr/>
          <p:nvPr/>
        </p:nvCxnSpPr>
        <p:spPr>
          <a:xfrm flipV="1">
            <a:off x="3997688" y="7143306"/>
            <a:ext cx="326256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 flipH="1">
            <a:off x="3034018" y="7143306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 flipH="1">
            <a:off x="2700210" y="7143306"/>
            <a:ext cx="329866" cy="31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>
            <a:off x="2703819" y="7456349"/>
            <a:ext cx="1293869" cy="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 flipH="1">
            <a:off x="3680953" y="7143306"/>
            <a:ext cx="314763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 flipH="1">
            <a:off x="3358304" y="7143306"/>
            <a:ext cx="320678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flipH="1">
            <a:off x="3032047" y="7143306"/>
            <a:ext cx="326257" cy="31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2941946" y="7222960"/>
            <a:ext cx="1293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>
            <a:off x="2868918" y="7302614"/>
            <a:ext cx="1289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2774439" y="7382268"/>
            <a:ext cx="13068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4" name="TextBox 793"/>
          <p:cNvSpPr txBox="1"/>
          <p:nvPr/>
        </p:nvSpPr>
        <p:spPr>
          <a:xfrm>
            <a:off x="1494805" y="3109050"/>
            <a:ext cx="32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b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327118" y="3109050"/>
            <a:ext cx="30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a)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97" name="TextBox 796"/>
          <p:cNvSpPr txBox="1"/>
          <p:nvPr/>
        </p:nvSpPr>
        <p:spPr>
          <a:xfrm>
            <a:off x="327118" y="4822856"/>
            <a:ext cx="30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01" name="Left-Right Arrow 800"/>
          <p:cNvSpPr/>
          <p:nvPr/>
        </p:nvSpPr>
        <p:spPr>
          <a:xfrm>
            <a:off x="1177209" y="3497759"/>
            <a:ext cx="963669" cy="139365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Left-Right Arrow 801"/>
          <p:cNvSpPr/>
          <p:nvPr/>
        </p:nvSpPr>
        <p:spPr>
          <a:xfrm rot="16200000">
            <a:off x="1948099" y="4253667"/>
            <a:ext cx="865623" cy="139367"/>
          </a:xfrm>
          <a:prstGeom prst="left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Left Brace 803"/>
          <p:cNvSpPr/>
          <p:nvPr/>
        </p:nvSpPr>
        <p:spPr>
          <a:xfrm rot="5400000">
            <a:off x="1735071" y="4034487"/>
            <a:ext cx="226183" cy="1733893"/>
          </a:xfrm>
          <a:prstGeom prst="leftBrace">
            <a:avLst>
              <a:gd name="adj1" fmla="val 8333"/>
              <a:gd name="adj2" fmla="val 19482"/>
            </a:avLst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/>
          <p:cNvSpPr/>
          <p:nvPr/>
        </p:nvSpPr>
        <p:spPr>
          <a:xfrm>
            <a:off x="2163101" y="3513972"/>
            <a:ext cx="108000" cy="10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431682">
            <a:off x="2284140" y="3585820"/>
            <a:ext cx="252000" cy="252000"/>
          </a:xfrm>
          <a:prstGeom prst="roundRect">
            <a:avLst/>
          </a:prstGeom>
          <a:noFill/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3643" y="3814341"/>
            <a:ext cx="390570" cy="278787"/>
            <a:chOff x="2475184" y="7433271"/>
            <a:chExt cx="1929477" cy="1377254"/>
          </a:xfrm>
        </p:grpSpPr>
        <p:grpSp>
          <p:nvGrpSpPr>
            <p:cNvPr id="642" name="Group 3"/>
            <p:cNvGrpSpPr/>
            <p:nvPr/>
          </p:nvGrpSpPr>
          <p:grpSpPr>
            <a:xfrm>
              <a:off x="2475184" y="7433271"/>
              <a:ext cx="1929477" cy="1377254"/>
              <a:chOff x="1002527" y="3962827"/>
              <a:chExt cx="6125114" cy="4372070"/>
            </a:xfrm>
          </p:grpSpPr>
          <p:grpSp>
            <p:nvGrpSpPr>
              <p:cNvPr id="644" name="Group 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757" name="Straight Connector 756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>
                  <a:endCxn id="764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9" name="Group 10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760" name="Oval 759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>
                    <a:stCxn id="760" idx="0"/>
                    <a:endCxn id="764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4" name="Block Arc 763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Oval 764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6" name="Oval 765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Curved Connector 767"/>
                  <p:cNvCxnSpPr>
                    <a:endCxn id="766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Curved Connector 768"/>
                  <p:cNvCxnSpPr>
                    <a:endCxn id="765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Curved Connector 769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5" name="Group 5"/>
              <p:cNvGrpSpPr/>
              <p:nvPr/>
            </p:nvGrpSpPr>
            <p:grpSpPr>
              <a:xfrm>
                <a:off x="4336630" y="4397074"/>
                <a:ext cx="1010934" cy="2713077"/>
                <a:chOff x="4744090" y="1677212"/>
                <a:chExt cx="1010934" cy="2713077"/>
              </a:xfrm>
            </p:grpSpPr>
            <p:cxnSp>
              <p:nvCxnSpPr>
                <p:cNvPr id="734" name="Straight Connector 733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86"/>
                <p:cNvGrpSpPr/>
                <p:nvPr/>
              </p:nvGrpSpPr>
              <p:grpSpPr>
                <a:xfrm>
                  <a:off x="4744090" y="1677212"/>
                  <a:ext cx="1010934" cy="2713077"/>
                  <a:chOff x="4744090" y="1677212"/>
                  <a:chExt cx="1010934" cy="2713077"/>
                </a:xfrm>
              </p:grpSpPr>
              <p:sp>
                <p:nvSpPr>
                  <p:cNvPr id="742" name="Oval 741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742"/>
                  <p:cNvSpPr/>
                  <p:nvPr/>
                </p:nvSpPr>
                <p:spPr>
                  <a:xfrm>
                    <a:off x="5559011" y="4194276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FF0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6" name="Straight Connector 74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Curved Connector 746"/>
                  <p:cNvCxnSpPr>
                    <a:endCxn id="743" idx="0"/>
                  </p:cNvCxnSpPr>
                  <p:nvPr/>
                </p:nvCxnSpPr>
                <p:spPr>
                  <a:xfrm rot="16200000" flipH="1">
                    <a:off x="5207548" y="3744805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Curved Connector 747"/>
                  <p:cNvCxnSpPr>
                    <a:endCxn id="742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/>
                  <p:cNvCxnSpPr>
                    <a:stCxn id="745" idx="0"/>
                    <a:endCxn id="755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/>
                  <p:cNvCxnSpPr>
                    <a:endCxn id="755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5" name="Block Arc 754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6" name="Curved Connector 755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6" name="Group 645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723" name="Straight Connector 722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>
                  <a:endCxn id="729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9" name="Block Arc 728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2" name="Straight Connector 731"/>
                <p:cNvCxnSpPr>
                  <a:stCxn id="729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1006892" y="4771807"/>
                <a:ext cx="5946589" cy="3563090"/>
                <a:chOff x="1414352" y="2051945"/>
                <a:chExt cx="5946589" cy="3563090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6" name="Group 49"/>
                <p:cNvGrpSpPr/>
                <p:nvPr/>
              </p:nvGrpSpPr>
              <p:grpSpPr>
                <a:xfrm>
                  <a:off x="1414352" y="2051945"/>
                  <a:ext cx="5946589" cy="3563090"/>
                  <a:chOff x="1414352" y="2051945"/>
                  <a:chExt cx="5946589" cy="3563090"/>
                </a:xfrm>
              </p:grpSpPr>
              <p:sp>
                <p:nvSpPr>
                  <p:cNvPr id="687" name="Isosceles Triangle 686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8" name="Straight Connector 687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7163224" y="4470738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7360941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7164928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>
                    <a:endCxn id="704" idx="1"/>
                  </p:cNvCxnSpPr>
                  <p:nvPr/>
                </p:nvCxnSpPr>
                <p:spPr>
                  <a:xfrm flipH="1">
                    <a:off x="7264020" y="4470738"/>
                    <a:ext cx="1" cy="52163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5" name="Oval 694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/>
                  <p:cNvCxnSpPr>
                    <a:stCxn id="687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7" name="Oval 696"/>
                  <p:cNvSpPr/>
                  <p:nvPr/>
                </p:nvSpPr>
                <p:spPr>
                  <a:xfrm rot="10800000">
                    <a:off x="4213428" y="2052385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008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0" name="Curved Connector 699"/>
                  <p:cNvCxnSpPr>
                    <a:stCxn id="695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Curved Connector 700"/>
                  <p:cNvCxnSpPr>
                    <a:stCxn id="697" idx="0"/>
                  </p:cNvCxnSpPr>
                  <p:nvPr/>
                </p:nvCxnSpPr>
                <p:spPr>
                  <a:xfrm rot="5400000">
                    <a:off x="3715830" y="2566900"/>
                    <a:ext cx="914106" cy="27710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Curved Connector 701"/>
                  <p:cNvCxnSpPr>
                    <a:stCxn id="698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Curved Connector 702"/>
                  <p:cNvCxnSpPr>
                    <a:stCxn id="699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4" name="Block Arc 703"/>
                  <p:cNvSpPr/>
                  <p:nvPr/>
                </p:nvSpPr>
                <p:spPr>
                  <a:xfrm rot="16200000" flipH="1">
                    <a:off x="6032657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Block Arc 704"/>
                  <p:cNvSpPr/>
                  <p:nvPr/>
                </p:nvSpPr>
                <p:spPr>
                  <a:xfrm flipH="1">
                    <a:off x="4034332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6" name="Straight Connector 705"/>
                  <p:cNvCxnSpPr>
                    <a:stCxn id="704" idx="0"/>
                    <a:endCxn id="705" idx="1"/>
                  </p:cNvCxnSpPr>
                  <p:nvPr/>
                </p:nvCxnSpPr>
                <p:spPr>
                  <a:xfrm flipH="1" flipV="1">
                    <a:off x="4656993" y="5599439"/>
                    <a:ext cx="1994591" cy="15579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7" name="Block Arc 70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8" name="Straight Connector 707"/>
                  <p:cNvCxnSpPr>
                    <a:stCxn id="705" idx="0"/>
                    <a:endCxn id="687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2" name="Block Arc 71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Block Arc 71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4" name="Curved Connector 71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Straight Connector 721"/>
                  <p:cNvCxnSpPr>
                    <a:stCxn id="71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8" name="Group 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2" name="Block Arc 681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3" name="Straight Connector 682"/>
                <p:cNvCxnSpPr>
                  <a:stCxn id="682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oup 9"/>
              <p:cNvGrpSpPr/>
              <p:nvPr/>
            </p:nvGrpSpPr>
            <p:grpSpPr>
              <a:xfrm>
                <a:off x="3805968" y="3973947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5557307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8" name="Group 21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659" name="Straight Connector 658"/>
                  <p:cNvCxnSpPr>
                    <a:endCxn id="674" idx="1"/>
                  </p:cNvCxnSpPr>
                  <p:nvPr/>
                </p:nvCxnSpPr>
                <p:spPr>
                  <a:xfrm flipV="1">
                    <a:off x="4310348" y="1785509"/>
                    <a:ext cx="6662" cy="19321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0" name="Group 23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662" name="Straight Connector 661"/>
                    <p:cNvCxnSpPr/>
                    <p:nvPr/>
                  </p:nvCxnSpPr>
                  <p:spPr>
                    <a:xfrm flipV="1">
                      <a:off x="5755024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3" name="Straight Connector 662"/>
                    <p:cNvCxnSpPr/>
                    <p:nvPr/>
                  </p:nvCxnSpPr>
                  <p:spPr>
                    <a:xfrm flipV="1">
                      <a:off x="5559011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4" name="Straight Connector 663"/>
                    <p:cNvCxnSpPr/>
                    <p:nvPr/>
                  </p:nvCxnSpPr>
                  <p:spPr>
                    <a:xfrm>
                      <a:off x="5658104" y="4463954"/>
                      <a:ext cx="0" cy="11631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5" name="Oval 664"/>
                    <p:cNvSpPr/>
                    <p:nvPr/>
                  </p:nvSpPr>
                  <p:spPr>
                    <a:xfrm>
                      <a:off x="7164928" y="4201060"/>
                      <a:ext cx="196013" cy="196013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6" name="Oval 665"/>
                    <p:cNvSpPr/>
                    <p:nvPr/>
                  </p:nvSpPr>
                  <p:spPr>
                    <a:xfrm flipH="1">
                      <a:off x="6990770" y="2897876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H="1" flipV="1">
                      <a:off x="6462359" y="2644177"/>
                      <a:ext cx="0" cy="194287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8" name="Block Arc 667"/>
                    <p:cNvSpPr/>
                    <p:nvPr/>
                  </p:nvSpPr>
                  <p:spPr>
                    <a:xfrm flipH="1">
                      <a:off x="6461273" y="2233319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69" name="Block Arc 668"/>
                    <p:cNvSpPr/>
                    <p:nvPr/>
                  </p:nvSpPr>
                  <p:spPr>
                    <a:xfrm rot="10800000" flipH="1">
                      <a:off x="5658104" y="416984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10800000">
                      <a:off x="4213428" y="1978720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rot="10800000" flipV="1">
                      <a:off x="4213428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rot="10800000" flipV="1">
                      <a:off x="4409441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3" name="Block Arc 672"/>
                    <p:cNvSpPr/>
                    <p:nvPr/>
                  </p:nvSpPr>
                  <p:spPr>
                    <a:xfrm rot="10800000" flipH="1">
                      <a:off x="6015976" y="125408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sp>
                  <p:nvSpPr>
                    <p:cNvPr id="674" name="Block Arc 673"/>
                    <p:cNvSpPr/>
                    <p:nvPr/>
                  </p:nvSpPr>
                  <p:spPr>
                    <a:xfrm rot="5400000" flipH="1">
                      <a:off x="4294753" y="1269680"/>
                      <a:ext cx="1246959" cy="1215769"/>
                    </a:xfrm>
                    <a:prstGeom prst="blockArc">
                      <a:avLst>
                        <a:gd name="adj1" fmla="val 27279"/>
                        <a:gd name="adj2" fmla="val 4877692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675" name="Straight Connector 674"/>
                    <p:cNvCxnSpPr>
                      <a:stCxn id="666" idx="0"/>
                      <a:endCxn id="673" idx="0"/>
                    </p:cNvCxnSpPr>
                    <p:nvPr/>
                  </p:nvCxnSpPr>
                  <p:spPr>
                    <a:xfrm flipH="1" flipV="1">
                      <a:off x="7262918" y="1866522"/>
                      <a:ext cx="17" cy="1031354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6" name="Straight Connector 675"/>
                    <p:cNvCxnSpPr>
                      <a:stCxn id="673" idx="1"/>
                      <a:endCxn id="674" idx="0"/>
                    </p:cNvCxnSpPr>
                    <p:nvPr/>
                  </p:nvCxnSpPr>
                  <p:spPr>
                    <a:xfrm flipH="1">
                      <a:off x="4913285" y="1254086"/>
                      <a:ext cx="1726989" cy="2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Curved Connector 676"/>
                    <p:cNvCxnSpPr/>
                    <p:nvPr/>
                  </p:nvCxnSpPr>
                  <p:spPr>
                    <a:xfrm flipV="1">
                      <a:off x="7163224" y="3069762"/>
                      <a:ext cx="215900" cy="186591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1" name="Straight Connector 660"/>
                  <p:cNvCxnSpPr>
                    <a:stCxn id="666" idx="4"/>
                    <a:endCxn id="665" idx="0"/>
                  </p:cNvCxnSpPr>
                  <p:nvPr/>
                </p:nvCxnSpPr>
                <p:spPr>
                  <a:xfrm>
                    <a:off x="7262935" y="3442207"/>
                    <a:ext cx="0" cy="758853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0" name="Group 779"/>
            <p:cNvGrpSpPr/>
            <p:nvPr/>
          </p:nvGrpSpPr>
          <p:grpSpPr>
            <a:xfrm>
              <a:off x="3254137" y="7930637"/>
              <a:ext cx="98902" cy="98902"/>
              <a:chOff x="2728463" y="2628900"/>
              <a:chExt cx="209550" cy="209550"/>
            </a:xfrm>
          </p:grpSpPr>
          <p:sp>
            <p:nvSpPr>
              <p:cNvPr id="790" name="Rounded Rectangle 789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1" name="Picture 79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93" name="Group 792"/>
            <p:cNvGrpSpPr/>
            <p:nvPr/>
          </p:nvGrpSpPr>
          <p:grpSpPr>
            <a:xfrm>
              <a:off x="2869450" y="8237692"/>
              <a:ext cx="98902" cy="98902"/>
              <a:chOff x="2728463" y="2628900"/>
              <a:chExt cx="209550" cy="209550"/>
            </a:xfrm>
          </p:grpSpPr>
          <p:sp>
            <p:nvSpPr>
              <p:cNvPr id="798" name="Rounded Rectangle 797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30FF2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9" name="Picture 79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00" name="Group 799"/>
            <p:cNvGrpSpPr/>
            <p:nvPr/>
          </p:nvGrpSpPr>
          <p:grpSpPr>
            <a:xfrm>
              <a:off x="3635258" y="8237692"/>
              <a:ext cx="98902" cy="98902"/>
              <a:chOff x="2728463" y="2628900"/>
              <a:chExt cx="209550" cy="209550"/>
            </a:xfrm>
          </p:grpSpPr>
          <p:sp>
            <p:nvSpPr>
              <p:cNvPr id="806" name="Rounded Rectangle 805"/>
              <p:cNvSpPr/>
              <p:nvPr/>
            </p:nvSpPr>
            <p:spPr>
              <a:xfrm>
                <a:off x="2728463" y="2628900"/>
                <a:ext cx="209550" cy="209550"/>
              </a:xfrm>
              <a:prstGeom prst="roundRect">
                <a:avLst/>
              </a:prstGeom>
              <a:solidFill>
                <a:srgbClr val="FFFFFF"/>
              </a:solidFill>
              <a:ln w="63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7" name="Picture 80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5826" y="2673350"/>
                <a:ext cx="114300" cy="1143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/>
          <p:cNvGrpSpPr/>
          <p:nvPr/>
        </p:nvGrpSpPr>
        <p:grpSpPr>
          <a:xfrm>
            <a:off x="311150" y="3590938"/>
            <a:ext cx="6915149" cy="1965978"/>
            <a:chOff x="311150" y="3590938"/>
            <a:chExt cx="6915149" cy="1965978"/>
          </a:xfrm>
        </p:grpSpPr>
        <p:sp>
          <p:nvSpPr>
            <p:cNvPr id="353" name="TextBox 352"/>
            <p:cNvSpPr txBox="1"/>
            <p:nvPr/>
          </p:nvSpPr>
          <p:spPr>
            <a:xfrm>
              <a:off x="311150" y="3590938"/>
              <a:ext cx="323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a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354" name="Group 113"/>
            <p:cNvGrpSpPr/>
            <p:nvPr/>
          </p:nvGrpSpPr>
          <p:grpSpPr>
            <a:xfrm>
              <a:off x="2846158" y="3724218"/>
              <a:ext cx="1412891" cy="1435646"/>
              <a:chOff x="852047" y="3962827"/>
              <a:chExt cx="4485217" cy="4557433"/>
            </a:xfrm>
          </p:grpSpPr>
          <p:grpSp>
            <p:nvGrpSpPr>
              <p:cNvPr id="355" name="Group 11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>
                  <a:endCxn id="421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Group 21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8" name="Straight Connector 417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>
                    <a:stCxn id="417" idx="0"/>
                    <a:endCxn id="421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Block Arc 420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Oval 421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4" name="Straight Connector 423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Curved Connector 424"/>
                  <p:cNvCxnSpPr>
                    <a:endCxn id="423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Curved Connector 425"/>
                  <p:cNvCxnSpPr>
                    <a:endCxn id="422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Curved Connector 426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6" name="Group 115"/>
              <p:cNvGrpSpPr/>
              <p:nvPr/>
            </p:nvGrpSpPr>
            <p:grpSpPr>
              <a:xfrm>
                <a:off x="4336630" y="4397074"/>
                <a:ext cx="778176" cy="2713077"/>
                <a:chOff x="4744090" y="1677212"/>
                <a:chExt cx="778176" cy="271307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196"/>
                <p:cNvGrpSpPr/>
                <p:nvPr/>
              </p:nvGrpSpPr>
              <p:grpSpPr>
                <a:xfrm>
                  <a:off x="4744090" y="1677212"/>
                  <a:ext cx="778176" cy="2713077"/>
                  <a:chOff x="4744090" y="1677212"/>
                  <a:chExt cx="778176" cy="2713077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Curved Connector 406"/>
                  <p:cNvCxnSpPr>
                    <a:endCxn id="404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>
                    <a:stCxn id="405" idx="0"/>
                    <a:endCxn id="412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>
                    <a:endCxn id="412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2" name="Block Arc 411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3" name="Curved Connector 412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7" name="Group 11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>
                  <a:endCxn id="400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Block Arc 399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1" name="Straight Connector 400"/>
                <p:cNvCxnSpPr>
                  <a:stCxn id="400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117"/>
              <p:cNvGrpSpPr/>
              <p:nvPr/>
            </p:nvGrpSpPr>
            <p:grpSpPr>
              <a:xfrm>
                <a:off x="1006892" y="4771807"/>
                <a:ext cx="3550007" cy="3547495"/>
                <a:chOff x="1414352" y="2051945"/>
                <a:chExt cx="3550007" cy="3547495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5" name="Group 159"/>
                <p:cNvGrpSpPr/>
                <p:nvPr/>
              </p:nvGrpSpPr>
              <p:grpSpPr>
                <a:xfrm>
                  <a:off x="1414352" y="2051945"/>
                  <a:ext cx="3550007" cy="3547495"/>
                  <a:chOff x="1414352" y="2051945"/>
                  <a:chExt cx="3550007" cy="3547495"/>
                </a:xfrm>
              </p:grpSpPr>
              <p:sp>
                <p:nvSpPr>
                  <p:cNvPr id="376" name="Isosceles Triangle 375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Oval 379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1" name="Straight Connector 380"/>
                  <p:cNvCxnSpPr>
                    <a:stCxn id="376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Oval 38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Curved Connector 383"/>
                  <p:cNvCxnSpPr>
                    <a:stCxn id="380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Curved Connector 384"/>
                  <p:cNvCxnSpPr>
                    <a:stCxn id="38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Curved Connector 385"/>
                  <p:cNvCxnSpPr>
                    <a:stCxn id="38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Block Arc 386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8" name="Straight Connector 387"/>
                  <p:cNvCxnSpPr>
                    <a:endCxn id="376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2" name="Block Arc 391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Block Arc 392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4" name="Curved Connector 393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>
                    <a:stCxn id="393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9" name="Group 11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Block Arc 370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2" name="Straight Connector 371"/>
                <p:cNvCxnSpPr>
                  <a:stCxn id="371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Arrow Connector 359"/>
              <p:cNvCxnSpPr/>
              <p:nvPr/>
            </p:nvCxnSpPr>
            <p:spPr>
              <a:xfrm flipH="1" flipV="1">
                <a:off x="1903948" y="5610952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H="1" flipV="1">
                <a:off x="5335560" y="5606808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>
                <a:off x="4081159" y="6168854"/>
                <a:ext cx="0" cy="5375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915593" y="7516771"/>
                <a:ext cx="2222231" cy="8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  <a:latin typeface="Times New Roman"/>
                    <a:cs typeface="Times New Roman"/>
                  </a:rPr>
                  <a:t>Th. In</a:t>
                </a:r>
                <a:endParaRPr lang="en-US" sz="1200" dirty="0">
                  <a:solidFill>
                    <a:srgbClr val="3366FF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64" name="Straight Arrow Connector 363"/>
              <p:cNvCxnSpPr/>
              <p:nvPr/>
            </p:nvCxnSpPr>
            <p:spPr>
              <a:xfrm rot="5400000" flipH="1" flipV="1">
                <a:off x="1154712" y="3940094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/>
              <p:cNvCxnSpPr/>
              <p:nvPr/>
            </p:nvCxnSpPr>
            <p:spPr>
              <a:xfrm rot="5400000" flipH="1" flipV="1">
                <a:off x="1126754" y="7651501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rot="16200000" flipV="1">
                <a:off x="1133337" y="8243850"/>
                <a:ext cx="1703" cy="55111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TextBox 427"/>
            <p:cNvSpPr txBox="1"/>
            <p:nvPr/>
          </p:nvSpPr>
          <p:spPr>
            <a:xfrm>
              <a:off x="2587421" y="4193819"/>
              <a:ext cx="65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30FF20"/>
                  </a:solidFill>
                  <a:latin typeface="Times New Roman"/>
                  <a:cs typeface="Times New Roman"/>
                </a:rPr>
                <a:t>Spiny Stellate Cells</a:t>
              </a:r>
              <a:endParaRPr lang="en-US" sz="1200" dirty="0">
                <a:solidFill>
                  <a:srgbClr val="30FF2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4497027" y="3638820"/>
              <a:ext cx="2729272" cy="1520790"/>
              <a:chOff x="4338602" y="3917384"/>
              <a:chExt cx="2729272" cy="1520790"/>
            </a:xfrm>
          </p:grpSpPr>
          <p:grpSp>
            <p:nvGrpSpPr>
              <p:cNvPr id="430" name="Group 3"/>
              <p:cNvGrpSpPr/>
              <p:nvPr/>
            </p:nvGrpSpPr>
            <p:grpSpPr>
              <a:xfrm>
                <a:off x="4338602" y="4002784"/>
                <a:ext cx="2044703" cy="1435390"/>
                <a:chOff x="851551" y="3962827"/>
                <a:chExt cx="6490903" cy="4556623"/>
              </a:xfrm>
            </p:grpSpPr>
            <p:grpSp>
              <p:nvGrpSpPr>
                <p:cNvPr id="432" name="Group 4"/>
                <p:cNvGrpSpPr/>
                <p:nvPr/>
              </p:nvGrpSpPr>
              <p:grpSpPr>
                <a:xfrm>
                  <a:off x="1905094" y="4397074"/>
                  <a:ext cx="1010934" cy="2719862"/>
                  <a:chOff x="2312554" y="1677212"/>
                  <a:chExt cx="1010934" cy="2719862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rot="10800000">
                    <a:off x="3101614" y="197828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>
                    <a:endCxn id="531" idx="0"/>
                  </p:cNvCxnSpPr>
                  <p:nvPr/>
                </p:nvCxnSpPr>
                <p:spPr>
                  <a:xfrm flipH="1" flipV="1">
                    <a:off x="3198534" y="1861970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6" name="Group 101"/>
                  <p:cNvGrpSpPr/>
                  <p:nvPr/>
                </p:nvGrpSpPr>
                <p:grpSpPr>
                  <a:xfrm>
                    <a:off x="2312554" y="1677212"/>
                    <a:ext cx="1010934" cy="2719862"/>
                    <a:chOff x="2312554" y="1677212"/>
                    <a:chExt cx="1010934" cy="2719862"/>
                  </a:xfrm>
                </p:grpSpPr>
                <p:sp>
                  <p:nvSpPr>
                    <p:cNvPr id="527" name="Oval 526"/>
                    <p:cNvSpPr/>
                    <p:nvPr/>
                  </p:nvSpPr>
                  <p:spPr>
                    <a:xfrm flipH="1">
                      <a:off x="2546398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 rot="10800000" flipV="1">
                      <a:off x="3101614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10800000" flipV="1">
                      <a:off x="3297627" y="197828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0" name="Straight Connector 529"/>
                    <p:cNvCxnSpPr>
                      <a:stCxn id="527" idx="0"/>
                      <a:endCxn id="531" idx="1"/>
                    </p:cNvCxnSpPr>
                    <p:nvPr/>
                  </p:nvCxnSpPr>
                  <p:spPr>
                    <a:xfrm flipH="1" flipV="1">
                      <a:off x="2815134" y="1850850"/>
                      <a:ext cx="3429" cy="1047025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1" name="Block Arc 530"/>
                    <p:cNvSpPr/>
                    <p:nvPr/>
                  </p:nvSpPr>
                  <p:spPr>
                    <a:xfrm flipH="1">
                      <a:off x="2814786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2" name="Oval 531"/>
                    <p:cNvSpPr/>
                    <p:nvPr/>
                  </p:nvSpPr>
                  <p:spPr>
                    <a:xfrm>
                      <a:off x="2312554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Oval 532"/>
                    <p:cNvSpPr/>
                    <p:nvPr/>
                  </p:nvSpPr>
                  <p:spPr>
                    <a:xfrm>
                      <a:off x="3127475" y="4201061"/>
                      <a:ext cx="196013" cy="196013"/>
                    </a:xfrm>
                    <a:prstGeom prst="ellipse">
                      <a:avLst/>
                    </a:prstGeom>
                    <a:solidFill>
                      <a:srgbClr val="30FF20"/>
                    </a:solidFill>
                    <a:ln w="9525" cmpd="sng">
                      <a:solidFill>
                        <a:srgbClr val="30FF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 flipH="1" flipV="1">
                      <a:off x="2818082" y="3448992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Curved Connector 534"/>
                    <p:cNvCxnSpPr>
                      <a:endCxn id="533" idx="0"/>
                    </p:cNvCxnSpPr>
                    <p:nvPr/>
                  </p:nvCxnSpPr>
                  <p:spPr>
                    <a:xfrm rot="16200000" flipH="1">
                      <a:off x="2776012" y="3751590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6" name="Curved Connector 535"/>
                    <p:cNvCxnSpPr>
                      <a:endCxn id="532" idx="0"/>
                    </p:cNvCxnSpPr>
                    <p:nvPr/>
                  </p:nvCxnSpPr>
                  <p:spPr>
                    <a:xfrm rot="5400000">
                      <a:off x="2368311" y="3751288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7" name="Curved Connector 536"/>
                    <p:cNvCxnSpPr/>
                    <p:nvPr/>
                  </p:nvCxnSpPr>
                  <p:spPr>
                    <a:xfrm flipV="1">
                      <a:off x="2703426" y="3069209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30FF2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3" name="Group 5"/>
                <p:cNvGrpSpPr/>
                <p:nvPr/>
              </p:nvGrpSpPr>
              <p:grpSpPr>
                <a:xfrm>
                  <a:off x="4336630" y="4397074"/>
                  <a:ext cx="1010934" cy="2713077"/>
                  <a:chOff x="4744090" y="1677212"/>
                  <a:chExt cx="1010934" cy="2713077"/>
                </a:xfrm>
              </p:grpSpPr>
              <p:cxnSp>
                <p:nvCxnSpPr>
                  <p:cNvPr id="510" name="Straight Connector 85"/>
                  <p:cNvCxnSpPr/>
                  <p:nvPr/>
                </p:nvCxnSpPr>
                <p:spPr>
                  <a:xfrm rot="10800000">
                    <a:off x="4768346" y="1978720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1" name="Group 86"/>
                  <p:cNvGrpSpPr/>
                  <p:nvPr/>
                </p:nvGrpSpPr>
                <p:grpSpPr>
                  <a:xfrm>
                    <a:off x="4744090" y="1677212"/>
                    <a:ext cx="1010934" cy="2713077"/>
                    <a:chOff x="4744090" y="1677212"/>
                    <a:chExt cx="1010934" cy="2713077"/>
                  </a:xfrm>
                </p:grpSpPr>
                <p:sp>
                  <p:nvSpPr>
                    <p:cNvPr id="512" name="Oval 511"/>
                    <p:cNvSpPr/>
                    <p:nvPr/>
                  </p:nvSpPr>
                  <p:spPr>
                    <a:xfrm>
                      <a:off x="4744090" y="4194276"/>
                      <a:ext cx="196013" cy="19601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Oval 512"/>
                    <p:cNvSpPr/>
                    <p:nvPr/>
                  </p:nvSpPr>
                  <p:spPr>
                    <a:xfrm>
                      <a:off x="5559011" y="4194276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FF0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>
                    <a:xfrm flipH="1">
                      <a:off x="4977935" y="2897875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15" name="Straight Connector 514"/>
                    <p:cNvCxnSpPr/>
                    <p:nvPr/>
                  </p:nvCxnSpPr>
                  <p:spPr>
                    <a:xfrm flipH="1" flipV="1">
                      <a:off x="5249618" y="3442207"/>
                      <a:ext cx="482" cy="26004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6" name="Curved Connector 515"/>
                    <p:cNvCxnSpPr>
                      <a:endCxn id="513" idx="0"/>
                    </p:cNvCxnSpPr>
                    <p:nvPr/>
                  </p:nvCxnSpPr>
                  <p:spPr>
                    <a:xfrm rot="16200000" flipH="1">
                      <a:off x="5207548" y="3744805"/>
                      <a:ext cx="492023" cy="406918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Curved Connector 516"/>
                    <p:cNvCxnSpPr>
                      <a:endCxn id="512" idx="0"/>
                    </p:cNvCxnSpPr>
                    <p:nvPr/>
                  </p:nvCxnSpPr>
                  <p:spPr>
                    <a:xfrm rot="5400000">
                      <a:off x="4799847" y="3744503"/>
                      <a:ext cx="492023" cy="40752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8" name="Straight Connector 517"/>
                    <p:cNvCxnSpPr>
                      <a:stCxn id="514" idx="0"/>
                      <a:endCxn id="522" idx="0"/>
                    </p:cNvCxnSpPr>
                    <p:nvPr/>
                  </p:nvCxnSpPr>
                  <p:spPr>
                    <a:xfrm flipV="1">
                      <a:off x="5250100" y="1861970"/>
                      <a:ext cx="0" cy="1035905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94"/>
                    <p:cNvCxnSpPr/>
                    <p:nvPr/>
                  </p:nvCxnSpPr>
                  <p:spPr>
                    <a:xfrm rot="10800000" flipV="1">
                      <a:off x="4768346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10800000" flipV="1">
                      <a:off x="4964359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96"/>
                    <p:cNvCxnSpPr>
                      <a:endCxn id="522" idx="1"/>
                    </p:cNvCxnSpPr>
                    <p:nvPr/>
                  </p:nvCxnSpPr>
                  <p:spPr>
                    <a:xfrm flipV="1">
                      <a:off x="4865266" y="1850850"/>
                      <a:ext cx="1434" cy="127870"/>
                    </a:xfrm>
                    <a:prstGeom prst="line">
                      <a:avLst/>
                    </a:prstGeom>
                    <a:ln w="9525" cmpd="sng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" name="Block Arc 521"/>
                    <p:cNvSpPr/>
                    <p:nvPr/>
                  </p:nvSpPr>
                  <p:spPr>
                    <a:xfrm flipH="1">
                      <a:off x="4866352" y="1677212"/>
                      <a:ext cx="383748" cy="369516"/>
                    </a:xfrm>
                    <a:prstGeom prst="blockArc">
                      <a:avLst>
                        <a:gd name="adj1" fmla="val 10800000"/>
                        <a:gd name="adj2" fmla="val 21400620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23" name="Curved Connector 522"/>
                    <p:cNvCxnSpPr/>
                    <p:nvPr/>
                  </p:nvCxnSpPr>
                  <p:spPr>
                    <a:xfrm flipV="1">
                      <a:off x="5142150" y="306976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FF0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4" name="Group 6"/>
                <p:cNvGrpSpPr/>
                <p:nvPr/>
              </p:nvGrpSpPr>
              <p:grpSpPr>
                <a:xfrm>
                  <a:off x="1002527" y="3962827"/>
                  <a:ext cx="2445251" cy="1215769"/>
                  <a:chOff x="1409987" y="1242965"/>
                  <a:chExt cx="2445251" cy="1215769"/>
                </a:xfrm>
              </p:grpSpPr>
              <p:cxnSp>
                <p:nvCxnSpPr>
                  <p:cNvPr id="504" name="Straight Connector 503"/>
                  <p:cNvCxnSpPr/>
                  <p:nvPr/>
                </p:nvCxnSpPr>
                <p:spPr>
                  <a:xfrm rot="10800000">
                    <a:off x="3657521" y="198349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Connector 80"/>
                  <p:cNvCxnSpPr/>
                  <p:nvPr/>
                </p:nvCxnSpPr>
                <p:spPr>
                  <a:xfrm>
                    <a:off x="3657520" y="1978280"/>
                    <a:ext cx="1" cy="86636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Connector 81"/>
                  <p:cNvCxnSpPr/>
                  <p:nvPr/>
                </p:nvCxnSpPr>
                <p:spPr>
                  <a:xfrm rot="10800000" flipV="1">
                    <a:off x="3853534" y="1983499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82"/>
                  <p:cNvCxnSpPr/>
                  <p:nvPr/>
                </p:nvCxnSpPr>
                <p:spPr>
                  <a:xfrm flipH="1" flipV="1">
                    <a:off x="3754424" y="1855402"/>
                    <a:ext cx="17" cy="128097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Block Arc 83"/>
                  <p:cNvSpPr/>
                  <p:nvPr/>
                </p:nvSpPr>
                <p:spPr>
                  <a:xfrm rot="10800000" flipH="1">
                    <a:off x="2507482" y="124296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9" name="Straight Connector 84"/>
                  <p:cNvCxnSpPr/>
                  <p:nvPr/>
                </p:nvCxnSpPr>
                <p:spPr>
                  <a:xfrm flipH="1">
                    <a:off x="1409987" y="1242966"/>
                    <a:ext cx="1721793" cy="11152"/>
                  </a:xfrm>
                  <a:prstGeom prst="line">
                    <a:avLst/>
                  </a:prstGeom>
                  <a:ln w="9525" cmpd="sng">
                    <a:solidFill>
                      <a:srgbClr val="0000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7"/>
                <p:cNvGrpSpPr/>
                <p:nvPr/>
              </p:nvGrpSpPr>
              <p:grpSpPr>
                <a:xfrm>
                  <a:off x="1006892" y="4771807"/>
                  <a:ext cx="5946589" cy="3563090"/>
                  <a:chOff x="1414352" y="2051945"/>
                  <a:chExt cx="5946589" cy="3563090"/>
                </a:xfrm>
              </p:grpSpPr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4843183" y="4463954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226568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74" name="Group 49"/>
                  <p:cNvGrpSpPr/>
                  <p:nvPr/>
                </p:nvGrpSpPr>
                <p:grpSpPr>
                  <a:xfrm>
                    <a:off x="1414352" y="2051945"/>
                    <a:ext cx="5946589" cy="3563090"/>
                    <a:chOff x="1414352" y="2051945"/>
                    <a:chExt cx="5946589" cy="3563090"/>
                  </a:xfrm>
                </p:grpSpPr>
                <p:sp>
                  <p:nvSpPr>
                    <p:cNvPr id="475" name="Isosceles Triangle 474"/>
                    <p:cNvSpPr/>
                    <p:nvPr/>
                  </p:nvSpPr>
                  <p:spPr>
                    <a:xfrm flipH="1">
                      <a:off x="3718620" y="3442206"/>
                      <a:ext cx="631424" cy="544331"/>
                    </a:xfrm>
                    <a:prstGeom prst="triangl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51"/>
                    <p:cNvCxnSpPr/>
                    <p:nvPr/>
                  </p:nvCxnSpPr>
                  <p:spPr>
                    <a:xfrm>
                      <a:off x="4742386" y="4463954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/>
                    <p:cNvCxnSpPr/>
                    <p:nvPr/>
                  </p:nvCxnSpPr>
                  <p:spPr>
                    <a:xfrm flipV="1">
                      <a:off x="4940103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8" name="Straight Connector 477"/>
                    <p:cNvCxnSpPr/>
                    <p:nvPr/>
                  </p:nvCxnSpPr>
                  <p:spPr>
                    <a:xfrm flipV="1">
                      <a:off x="4744090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9" name="Straight Connector 478"/>
                    <p:cNvCxnSpPr/>
                    <p:nvPr/>
                  </p:nvCxnSpPr>
                  <p:spPr>
                    <a:xfrm>
                      <a:off x="7163224" y="4470738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0" name="Straight Connector 479"/>
                    <p:cNvCxnSpPr/>
                    <p:nvPr/>
                  </p:nvCxnSpPr>
                  <p:spPr>
                    <a:xfrm flipV="1">
                      <a:off x="7360941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Straight Connector 480"/>
                    <p:cNvCxnSpPr/>
                    <p:nvPr/>
                  </p:nvCxnSpPr>
                  <p:spPr>
                    <a:xfrm flipV="1">
                      <a:off x="7164928" y="4389321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2" name="Straight Connector 481"/>
                    <p:cNvCxnSpPr>
                      <a:endCxn id="492" idx="1"/>
                    </p:cNvCxnSpPr>
                    <p:nvPr/>
                  </p:nvCxnSpPr>
                  <p:spPr>
                    <a:xfrm flipH="1">
                      <a:off x="7264020" y="4470738"/>
                      <a:ext cx="1" cy="52163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Oval 482"/>
                    <p:cNvSpPr/>
                    <p:nvPr/>
                  </p:nvSpPr>
                  <p:spPr>
                    <a:xfrm rot="10800000">
                      <a:off x="4768346" y="2052385"/>
                      <a:ext cx="196013" cy="196013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4" name="Straight Connector 483"/>
                    <p:cNvCxnSpPr>
                      <a:stCxn id="475" idx="0"/>
                    </p:cNvCxnSpPr>
                    <p:nvPr/>
                  </p:nvCxnSpPr>
                  <p:spPr>
                    <a:xfrm flipH="1" flipV="1">
                      <a:off x="4034332" y="3162505"/>
                      <a:ext cx="0" cy="279701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Oval 484"/>
                    <p:cNvSpPr/>
                    <p:nvPr/>
                  </p:nvSpPr>
                  <p:spPr>
                    <a:xfrm rot="10800000">
                      <a:off x="4213428" y="2052385"/>
                      <a:ext cx="196013" cy="196013"/>
                    </a:xfrm>
                    <a:prstGeom prst="ellipse">
                      <a:avLst/>
                    </a:prstGeom>
                    <a:pattFill prst="wdUpDiag">
                      <a:fgClr>
                        <a:srgbClr val="008000"/>
                      </a:fgClr>
                      <a:bgClr>
                        <a:prstClr val="white"/>
                      </a:bgClr>
                    </a:patt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6" name="Oval 485"/>
                    <p:cNvSpPr/>
                    <p:nvPr/>
                  </p:nvSpPr>
                  <p:spPr>
                    <a:xfrm rot="10800000">
                      <a:off x="3657521" y="2057164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Oval 486"/>
                    <p:cNvSpPr/>
                    <p:nvPr/>
                  </p:nvSpPr>
                  <p:spPr>
                    <a:xfrm rot="10800000">
                      <a:off x="3101614" y="2051945"/>
                      <a:ext cx="196013" cy="196013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8" name="Curved Connector 487"/>
                    <p:cNvCxnSpPr>
                      <a:stCxn id="483" idx="0"/>
                    </p:cNvCxnSpPr>
                    <p:nvPr/>
                  </p:nvCxnSpPr>
                  <p:spPr>
                    <a:xfrm rot="5400000">
                      <a:off x="3993289" y="2289441"/>
                      <a:ext cx="914106" cy="832020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Curved Connector 64"/>
                    <p:cNvCxnSpPr>
                      <a:stCxn id="485" idx="0"/>
                    </p:cNvCxnSpPr>
                    <p:nvPr/>
                  </p:nvCxnSpPr>
                  <p:spPr>
                    <a:xfrm rot="5400000">
                      <a:off x="3715830" y="2566900"/>
                      <a:ext cx="914106" cy="27710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Curved Connector 489"/>
                    <p:cNvCxnSpPr>
                      <a:stCxn id="486" idx="0"/>
                    </p:cNvCxnSpPr>
                    <p:nvPr/>
                  </p:nvCxnSpPr>
                  <p:spPr>
                    <a:xfrm rot="16200000" flipH="1">
                      <a:off x="3440265" y="2568439"/>
                      <a:ext cx="909328" cy="278804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Curved Connector 490"/>
                    <p:cNvCxnSpPr>
                      <a:stCxn id="487" idx="0"/>
                    </p:cNvCxnSpPr>
                    <p:nvPr/>
                  </p:nvCxnSpPr>
                  <p:spPr>
                    <a:xfrm rot="16200000" flipH="1">
                      <a:off x="3159703" y="2287875"/>
                      <a:ext cx="914546" cy="834712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2" name="Block Arc 491"/>
                    <p:cNvSpPr/>
                    <p:nvPr/>
                  </p:nvSpPr>
                  <p:spPr>
                    <a:xfrm rot="16200000" flipH="1">
                      <a:off x="6032657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3" name="Block Arc 492"/>
                    <p:cNvSpPr/>
                    <p:nvPr/>
                  </p:nvSpPr>
                  <p:spPr>
                    <a:xfrm flipH="1">
                      <a:off x="4034332" y="4383671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4" name="Straight Connector 493"/>
                    <p:cNvCxnSpPr>
                      <a:stCxn id="492" idx="0"/>
                      <a:endCxn id="493" idx="1"/>
                    </p:cNvCxnSpPr>
                    <p:nvPr/>
                  </p:nvCxnSpPr>
                  <p:spPr>
                    <a:xfrm flipH="1" flipV="1">
                      <a:off x="4656993" y="5599439"/>
                      <a:ext cx="1994591" cy="15579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5" name="Block Arc 494"/>
                    <p:cNvSpPr/>
                    <p:nvPr/>
                  </p:nvSpPr>
                  <p:spPr>
                    <a:xfrm rot="10800000" flipH="1">
                      <a:off x="4041521" y="417619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96" name="Straight Connector 495"/>
                    <p:cNvCxnSpPr>
                      <a:stCxn id="493" idx="0"/>
                      <a:endCxn id="475" idx="3"/>
                    </p:cNvCxnSpPr>
                    <p:nvPr/>
                  </p:nvCxnSpPr>
                  <p:spPr>
                    <a:xfrm flipH="1" flipV="1">
                      <a:off x="4034332" y="3986537"/>
                      <a:ext cx="17" cy="1000466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Straight Connector 496"/>
                    <p:cNvCxnSpPr/>
                    <p:nvPr/>
                  </p:nvCxnSpPr>
                  <p:spPr>
                    <a:xfrm>
                      <a:off x="3125771" y="4470739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Straight Connector 497"/>
                    <p:cNvCxnSpPr/>
                    <p:nvPr/>
                  </p:nvCxnSpPr>
                  <p:spPr>
                    <a:xfrm flipV="1">
                      <a:off x="3323488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Straight Connector 498"/>
                    <p:cNvCxnSpPr/>
                    <p:nvPr/>
                  </p:nvCxnSpPr>
                  <p:spPr>
                    <a:xfrm flipV="1">
                      <a:off x="3127475" y="4389322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0" name="Block Arc 499"/>
                    <p:cNvSpPr/>
                    <p:nvPr/>
                  </p:nvSpPr>
                  <p:spPr>
                    <a:xfrm rot="10800000" flipH="1">
                      <a:off x="3225482" y="4176190"/>
                      <a:ext cx="801662" cy="821715"/>
                    </a:xfrm>
                    <a:prstGeom prst="blockArc">
                      <a:avLst>
                        <a:gd name="adj1" fmla="val 10864399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1" name="Block Arc 500"/>
                    <p:cNvSpPr/>
                    <p:nvPr/>
                  </p:nvSpPr>
                  <p:spPr>
                    <a:xfrm rot="16200000" flipH="1">
                      <a:off x="2795781" y="436807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2" name="Curved Connector 501"/>
                    <p:cNvCxnSpPr/>
                    <p:nvPr/>
                  </p:nvCxnSpPr>
                  <p:spPr>
                    <a:xfrm flipV="1">
                      <a:off x="3882770" y="3714952"/>
                      <a:ext cx="215900" cy="186591"/>
                    </a:xfrm>
                    <a:prstGeom prst="curvedConnector3">
                      <a:avLst/>
                    </a:prstGeom>
                    <a:ln w="12700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78"/>
                    <p:cNvCxnSpPr>
                      <a:stCxn id="501" idx="0"/>
                    </p:cNvCxnSpPr>
                    <p:nvPr/>
                  </p:nvCxnSpPr>
                  <p:spPr>
                    <a:xfrm flipH="1">
                      <a:off x="1414352" y="5599422"/>
                      <a:ext cx="2000356" cy="18"/>
                    </a:xfrm>
                    <a:prstGeom prst="line">
                      <a:avLst/>
                    </a:prstGeom>
                    <a:ln w="9525" cmpd="sng">
                      <a:solidFill>
                        <a:srgbClr val="0080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6" name="Group 8"/>
                <p:cNvGrpSpPr/>
                <p:nvPr/>
              </p:nvGrpSpPr>
              <p:grpSpPr>
                <a:xfrm>
                  <a:off x="1006892" y="6896052"/>
                  <a:ext cx="1094215" cy="821715"/>
                  <a:chOff x="1414352" y="4176190"/>
                  <a:chExt cx="1094215" cy="821715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2310850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2508567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V="1">
                    <a:off x="2312554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2411647" y="4470739"/>
                    <a:ext cx="0" cy="116310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0" name="Block Arc 469"/>
                  <p:cNvSpPr/>
                  <p:nvPr/>
                </p:nvSpPr>
                <p:spPr>
                  <a:xfrm rot="10800000" flipH="1">
                    <a:off x="1608899" y="4176190"/>
                    <a:ext cx="801662" cy="821715"/>
                  </a:xfrm>
                  <a:prstGeom prst="blockArc">
                    <a:avLst>
                      <a:gd name="adj1" fmla="val 16299474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3366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1" name="Straight Connector 470"/>
                  <p:cNvCxnSpPr>
                    <a:stCxn id="470" idx="0"/>
                  </p:cNvCxnSpPr>
                  <p:nvPr/>
                </p:nvCxnSpPr>
                <p:spPr>
                  <a:xfrm flipH="1">
                    <a:off x="1414352" y="4997724"/>
                    <a:ext cx="607265" cy="181"/>
                  </a:xfrm>
                  <a:prstGeom prst="line">
                    <a:avLst/>
                  </a:prstGeom>
                  <a:ln w="9525" cmpd="sng">
                    <a:solidFill>
                      <a:srgbClr val="3366FF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7" name="Group 9"/>
                <p:cNvGrpSpPr/>
                <p:nvPr/>
              </p:nvGrpSpPr>
              <p:grpSpPr>
                <a:xfrm>
                  <a:off x="3805968" y="3973947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5557307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21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447" name="Straight Connector 446"/>
                    <p:cNvCxnSpPr>
                      <a:endCxn id="462" idx="1"/>
                    </p:cNvCxnSpPr>
                    <p:nvPr/>
                  </p:nvCxnSpPr>
                  <p:spPr>
                    <a:xfrm flipV="1">
                      <a:off x="4310348" y="1785509"/>
                      <a:ext cx="6662" cy="19321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8" name="Group 23"/>
                    <p:cNvGrpSpPr/>
                    <p:nvPr/>
                  </p:nvGrpSpPr>
                  <p:grpSpPr>
                    <a:xfrm>
                      <a:off x="4213428" y="1254085"/>
                      <a:ext cx="3321673" cy="3737470"/>
                      <a:chOff x="4213428" y="1254085"/>
                      <a:chExt cx="3321673" cy="3737470"/>
                    </a:xfrm>
                  </p:grpSpPr>
                  <p:cxnSp>
                    <p:nvCxnSpPr>
                      <p:cNvPr id="450" name="Straight Connector 449"/>
                      <p:cNvCxnSpPr/>
                      <p:nvPr/>
                    </p:nvCxnSpPr>
                    <p:spPr>
                      <a:xfrm flipV="1">
                        <a:off x="5755024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1" name="Straight Connector 450"/>
                      <p:cNvCxnSpPr/>
                      <p:nvPr/>
                    </p:nvCxnSpPr>
                    <p:spPr>
                      <a:xfrm flipV="1">
                        <a:off x="5559011" y="4382537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2" name="Straight Connector 451"/>
                      <p:cNvCxnSpPr/>
                      <p:nvPr/>
                    </p:nvCxnSpPr>
                    <p:spPr>
                      <a:xfrm>
                        <a:off x="5658104" y="4463954"/>
                        <a:ext cx="0" cy="11631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3" name="Oval 452"/>
                      <p:cNvSpPr/>
                      <p:nvPr/>
                    </p:nvSpPr>
                    <p:spPr>
                      <a:xfrm>
                        <a:off x="7164928" y="4201060"/>
                        <a:ext cx="196013" cy="196013"/>
                      </a:xfrm>
                      <a:prstGeom prst="ellipse">
                        <a:avLst/>
                      </a:prstGeom>
                      <a:solidFill>
                        <a:srgbClr val="FF6600"/>
                      </a:solidFill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4" name="Oval 453"/>
                      <p:cNvSpPr/>
                      <p:nvPr/>
                    </p:nvSpPr>
                    <p:spPr>
                      <a:xfrm flipH="1">
                        <a:off x="6990770" y="2897876"/>
                        <a:ext cx="544331" cy="544331"/>
                      </a:xfrm>
                      <a:prstGeom prst="ellipse">
                        <a:avLst/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5" name="Straight Connector 454"/>
                      <p:cNvCxnSpPr/>
                      <p:nvPr/>
                    </p:nvCxnSpPr>
                    <p:spPr>
                      <a:xfrm flipH="1" flipV="1">
                        <a:off x="6462359" y="2644177"/>
                        <a:ext cx="0" cy="1942871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6" name="Block Arc 455"/>
                      <p:cNvSpPr/>
                      <p:nvPr/>
                    </p:nvSpPr>
                    <p:spPr>
                      <a:xfrm flipH="1">
                        <a:off x="6461273" y="2233319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57" name="Block Arc 456"/>
                      <p:cNvSpPr/>
                      <p:nvPr/>
                    </p:nvSpPr>
                    <p:spPr>
                      <a:xfrm rot="10800000" flipH="1">
                        <a:off x="5658104" y="4169840"/>
                        <a:ext cx="801662" cy="821715"/>
                      </a:xfrm>
                      <a:prstGeom prst="blockArc">
                        <a:avLst>
                          <a:gd name="adj1" fmla="val 10800000"/>
                          <a:gd name="adj2" fmla="val 4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 rot="10800000">
                        <a:off x="4213428" y="1978720"/>
                        <a:ext cx="197717" cy="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 rot="10800000" flipV="1">
                        <a:off x="4213428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Straight Connector 459"/>
                      <p:cNvCxnSpPr/>
                      <p:nvPr/>
                    </p:nvCxnSpPr>
                    <p:spPr>
                      <a:xfrm rot="10800000" flipV="1">
                        <a:off x="4409441" y="1978720"/>
                        <a:ext cx="0" cy="81417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1" name="Block Arc 460"/>
                      <p:cNvSpPr/>
                      <p:nvPr/>
                    </p:nvSpPr>
                    <p:spPr>
                      <a:xfrm rot="10800000" flipH="1">
                        <a:off x="6015976" y="1254085"/>
                        <a:ext cx="1246959" cy="1215769"/>
                      </a:xfrm>
                      <a:prstGeom prst="blockArc">
                        <a:avLst>
                          <a:gd name="adj1" fmla="val 21574898"/>
                          <a:gd name="adj2" fmla="val 5395371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sp>
                    <p:nvSpPr>
                      <p:cNvPr id="462" name="Block Arc 461"/>
                      <p:cNvSpPr/>
                      <p:nvPr/>
                    </p:nvSpPr>
                    <p:spPr>
                      <a:xfrm rot="5400000" flipH="1">
                        <a:off x="4294753" y="1269680"/>
                        <a:ext cx="1246959" cy="1215769"/>
                      </a:xfrm>
                      <a:prstGeom prst="blockArc">
                        <a:avLst>
                          <a:gd name="adj1" fmla="val 27279"/>
                          <a:gd name="adj2" fmla="val 4877692"/>
                          <a:gd name="adj3" fmla="val 0"/>
                        </a:avLst>
                      </a:prstGeom>
                      <a:noFill/>
                      <a:ln w="9525" cmpd="sng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FF6600"/>
                          </a:solidFill>
                        </a:endParaRPr>
                      </a:p>
                    </p:txBody>
                  </p:sp>
                  <p:cxnSp>
                    <p:nvCxnSpPr>
                      <p:cNvPr id="463" name="Straight Connector 462"/>
                      <p:cNvCxnSpPr>
                        <a:stCxn id="454" idx="0"/>
                        <a:endCxn id="461" idx="0"/>
                      </p:cNvCxnSpPr>
                      <p:nvPr/>
                    </p:nvCxnSpPr>
                    <p:spPr>
                      <a:xfrm flipH="1" flipV="1">
                        <a:off x="7262918" y="1866522"/>
                        <a:ext cx="17" cy="1031354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>
                        <a:stCxn id="461" idx="1"/>
                        <a:endCxn id="462" idx="0"/>
                      </p:cNvCxnSpPr>
                      <p:nvPr/>
                    </p:nvCxnSpPr>
                    <p:spPr>
                      <a:xfrm flipH="1">
                        <a:off x="4913285" y="1254086"/>
                        <a:ext cx="1726989" cy="20"/>
                      </a:xfrm>
                      <a:prstGeom prst="line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5" name="Curved Connector 464"/>
                      <p:cNvCxnSpPr/>
                      <p:nvPr/>
                    </p:nvCxnSpPr>
                    <p:spPr>
                      <a:xfrm flipV="1">
                        <a:off x="7163224" y="3069762"/>
                        <a:ext cx="215900" cy="186591"/>
                      </a:xfrm>
                      <a:prstGeom prst="curvedConnector3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9" name="Straight Connector 448"/>
                    <p:cNvCxnSpPr>
                      <a:stCxn id="454" idx="4"/>
                      <a:endCxn id="453" idx="0"/>
                    </p:cNvCxnSpPr>
                    <p:nvPr/>
                  </p:nvCxnSpPr>
                  <p:spPr>
                    <a:xfrm>
                      <a:off x="7262935" y="3442207"/>
                      <a:ext cx="0" cy="758853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38" name="Straight Arrow Connector 437"/>
                <p:cNvCxnSpPr/>
                <p:nvPr/>
              </p:nvCxnSpPr>
              <p:spPr>
                <a:xfrm flipH="1" flipV="1">
                  <a:off x="1894202" y="5610952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438"/>
                <p:cNvCxnSpPr/>
                <p:nvPr/>
              </p:nvCxnSpPr>
              <p:spPr>
                <a:xfrm flipH="1" flipV="1">
                  <a:off x="5306325" y="5606808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Arrow Connector 439"/>
                <p:cNvCxnSpPr/>
                <p:nvPr/>
              </p:nvCxnSpPr>
              <p:spPr>
                <a:xfrm flipH="1" flipV="1">
                  <a:off x="7340750" y="5617739"/>
                  <a:ext cx="1704" cy="551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Arrow Connector 440"/>
                <p:cNvCxnSpPr/>
                <p:nvPr/>
              </p:nvCxnSpPr>
              <p:spPr>
                <a:xfrm>
                  <a:off x="4081159" y="6168854"/>
                  <a:ext cx="0" cy="5375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5400000" flipH="1" flipV="1">
                  <a:off x="1126256" y="3940094"/>
                  <a:ext cx="1703" cy="55111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 rot="5400000" flipH="1" flipV="1">
                  <a:off x="1133495" y="7640110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/>
                <p:cNvCxnSpPr/>
                <p:nvPr/>
              </p:nvCxnSpPr>
              <p:spPr>
                <a:xfrm rot="16200000" flipV="1">
                  <a:off x="1133495" y="8243041"/>
                  <a:ext cx="1703" cy="55111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1" name="TextBox 430"/>
              <p:cNvSpPr txBox="1"/>
              <p:nvPr/>
            </p:nvSpPr>
            <p:spPr>
              <a:xfrm>
                <a:off x="6251069" y="3917384"/>
                <a:ext cx="816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6600"/>
                    </a:solidFill>
                    <a:latin typeface="Times New Roman"/>
                    <a:cs typeface="Times New Roman"/>
                  </a:rPr>
                  <a:t>Slow Inhibitory Cells</a:t>
                </a:r>
                <a:endParaRPr lang="en-US" sz="1200" dirty="0">
                  <a:solidFill>
                    <a:srgbClr val="FF66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8" name="Group 348"/>
            <p:cNvGrpSpPr/>
            <p:nvPr/>
          </p:nvGrpSpPr>
          <p:grpSpPr>
            <a:xfrm rot="5400000">
              <a:off x="69432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39" name="Straight Connector 538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grpFill/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44" name="Straight Connector 543"/>
              <p:cNvCxnSpPr>
                <a:endCxn id="543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 353"/>
            <p:cNvGrpSpPr/>
            <p:nvPr/>
          </p:nvGrpSpPr>
          <p:grpSpPr>
            <a:xfrm rot="5400000">
              <a:off x="5301401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46" name="Straight Connector 545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prstClr val="white"/>
                </a:bgClr>
              </a:patt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1" name="Straight Connector 550"/>
              <p:cNvCxnSpPr>
                <a:endCxn id="550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360"/>
            <p:cNvGrpSpPr/>
            <p:nvPr/>
          </p:nvGrpSpPr>
          <p:grpSpPr>
            <a:xfrm rot="5400000">
              <a:off x="2714150" y="5259343"/>
              <a:ext cx="62283" cy="318147"/>
              <a:chOff x="1936722" y="8607425"/>
              <a:chExt cx="105938" cy="541143"/>
            </a:xfrm>
            <a:solidFill>
              <a:schemeClr val="tx1"/>
            </a:solidFill>
          </p:grpSpPr>
          <p:cxnSp>
            <p:nvCxnSpPr>
              <p:cNvPr id="553" name="Straight Connector 552"/>
              <p:cNvCxnSpPr/>
              <p:nvPr/>
            </p:nvCxnSpPr>
            <p:spPr>
              <a:xfrm>
                <a:off x="1936722" y="8950245"/>
                <a:ext cx="105938" cy="0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 flipV="1">
                <a:off x="2042660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 flipV="1">
                <a:off x="1937635" y="8906621"/>
                <a:ext cx="0" cy="43624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 flipH="1">
                <a:off x="1990730" y="8950245"/>
                <a:ext cx="1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Oval 556"/>
              <p:cNvSpPr/>
              <p:nvPr/>
            </p:nvSpPr>
            <p:spPr>
              <a:xfrm>
                <a:off x="1937634" y="8805748"/>
                <a:ext cx="105025" cy="105026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cxnSp>
            <p:nvCxnSpPr>
              <p:cNvPr id="558" name="Straight Connector 557"/>
              <p:cNvCxnSpPr>
                <a:endCxn id="557" idx="0"/>
              </p:cNvCxnSpPr>
              <p:nvPr/>
            </p:nvCxnSpPr>
            <p:spPr>
              <a:xfrm flipH="1">
                <a:off x="1990147" y="8607425"/>
                <a:ext cx="583" cy="198323"/>
              </a:xfrm>
              <a:prstGeom prst="line">
                <a:avLst/>
              </a:prstGeom>
              <a:grpFill/>
              <a:ln w="9525" cmpd="sng">
                <a:solidFill>
                  <a:srgbClr val="0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TextBox 558"/>
            <p:cNvSpPr txBox="1"/>
            <p:nvPr/>
          </p:nvSpPr>
          <p:spPr>
            <a:xfrm>
              <a:off x="888462" y="5279917"/>
              <a:ext cx="1439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Excitatory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0" name="TextBox 559"/>
            <p:cNvSpPr txBox="1"/>
            <p:nvPr/>
          </p:nvSpPr>
          <p:spPr>
            <a:xfrm>
              <a:off x="5495542" y="5279917"/>
              <a:ext cx="168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Slow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2908292" y="5279917"/>
              <a:ext cx="20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Fast Inhibitory Synapse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2515453" y="3590938"/>
              <a:ext cx="325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b)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4157513" y="3590938"/>
              <a:ext cx="304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c</a:t>
              </a:r>
              <a:r>
                <a:rPr lang="en-US" sz="1200" dirty="0" smtClean="0">
                  <a:latin typeface="Times New Roman"/>
                  <a:cs typeface="Times New Roman"/>
                </a:rPr>
                <a:t>)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564" name="Group 115"/>
            <p:cNvGrpSpPr/>
            <p:nvPr/>
          </p:nvGrpSpPr>
          <p:grpSpPr>
            <a:xfrm>
              <a:off x="1740029" y="3871051"/>
              <a:ext cx="245134" cy="854652"/>
              <a:chOff x="4744090" y="1677212"/>
              <a:chExt cx="778176" cy="2713077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6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567" name="Oval 566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Curved Connector 569"/>
                <p:cNvCxnSpPr>
                  <a:endCxn id="567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>
                  <a:stCxn id="568" idx="0"/>
                  <a:endCxn id="575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>
                  <a:endCxn id="575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5" name="Block Arc 574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6" name="Curved Connector 575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7" name="Group 116"/>
            <p:cNvGrpSpPr/>
            <p:nvPr/>
          </p:nvGrpSpPr>
          <p:grpSpPr>
            <a:xfrm>
              <a:off x="689751" y="3734258"/>
              <a:ext cx="770280" cy="382982"/>
              <a:chOff x="1409987" y="1242965"/>
              <a:chExt cx="2445251" cy="1215769"/>
            </a:xfrm>
          </p:grpSpPr>
          <p:cxnSp>
            <p:nvCxnSpPr>
              <p:cNvPr id="578" name="Straight Connector 577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>
                <a:endCxn id="582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Block Arc 581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3" name="Straight Connector 582"/>
              <p:cNvCxnSpPr>
                <a:stCxn id="582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117"/>
            <p:cNvGrpSpPr/>
            <p:nvPr/>
          </p:nvGrpSpPr>
          <p:grpSpPr>
            <a:xfrm>
              <a:off x="691126" y="3989234"/>
              <a:ext cx="1118290" cy="1117364"/>
              <a:chOff x="1414352" y="2052385"/>
              <a:chExt cx="3550007" cy="3547055"/>
            </a:xfrm>
          </p:grpSpPr>
          <p:cxnSp>
            <p:nvCxnSpPr>
              <p:cNvPr id="585" name="Straight Connector 584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Group 15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587" name="Isosceles Triangle 586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8" name="Straight Connector 587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Oval 590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2" name="Straight Connector 591"/>
                <p:cNvCxnSpPr>
                  <a:stCxn id="587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3" name="Oval 592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4" name="Curved Connector 593"/>
                <p:cNvCxnSpPr>
                  <a:stCxn id="591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Curved Connector 594"/>
                <p:cNvCxnSpPr>
                  <a:stCxn id="593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Block Arc 595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7" name="Straight Connector 596"/>
                <p:cNvCxnSpPr>
                  <a:endCxn id="587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Block Arc 597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9" name="Curved Connector 598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>
                  <a:stCxn id="598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1" name="Straight Arrow Connector 600"/>
            <p:cNvCxnSpPr/>
            <p:nvPr/>
          </p:nvCxnSpPr>
          <p:spPr>
            <a:xfrm flipH="1" flipV="1">
              <a:off x="2054702" y="4252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1659553" y="4429183"/>
              <a:ext cx="0" cy="1693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 rot="5400000" flipH="1" flipV="1">
              <a:off x="737691" y="3727097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/>
            <p:nvPr/>
          </p:nvCxnSpPr>
          <p:spPr>
            <a:xfrm rot="16200000" flipV="1">
              <a:off x="730957" y="5133632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/>
            <p:cNvSpPr txBox="1"/>
            <p:nvPr/>
          </p:nvSpPr>
          <p:spPr>
            <a:xfrm>
              <a:off x="1887524" y="3807091"/>
              <a:ext cx="856114" cy="46166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Inhibitory</a:t>
              </a:r>
              <a:b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6" name="Right Arrow 605"/>
            <p:cNvSpPr/>
            <p:nvPr/>
          </p:nvSpPr>
          <p:spPr>
            <a:xfrm rot="1416621">
              <a:off x="1084928" y="4194497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/>
            <p:cNvSpPr txBox="1"/>
            <p:nvPr/>
          </p:nvSpPr>
          <p:spPr>
            <a:xfrm>
              <a:off x="594887" y="4068586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669821" y="4574166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729838" y="3724218"/>
              <a:ext cx="716586" cy="2536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. In</a:t>
              </a:r>
              <a:endParaRPr lang="en-US" sz="12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768055" y="5070991"/>
              <a:ext cx="741409" cy="27477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1200" dirty="0" err="1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Cx</a:t>
              </a: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. Out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372"/>
          <p:cNvSpPr txBox="1"/>
          <p:nvPr/>
        </p:nvSpPr>
        <p:spPr>
          <a:xfrm>
            <a:off x="330813" y="359093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A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22" name="Group 113"/>
          <p:cNvGrpSpPr/>
          <p:nvPr/>
        </p:nvGrpSpPr>
        <p:grpSpPr>
          <a:xfrm>
            <a:off x="2846158" y="3724218"/>
            <a:ext cx="1412891" cy="1435646"/>
            <a:chOff x="852047" y="3962827"/>
            <a:chExt cx="4485217" cy="4557433"/>
          </a:xfrm>
        </p:grpSpPr>
        <p:grpSp>
          <p:nvGrpSpPr>
            <p:cNvPr id="24" name="Group 114"/>
            <p:cNvGrpSpPr/>
            <p:nvPr/>
          </p:nvGrpSpPr>
          <p:grpSpPr>
            <a:xfrm>
              <a:off x="1905094" y="4397074"/>
              <a:ext cx="1010934" cy="2719862"/>
              <a:chOff x="2312554" y="1677212"/>
              <a:chExt cx="1010934" cy="271986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0800000">
                <a:off x="3101614" y="1978280"/>
                <a:ext cx="197717" cy="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17" idx="0"/>
              </p:cNvCxnSpPr>
              <p:nvPr/>
            </p:nvCxnSpPr>
            <p:spPr>
              <a:xfrm flipH="1" flipV="1">
                <a:off x="3198534" y="1861970"/>
                <a:ext cx="0" cy="116310"/>
              </a:xfrm>
              <a:prstGeom prst="line">
                <a:avLst/>
              </a:prstGeom>
              <a:ln w="9525" cmpd="sng">
                <a:solidFill>
                  <a:srgbClr val="30FF2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9" name="Group 211"/>
              <p:cNvGrpSpPr/>
              <p:nvPr/>
            </p:nvGrpSpPr>
            <p:grpSpPr>
              <a:xfrm>
                <a:off x="2312554" y="1677212"/>
                <a:ext cx="1010934" cy="2719862"/>
                <a:chOff x="2312554" y="1677212"/>
                <a:chExt cx="1010934" cy="2719862"/>
              </a:xfrm>
            </p:grpSpPr>
            <p:sp>
              <p:nvSpPr>
                <p:cNvPr id="213" name="Oval 212"/>
                <p:cNvSpPr/>
                <p:nvPr/>
              </p:nvSpPr>
              <p:spPr>
                <a:xfrm flipH="1">
                  <a:off x="2546398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14" name="Straight Connector 213"/>
                <p:cNvCxnSpPr/>
                <p:nvPr/>
              </p:nvCxnSpPr>
              <p:spPr>
                <a:xfrm rot="10800000" flipV="1">
                  <a:off x="3101614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3297627" y="197828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13" idx="0"/>
                  <a:endCxn id="217" idx="1"/>
                </p:cNvCxnSpPr>
                <p:nvPr/>
              </p:nvCxnSpPr>
              <p:spPr>
                <a:xfrm flipH="1" flipV="1">
                  <a:off x="2815134" y="1850850"/>
                  <a:ext cx="3429" cy="1047025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Block Arc 216"/>
                <p:cNvSpPr/>
                <p:nvPr/>
              </p:nvSpPr>
              <p:spPr>
                <a:xfrm flipH="1">
                  <a:off x="2814786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2312554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3127475" y="4201061"/>
                  <a:ext cx="196013" cy="196013"/>
                </a:xfrm>
                <a:prstGeom prst="ellipse">
                  <a:avLst/>
                </a:prstGeom>
                <a:solidFill>
                  <a:srgbClr val="30FF20"/>
                </a:solidFill>
                <a:ln w="9525" cmpd="sng">
                  <a:solidFill>
                    <a:srgbClr val="30FF2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 flipH="1" flipV="1">
                  <a:off x="2818082" y="3448992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220"/>
                <p:cNvCxnSpPr>
                  <a:endCxn id="219" idx="0"/>
                </p:cNvCxnSpPr>
                <p:nvPr/>
              </p:nvCxnSpPr>
              <p:spPr>
                <a:xfrm rot="16200000" flipH="1">
                  <a:off x="2776012" y="3751590"/>
                  <a:ext cx="492023" cy="406918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221"/>
                <p:cNvCxnSpPr>
                  <a:endCxn id="218" idx="0"/>
                </p:cNvCxnSpPr>
                <p:nvPr/>
              </p:nvCxnSpPr>
              <p:spPr>
                <a:xfrm rot="5400000">
                  <a:off x="2368311" y="3751288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222"/>
                <p:cNvCxnSpPr/>
                <p:nvPr/>
              </p:nvCxnSpPr>
              <p:spPr>
                <a:xfrm flipV="1">
                  <a:off x="2703426" y="3069209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2" name="Group 115"/>
            <p:cNvGrpSpPr/>
            <p:nvPr/>
          </p:nvGrpSpPr>
          <p:grpSpPr>
            <a:xfrm>
              <a:off x="4336630" y="4397074"/>
              <a:ext cx="778176" cy="2713077"/>
              <a:chOff x="4744090" y="1677212"/>
              <a:chExt cx="778176" cy="2713077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3" name="Group 19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urved Connector 202"/>
                <p:cNvCxnSpPr>
                  <a:endCxn id="19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0"/>
                  <a:endCxn id="20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endCxn id="20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ck Arc 20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209" name="Curved Connector 20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5" name="Group 116"/>
            <p:cNvGrpSpPr/>
            <p:nvPr/>
          </p:nvGrpSpPr>
          <p:grpSpPr>
            <a:xfrm>
              <a:off x="1002527" y="3962827"/>
              <a:ext cx="2445251" cy="1215769"/>
              <a:chOff x="1409987" y="1242965"/>
              <a:chExt cx="2445251" cy="121576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Block Arc 19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95" name="Straight Connector 194"/>
              <p:cNvCxnSpPr>
                <a:stCxn id="19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6" name="Group 117"/>
            <p:cNvGrpSpPr/>
            <p:nvPr/>
          </p:nvGrpSpPr>
          <p:grpSpPr>
            <a:xfrm>
              <a:off x="1006892" y="4771807"/>
              <a:ext cx="3550007" cy="3547495"/>
              <a:chOff x="1414352" y="2051945"/>
              <a:chExt cx="3550007" cy="3547495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226568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7" name="Group 159"/>
              <p:cNvGrpSpPr/>
              <p:nvPr/>
            </p:nvGrpSpPr>
            <p:grpSpPr>
              <a:xfrm>
                <a:off x="1414352" y="2051945"/>
                <a:ext cx="3550007" cy="3547495"/>
                <a:chOff x="1414352" y="2051945"/>
                <a:chExt cx="3550007" cy="3547495"/>
              </a:xfrm>
            </p:grpSpPr>
            <p:sp>
              <p:nvSpPr>
                <p:cNvPr id="161" name="Isosceles Triangle 16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0800000">
                  <a:off x="3101614" y="2051945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74" name="Curved Connector 173"/>
                <p:cNvCxnSpPr>
                  <a:stCxn id="16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75"/>
                <p:cNvCxnSpPr>
                  <a:stCxn id="17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stCxn id="173" idx="0"/>
                </p:cNvCxnSpPr>
                <p:nvPr/>
              </p:nvCxnSpPr>
              <p:spPr>
                <a:xfrm rot="16200000" flipH="1">
                  <a:off x="3159703" y="2287875"/>
                  <a:ext cx="914546" cy="834712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Block Arc 18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82" name="Straight Connector 181"/>
                <p:cNvCxnSpPr>
                  <a:endCxn id="16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3125771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3323488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127475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Block Arc 185"/>
                <p:cNvSpPr/>
                <p:nvPr/>
              </p:nvSpPr>
              <p:spPr>
                <a:xfrm rot="10800000" flipH="1">
                  <a:off x="3225482" y="4176190"/>
                  <a:ext cx="801662" cy="821715"/>
                </a:xfrm>
                <a:prstGeom prst="blockArc">
                  <a:avLst>
                    <a:gd name="adj1" fmla="val 10864399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7" name="Block Arc 18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88" name="Curved Connector 18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8" name="Group 118"/>
            <p:cNvGrpSpPr/>
            <p:nvPr/>
          </p:nvGrpSpPr>
          <p:grpSpPr>
            <a:xfrm>
              <a:off x="1006892" y="6896052"/>
              <a:ext cx="1094215" cy="821715"/>
              <a:chOff x="1414352" y="4176190"/>
              <a:chExt cx="1094215" cy="821715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10850" y="4470739"/>
                <a:ext cx="197717" cy="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508567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12554" y="4389322"/>
                <a:ext cx="0" cy="81417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411647" y="4470739"/>
                <a:ext cx="0" cy="116310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Block Arc 155"/>
              <p:cNvSpPr/>
              <p:nvPr/>
            </p:nvSpPr>
            <p:spPr>
              <a:xfrm rot="10800000" flipH="1">
                <a:off x="1608899" y="4176190"/>
                <a:ext cx="801662" cy="821715"/>
              </a:xfrm>
              <a:prstGeom prst="blockArc">
                <a:avLst>
                  <a:gd name="adj1" fmla="val 16299474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H="1">
                <a:off x="1414352" y="4997724"/>
                <a:ext cx="607265" cy="181"/>
              </a:xfrm>
              <a:prstGeom prst="line">
                <a:avLst/>
              </a:prstGeom>
              <a:ln w="9525" cmpd="sng">
                <a:solidFill>
                  <a:srgbClr val="3366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903948" y="5610952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5335560" y="5606808"/>
              <a:ext cx="1704" cy="5511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4081159" y="6168854"/>
              <a:ext cx="0" cy="53754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5594" y="7516771"/>
              <a:ext cx="2222230" cy="683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366FF"/>
                  </a:solidFill>
                  <a:latin typeface="Arial"/>
                  <a:cs typeface="Arial"/>
                </a:rPr>
                <a:t>Th. In</a:t>
              </a:r>
              <a:endParaRPr lang="en-US" sz="800" dirty="0">
                <a:solidFill>
                  <a:srgbClr val="3366FF"/>
                </a:solidFill>
                <a:latin typeface="Arial"/>
                <a:cs typeface="Arial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rot="5400000" flipH="1" flipV="1">
              <a:off x="1154712" y="3940094"/>
              <a:ext cx="1703" cy="5511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5400000" flipH="1" flipV="1">
              <a:off x="1126754" y="7651501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V="1">
              <a:off x="1133337" y="8243850"/>
              <a:ext cx="1703" cy="55111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2591656" y="4210751"/>
            <a:ext cx="65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30FF20"/>
                </a:solidFill>
                <a:latin typeface="Arial"/>
                <a:cs typeface="Arial"/>
              </a:rPr>
              <a:t>Spiny Stellate Cells</a:t>
            </a:r>
            <a:endParaRPr lang="en-US" sz="800" dirty="0">
              <a:solidFill>
                <a:srgbClr val="30FF20"/>
              </a:solidFill>
              <a:latin typeface="Arial"/>
              <a:cs typeface="Arial"/>
            </a:endParaRPr>
          </a:p>
        </p:txBody>
      </p:sp>
      <p:grpSp>
        <p:nvGrpSpPr>
          <p:cNvPr id="541" name="Group 540"/>
          <p:cNvGrpSpPr/>
          <p:nvPr/>
        </p:nvGrpSpPr>
        <p:grpSpPr>
          <a:xfrm>
            <a:off x="4497027" y="3643060"/>
            <a:ext cx="2690936" cy="1516548"/>
            <a:chOff x="4338602" y="3921624"/>
            <a:chExt cx="2690936" cy="1516548"/>
          </a:xfrm>
        </p:grpSpPr>
        <p:grpSp>
          <p:nvGrpSpPr>
            <p:cNvPr id="2" name="Group 3"/>
            <p:cNvGrpSpPr/>
            <p:nvPr/>
          </p:nvGrpSpPr>
          <p:grpSpPr>
            <a:xfrm>
              <a:off x="4338602" y="4002782"/>
              <a:ext cx="2044704" cy="1435390"/>
              <a:chOff x="851551" y="3962827"/>
              <a:chExt cx="6490903" cy="4556623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1905094" y="4397074"/>
                <a:ext cx="1010934" cy="2719862"/>
                <a:chOff x="2312554" y="1677212"/>
                <a:chExt cx="1010934" cy="2719862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rot="10800000">
                  <a:off x="3101614" y="197828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endCxn id="107" idx="0"/>
                </p:cNvCxnSpPr>
                <p:nvPr/>
              </p:nvCxnSpPr>
              <p:spPr>
                <a:xfrm flipH="1" flipV="1">
                  <a:off x="3198534" y="1861970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0FF2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101"/>
                <p:cNvGrpSpPr/>
                <p:nvPr/>
              </p:nvGrpSpPr>
              <p:grpSpPr>
                <a:xfrm>
                  <a:off x="2312554" y="1677212"/>
                  <a:ext cx="1010934" cy="2719862"/>
                  <a:chOff x="2312554" y="1677212"/>
                  <a:chExt cx="1010934" cy="271986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 flipH="1">
                    <a:off x="2546398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rot="10800000" flipV="1">
                    <a:off x="3101614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10800000" flipV="1">
                    <a:off x="3297627" y="197828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>
                    <a:stCxn id="103" idx="0"/>
                    <a:endCxn id="107" idx="1"/>
                  </p:cNvCxnSpPr>
                  <p:nvPr/>
                </p:nvCxnSpPr>
                <p:spPr>
                  <a:xfrm flipH="1" flipV="1">
                    <a:off x="2815134" y="1850850"/>
                    <a:ext cx="3429" cy="1047025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Block Arc 106"/>
                  <p:cNvSpPr/>
                  <p:nvPr/>
                </p:nvSpPr>
                <p:spPr>
                  <a:xfrm flipH="1">
                    <a:off x="2814786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2312554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3127475" y="4201061"/>
                    <a:ext cx="196013" cy="196013"/>
                  </a:xfrm>
                  <a:prstGeom prst="ellipse">
                    <a:avLst/>
                  </a:prstGeom>
                  <a:solidFill>
                    <a:srgbClr val="30FF20"/>
                  </a:solidFill>
                  <a:ln w="9525" cmpd="sng">
                    <a:solidFill>
                      <a:srgbClr val="30FF2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 flipV="1">
                    <a:off x="2818082" y="3448992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urved Connector 110"/>
                  <p:cNvCxnSpPr>
                    <a:endCxn id="109" idx="0"/>
                  </p:cNvCxnSpPr>
                  <p:nvPr/>
                </p:nvCxnSpPr>
                <p:spPr>
                  <a:xfrm rot="16200000" flipH="1">
                    <a:off x="2776012" y="3751590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urved Connector 111"/>
                  <p:cNvCxnSpPr>
                    <a:endCxn id="108" idx="0"/>
                  </p:cNvCxnSpPr>
                  <p:nvPr/>
                </p:nvCxnSpPr>
                <p:spPr>
                  <a:xfrm rot="5400000">
                    <a:off x="2368311" y="3751288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urved Connector 112"/>
                  <p:cNvCxnSpPr/>
                  <p:nvPr/>
                </p:nvCxnSpPr>
                <p:spPr>
                  <a:xfrm flipV="1">
                    <a:off x="2703426" y="3069209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30FF2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 5"/>
              <p:cNvGrpSpPr/>
              <p:nvPr/>
            </p:nvGrpSpPr>
            <p:grpSpPr>
              <a:xfrm>
                <a:off x="4336630" y="4397074"/>
                <a:ext cx="1010934" cy="2713077"/>
                <a:chOff x="4744090" y="1677212"/>
                <a:chExt cx="1010934" cy="2713077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rot="10800000">
                  <a:off x="4768346" y="1978720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86"/>
                <p:cNvGrpSpPr/>
                <p:nvPr/>
              </p:nvGrpSpPr>
              <p:grpSpPr>
                <a:xfrm>
                  <a:off x="4744090" y="1677212"/>
                  <a:ext cx="1010934" cy="2713077"/>
                  <a:chOff x="4744090" y="1677212"/>
                  <a:chExt cx="1010934" cy="2713077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4744090" y="4194276"/>
                    <a:ext cx="196013" cy="196013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559011" y="4194276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FF0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 flipH="1">
                    <a:off x="4977935" y="2897875"/>
                    <a:ext cx="544331" cy="544331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5249618" y="3442207"/>
                    <a:ext cx="482" cy="26004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urved Connector 91"/>
                  <p:cNvCxnSpPr>
                    <a:endCxn id="89" idx="0"/>
                  </p:cNvCxnSpPr>
                  <p:nvPr/>
                </p:nvCxnSpPr>
                <p:spPr>
                  <a:xfrm rot="16200000" flipH="1">
                    <a:off x="5207548" y="3744805"/>
                    <a:ext cx="492023" cy="406918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urved Connector 92"/>
                  <p:cNvCxnSpPr>
                    <a:endCxn id="88" idx="0"/>
                  </p:cNvCxnSpPr>
                  <p:nvPr/>
                </p:nvCxnSpPr>
                <p:spPr>
                  <a:xfrm rot="5400000">
                    <a:off x="4799847" y="3744503"/>
                    <a:ext cx="492023" cy="407522"/>
                  </a:xfrm>
                  <a:prstGeom prst="curvedConnector3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90" idx="0"/>
                    <a:endCxn id="98" idx="0"/>
                  </p:cNvCxnSpPr>
                  <p:nvPr/>
                </p:nvCxnSpPr>
                <p:spPr>
                  <a:xfrm flipV="1">
                    <a:off x="5250100" y="1861970"/>
                    <a:ext cx="0" cy="1035905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rot="10800000" flipV="1">
                    <a:off x="4768346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10800000" flipV="1">
                    <a:off x="4964359" y="1978720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endCxn id="98" idx="1"/>
                  </p:cNvCxnSpPr>
                  <p:nvPr/>
                </p:nvCxnSpPr>
                <p:spPr>
                  <a:xfrm flipV="1">
                    <a:off x="4865266" y="1850850"/>
                    <a:ext cx="1434" cy="127870"/>
                  </a:xfrm>
                  <a:prstGeom prst="line">
                    <a:avLst/>
                  </a:prstGeom>
                  <a:ln w="9525" cmpd="sng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Block Arc 97"/>
                  <p:cNvSpPr/>
                  <p:nvPr/>
                </p:nvSpPr>
                <p:spPr>
                  <a:xfrm flipH="1">
                    <a:off x="4866352" y="1677212"/>
                    <a:ext cx="383748" cy="369516"/>
                  </a:xfrm>
                  <a:prstGeom prst="blockArc">
                    <a:avLst>
                      <a:gd name="adj1" fmla="val 10800000"/>
                      <a:gd name="adj2" fmla="val 21400620"/>
                      <a:gd name="adj3" fmla="val 0"/>
                    </a:avLst>
                  </a:prstGeom>
                  <a:noFill/>
                  <a:ln w="9525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9" name="Curved Connector 98"/>
                  <p:cNvCxnSpPr/>
                  <p:nvPr/>
                </p:nvCxnSpPr>
                <p:spPr>
                  <a:xfrm flipV="1">
                    <a:off x="5142150" y="306976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1002527" y="3962827"/>
                <a:ext cx="2445251" cy="1215769"/>
                <a:chOff x="1409987" y="1242965"/>
                <a:chExt cx="2445251" cy="1215769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rot="10800000">
                  <a:off x="3657521" y="198349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657520" y="1978280"/>
                  <a:ext cx="1" cy="86636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0800000" flipV="1">
                  <a:off x="3853534" y="1983499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endCxn id="84" idx="0"/>
                </p:cNvCxnSpPr>
                <p:nvPr/>
              </p:nvCxnSpPr>
              <p:spPr>
                <a:xfrm flipH="1" flipV="1">
                  <a:off x="3754424" y="1855402"/>
                  <a:ext cx="17" cy="128097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Block Arc 83"/>
                <p:cNvSpPr/>
                <p:nvPr/>
              </p:nvSpPr>
              <p:spPr>
                <a:xfrm rot="10800000" flipH="1">
                  <a:off x="2507482" y="124296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4" idx="1"/>
                </p:cNvCxnSpPr>
                <p:nvPr/>
              </p:nvCxnSpPr>
              <p:spPr>
                <a:xfrm flipH="1">
                  <a:off x="1409987" y="1242966"/>
                  <a:ext cx="1721793" cy="11152"/>
                </a:xfrm>
                <a:prstGeom prst="line">
                  <a:avLst/>
                </a:prstGeom>
                <a:ln w="9525" cmpd="sng">
                  <a:solidFill>
                    <a:srgbClr val="0000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06892" y="4771807"/>
                <a:ext cx="5946589" cy="3563090"/>
                <a:chOff x="1414352" y="2051945"/>
                <a:chExt cx="5946589" cy="356309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843183" y="4463954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226568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49"/>
                <p:cNvGrpSpPr/>
                <p:nvPr/>
              </p:nvGrpSpPr>
              <p:grpSpPr>
                <a:xfrm>
                  <a:off x="1414352" y="2051945"/>
                  <a:ext cx="5946589" cy="3563090"/>
                  <a:chOff x="1414352" y="2051945"/>
                  <a:chExt cx="5946589" cy="3563090"/>
                </a:xfrm>
              </p:grpSpPr>
              <p:sp>
                <p:nvSpPr>
                  <p:cNvPr id="51" name="Isosceles Triangle 50"/>
                  <p:cNvSpPr/>
                  <p:nvPr/>
                </p:nvSpPr>
                <p:spPr>
                  <a:xfrm flipH="1">
                    <a:off x="3718620" y="3442206"/>
                    <a:ext cx="631424" cy="544331"/>
                  </a:xfrm>
                  <a:prstGeom prst="triangl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742386" y="4463954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4940103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4744090" y="4382537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163224" y="4470738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7360941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7164928" y="4389321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68" idx="1"/>
                  </p:cNvCxnSpPr>
                  <p:nvPr/>
                </p:nvCxnSpPr>
                <p:spPr>
                  <a:xfrm flipH="1">
                    <a:off x="7264020" y="4470738"/>
                    <a:ext cx="1" cy="52163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/>
                  <p:cNvSpPr/>
                  <p:nvPr/>
                </p:nvSpPr>
                <p:spPr>
                  <a:xfrm rot="10800000">
                    <a:off x="4768346" y="2052385"/>
                    <a:ext cx="196013" cy="196013"/>
                  </a:xfrm>
                  <a:prstGeom prst="ellipse">
                    <a:avLst/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Connector 59"/>
                  <p:cNvCxnSpPr>
                    <a:stCxn id="51" idx="0"/>
                  </p:cNvCxnSpPr>
                  <p:nvPr/>
                </p:nvCxnSpPr>
                <p:spPr>
                  <a:xfrm flipH="1" flipV="1">
                    <a:off x="4034332" y="3162505"/>
                    <a:ext cx="0" cy="279701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 rot="10800000">
                    <a:off x="4213428" y="2052385"/>
                    <a:ext cx="196013" cy="196013"/>
                  </a:xfrm>
                  <a:prstGeom prst="ellipse">
                    <a:avLst/>
                  </a:prstGeom>
                  <a:pattFill prst="pct25">
                    <a:fgClr>
                      <a:srgbClr val="008000"/>
                    </a:fgClr>
                    <a:bgClr>
                      <a:prstClr val="white"/>
                    </a:bgClr>
                  </a:patt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 rot="10800000">
                    <a:off x="3657521" y="2057164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 rot="10800000">
                    <a:off x="3101614" y="2051945"/>
                    <a:ext cx="196013" cy="196013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4" name="Curved Connector 63"/>
                  <p:cNvCxnSpPr>
                    <a:stCxn id="59" idx="0"/>
                  </p:cNvCxnSpPr>
                  <p:nvPr/>
                </p:nvCxnSpPr>
                <p:spPr>
                  <a:xfrm rot="5400000">
                    <a:off x="3993289" y="2289441"/>
                    <a:ext cx="914106" cy="832020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urved Connector 64"/>
                  <p:cNvCxnSpPr>
                    <a:stCxn id="61" idx="0"/>
                  </p:cNvCxnSpPr>
                  <p:nvPr/>
                </p:nvCxnSpPr>
                <p:spPr>
                  <a:xfrm rot="5400000">
                    <a:off x="3715830" y="2566900"/>
                    <a:ext cx="914106" cy="27710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urved Connector 65"/>
                  <p:cNvCxnSpPr>
                    <a:stCxn id="62" idx="0"/>
                  </p:cNvCxnSpPr>
                  <p:nvPr/>
                </p:nvCxnSpPr>
                <p:spPr>
                  <a:xfrm rot="16200000" flipH="1">
                    <a:off x="3440265" y="2568439"/>
                    <a:ext cx="909328" cy="278804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urved Connector 66"/>
                  <p:cNvCxnSpPr>
                    <a:stCxn id="63" idx="0"/>
                  </p:cNvCxnSpPr>
                  <p:nvPr/>
                </p:nvCxnSpPr>
                <p:spPr>
                  <a:xfrm rot="16200000" flipH="1">
                    <a:off x="3159703" y="2287875"/>
                    <a:ext cx="914546" cy="834712"/>
                  </a:xfrm>
                  <a:prstGeom prst="curvedConnector3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Block Arc 67"/>
                  <p:cNvSpPr/>
                  <p:nvPr/>
                </p:nvSpPr>
                <p:spPr>
                  <a:xfrm rot="16200000" flipH="1">
                    <a:off x="6032657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Block Arc 68"/>
                  <p:cNvSpPr/>
                  <p:nvPr/>
                </p:nvSpPr>
                <p:spPr>
                  <a:xfrm flipH="1">
                    <a:off x="4034332" y="4383671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68" idx="0"/>
                    <a:endCxn id="69" idx="1"/>
                  </p:cNvCxnSpPr>
                  <p:nvPr/>
                </p:nvCxnSpPr>
                <p:spPr>
                  <a:xfrm flipH="1" flipV="1">
                    <a:off x="4656993" y="5599439"/>
                    <a:ext cx="1994591" cy="15579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Block Arc 70"/>
                  <p:cNvSpPr/>
                  <p:nvPr/>
                </p:nvSpPr>
                <p:spPr>
                  <a:xfrm rot="10800000" flipH="1">
                    <a:off x="4041521" y="4176190"/>
                    <a:ext cx="801662" cy="821715"/>
                  </a:xfrm>
                  <a:prstGeom prst="blockArc">
                    <a:avLst>
                      <a:gd name="adj1" fmla="val 10800000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69" idx="0"/>
                    <a:endCxn id="51" idx="3"/>
                  </p:cNvCxnSpPr>
                  <p:nvPr/>
                </p:nvCxnSpPr>
                <p:spPr>
                  <a:xfrm flipH="1" flipV="1">
                    <a:off x="4034332" y="3986537"/>
                    <a:ext cx="17" cy="1000466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3125771" y="4470739"/>
                    <a:ext cx="197717" cy="0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3323488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3127475" y="4389322"/>
                    <a:ext cx="0" cy="81417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Block Arc 75"/>
                  <p:cNvSpPr/>
                  <p:nvPr/>
                </p:nvSpPr>
                <p:spPr>
                  <a:xfrm rot="10800000" flipH="1">
                    <a:off x="3225482" y="4176190"/>
                    <a:ext cx="801662" cy="821715"/>
                  </a:xfrm>
                  <a:prstGeom prst="blockArc">
                    <a:avLst>
                      <a:gd name="adj1" fmla="val 10864399"/>
                      <a:gd name="adj2" fmla="val 4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7" name="Block Arc 76"/>
                  <p:cNvSpPr/>
                  <p:nvPr/>
                </p:nvSpPr>
                <p:spPr>
                  <a:xfrm rot="16200000" flipH="1">
                    <a:off x="2795781" y="4368075"/>
                    <a:ext cx="1246959" cy="1215769"/>
                  </a:xfrm>
                  <a:prstGeom prst="blockArc">
                    <a:avLst>
                      <a:gd name="adj1" fmla="val 21574898"/>
                      <a:gd name="adj2" fmla="val 5395371"/>
                      <a:gd name="adj3" fmla="val 0"/>
                    </a:avLst>
                  </a:prstGeom>
                  <a:noFill/>
                  <a:ln w="9525" cmpd="sng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78" name="Curved Connector 77"/>
                  <p:cNvCxnSpPr/>
                  <p:nvPr/>
                </p:nvCxnSpPr>
                <p:spPr>
                  <a:xfrm flipV="1">
                    <a:off x="3882770" y="3714952"/>
                    <a:ext cx="215900" cy="186591"/>
                  </a:xfrm>
                  <a:prstGeom prst="curvedConnector3">
                    <a:avLst/>
                  </a:prstGeom>
                  <a:ln w="12700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77" idx="0"/>
                  </p:cNvCxnSpPr>
                  <p:nvPr/>
                </p:nvCxnSpPr>
                <p:spPr>
                  <a:xfrm flipH="1">
                    <a:off x="1414352" y="5599422"/>
                    <a:ext cx="2000356" cy="18"/>
                  </a:xfrm>
                  <a:prstGeom prst="line">
                    <a:avLst/>
                  </a:prstGeom>
                  <a:ln w="9525" cmpd="sng">
                    <a:solidFill>
                      <a:srgbClr val="008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oup 8"/>
              <p:cNvGrpSpPr/>
              <p:nvPr/>
            </p:nvGrpSpPr>
            <p:grpSpPr>
              <a:xfrm>
                <a:off x="1006892" y="6896052"/>
                <a:ext cx="1094215" cy="821715"/>
                <a:chOff x="1414352" y="4176190"/>
                <a:chExt cx="1094215" cy="821715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310850" y="4470739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2508567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312554" y="4389322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11647" y="4470739"/>
                  <a:ext cx="0" cy="116310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Block Arc 45"/>
                <p:cNvSpPr/>
                <p:nvPr/>
              </p:nvSpPr>
              <p:spPr>
                <a:xfrm rot="10800000" flipH="1">
                  <a:off x="1608899" y="4176190"/>
                  <a:ext cx="801662" cy="821715"/>
                </a:xfrm>
                <a:prstGeom prst="blockArc">
                  <a:avLst>
                    <a:gd name="adj1" fmla="val 16299474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46" idx="0"/>
                </p:cNvCxnSpPr>
                <p:nvPr/>
              </p:nvCxnSpPr>
              <p:spPr>
                <a:xfrm flipH="1">
                  <a:off x="1414352" y="4997724"/>
                  <a:ext cx="607265" cy="181"/>
                </a:xfrm>
                <a:prstGeom prst="line">
                  <a:avLst/>
                </a:prstGeom>
                <a:ln w="9525" cmpd="sng">
                  <a:solidFill>
                    <a:srgbClr val="3366FF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9"/>
              <p:cNvGrpSpPr/>
              <p:nvPr/>
            </p:nvGrpSpPr>
            <p:grpSpPr>
              <a:xfrm>
                <a:off x="3805968" y="3973947"/>
                <a:ext cx="3321673" cy="3737470"/>
                <a:chOff x="4213428" y="1254085"/>
                <a:chExt cx="3321673" cy="373747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557307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FF66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21"/>
                <p:cNvGrpSpPr/>
                <p:nvPr/>
              </p:nvGrpSpPr>
              <p:grpSpPr>
                <a:xfrm>
                  <a:off x="4213428" y="1254085"/>
                  <a:ext cx="3321673" cy="3737470"/>
                  <a:chOff x="4213428" y="1254085"/>
                  <a:chExt cx="3321673" cy="3737470"/>
                </a:xfrm>
              </p:grpSpPr>
              <p:cxnSp>
                <p:nvCxnSpPr>
                  <p:cNvPr id="23" name="Straight Connector 22"/>
                  <p:cNvCxnSpPr>
                    <a:endCxn id="38" idx="1"/>
                  </p:cNvCxnSpPr>
                  <p:nvPr/>
                </p:nvCxnSpPr>
                <p:spPr>
                  <a:xfrm flipV="1">
                    <a:off x="4310348" y="1785509"/>
                    <a:ext cx="6662" cy="193211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23"/>
                  <p:cNvGrpSpPr/>
                  <p:nvPr/>
                </p:nvGrpSpPr>
                <p:grpSpPr>
                  <a:xfrm>
                    <a:off x="4213428" y="1254085"/>
                    <a:ext cx="3321673" cy="3737470"/>
                    <a:chOff x="4213428" y="1254085"/>
                    <a:chExt cx="3321673" cy="3737470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V="1">
                      <a:off x="5755024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5559011" y="4382537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5658104" y="4463954"/>
                      <a:ext cx="0" cy="11631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7164928" y="4201060"/>
                      <a:ext cx="196013" cy="196013"/>
                    </a:xfrm>
                    <a:prstGeom prst="ellipse">
                      <a:avLst/>
                    </a:prstGeom>
                    <a:solidFill>
                      <a:srgbClr val="FF6600"/>
                    </a:solidFill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 flipH="1">
                      <a:off x="6990770" y="2897876"/>
                      <a:ext cx="544331" cy="544331"/>
                    </a:xfrm>
                    <a:prstGeom prst="ellipse">
                      <a:avLst/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H="1" flipV="1">
                      <a:off x="6462359" y="2644177"/>
                      <a:ext cx="0" cy="1942871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Block Arc 31"/>
                    <p:cNvSpPr/>
                    <p:nvPr/>
                  </p:nvSpPr>
                  <p:spPr>
                    <a:xfrm flipH="1">
                      <a:off x="6461273" y="2233319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3" name="Block Arc 32"/>
                    <p:cNvSpPr/>
                    <p:nvPr/>
                  </p:nvSpPr>
                  <p:spPr>
                    <a:xfrm rot="10800000" flipH="1">
                      <a:off x="5658104" y="4169840"/>
                      <a:ext cx="801662" cy="821715"/>
                    </a:xfrm>
                    <a:prstGeom prst="blockArc">
                      <a:avLst>
                        <a:gd name="adj1" fmla="val 10800000"/>
                        <a:gd name="adj2" fmla="val 4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0800000">
                      <a:off x="4213428" y="1978720"/>
                      <a:ext cx="197717" cy="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rot="10800000" flipV="1">
                      <a:off x="4213428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10800000" flipV="1">
                      <a:off x="4409441" y="1978720"/>
                      <a:ext cx="0" cy="81417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Block Arc 36"/>
                    <p:cNvSpPr/>
                    <p:nvPr/>
                  </p:nvSpPr>
                  <p:spPr>
                    <a:xfrm rot="10800000" flipH="1">
                      <a:off x="6015976" y="1254085"/>
                      <a:ext cx="1246959" cy="1215769"/>
                    </a:xfrm>
                    <a:prstGeom prst="blockArc">
                      <a:avLst>
                        <a:gd name="adj1" fmla="val 21574898"/>
                        <a:gd name="adj2" fmla="val 5395371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8" name="Block Arc 37"/>
                    <p:cNvSpPr/>
                    <p:nvPr/>
                  </p:nvSpPr>
                  <p:spPr>
                    <a:xfrm rot="5400000" flipH="1">
                      <a:off x="4294753" y="1269680"/>
                      <a:ext cx="1246959" cy="1215769"/>
                    </a:xfrm>
                    <a:prstGeom prst="blockArc">
                      <a:avLst>
                        <a:gd name="adj1" fmla="val 27279"/>
                        <a:gd name="adj2" fmla="val 4877692"/>
                        <a:gd name="adj3" fmla="val 0"/>
                      </a:avLst>
                    </a:prstGeom>
                    <a:noFill/>
                    <a:ln w="9525" cmpd="sng"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rgbClr val="FF6600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30" idx="0"/>
                      <a:endCxn id="37" idx="0"/>
                    </p:cNvCxnSpPr>
                    <p:nvPr/>
                  </p:nvCxnSpPr>
                  <p:spPr>
                    <a:xfrm flipH="1" flipV="1">
                      <a:off x="7262918" y="1866522"/>
                      <a:ext cx="17" cy="1031354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7" idx="1"/>
                      <a:endCxn id="38" idx="0"/>
                    </p:cNvCxnSpPr>
                    <p:nvPr/>
                  </p:nvCxnSpPr>
                  <p:spPr>
                    <a:xfrm flipH="1">
                      <a:off x="4913285" y="1254086"/>
                      <a:ext cx="1726989" cy="20"/>
                    </a:xfrm>
                    <a:prstGeom prst="line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/>
                    <p:nvPr/>
                  </p:nvCxnSpPr>
                  <p:spPr>
                    <a:xfrm flipV="1">
                      <a:off x="7163224" y="3069762"/>
                      <a:ext cx="215900" cy="186591"/>
                    </a:xfrm>
                    <a:prstGeom prst="curvedConnector3">
                      <a:avLst/>
                    </a:prstGeom>
                    <a:ln w="9525" cmpd="sng">
                      <a:solidFill>
                        <a:srgbClr val="FF6600"/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>
                    <a:stCxn id="30" idx="4"/>
                    <a:endCxn id="29" idx="0"/>
                  </p:cNvCxnSpPr>
                  <p:nvPr/>
                </p:nvCxnSpPr>
                <p:spPr>
                  <a:xfrm>
                    <a:off x="7262935" y="3442207"/>
                    <a:ext cx="0" cy="758853"/>
                  </a:xfrm>
                  <a:prstGeom prst="line">
                    <a:avLst/>
                  </a:prstGeom>
                  <a:ln w="9525" cmpd="sng">
                    <a:solidFill>
                      <a:srgbClr val="FF66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894202" y="5610952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5306325" y="5606808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7340750" y="5617739"/>
                <a:ext cx="1704" cy="55111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081159" y="6168854"/>
                <a:ext cx="0" cy="5375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1126256" y="3940094"/>
                <a:ext cx="1703" cy="55111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1133495" y="7640110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 flipV="1">
                <a:off x="1133495" y="8243041"/>
                <a:ext cx="1703" cy="55111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0" name="TextBox 339"/>
            <p:cNvSpPr txBox="1"/>
            <p:nvPr/>
          </p:nvSpPr>
          <p:spPr>
            <a:xfrm>
              <a:off x="6229897" y="3921624"/>
              <a:ext cx="799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FF6600"/>
                  </a:solidFill>
                  <a:latin typeface="Arial"/>
                  <a:cs typeface="Arial"/>
                </a:rPr>
                <a:t>Slow Inhibitory Cells</a:t>
              </a:r>
              <a:endParaRPr lang="en-US" sz="800" dirty="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7" name="Group 348"/>
          <p:cNvGrpSpPr/>
          <p:nvPr/>
        </p:nvGrpSpPr>
        <p:grpSpPr>
          <a:xfrm rot="5400000">
            <a:off x="694320" y="5208543"/>
            <a:ext cx="62283" cy="318147"/>
            <a:chOff x="1936722" y="8607425"/>
            <a:chExt cx="105938" cy="541143"/>
          </a:xfrm>
          <a:solidFill>
            <a:schemeClr val="tx1"/>
          </a:solidFill>
        </p:grpSpPr>
        <p:cxnSp>
          <p:nvCxnSpPr>
            <p:cNvPr id="343" name="Straight Connector 342"/>
            <p:cNvCxnSpPr/>
            <p:nvPr/>
          </p:nvCxnSpPr>
          <p:spPr>
            <a:xfrm>
              <a:off x="1936722" y="8950245"/>
              <a:ext cx="105938" cy="0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2042660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V="1">
              <a:off x="1937635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1990730" y="8950245"/>
              <a:ext cx="1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Oval 346"/>
            <p:cNvSpPr/>
            <p:nvPr/>
          </p:nvSpPr>
          <p:spPr>
            <a:xfrm>
              <a:off x="1937634" y="8805748"/>
              <a:ext cx="105025" cy="105026"/>
            </a:xfrm>
            <a:prstGeom prst="ellipse">
              <a:avLst/>
            </a:prstGeom>
            <a:grpFill/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  <p:cxnSp>
          <p:nvCxnSpPr>
            <p:cNvPr id="348" name="Straight Connector 347"/>
            <p:cNvCxnSpPr>
              <a:endCxn id="347" idx="0"/>
            </p:cNvCxnSpPr>
            <p:nvPr/>
          </p:nvCxnSpPr>
          <p:spPr>
            <a:xfrm flipH="1">
              <a:off x="1990147" y="8607425"/>
              <a:ext cx="583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8" name="Group 353"/>
          <p:cNvGrpSpPr/>
          <p:nvPr/>
        </p:nvGrpSpPr>
        <p:grpSpPr>
          <a:xfrm rot="5400000">
            <a:off x="5301401" y="5208543"/>
            <a:ext cx="62283" cy="318147"/>
            <a:chOff x="1936722" y="8607425"/>
            <a:chExt cx="105938" cy="541143"/>
          </a:xfrm>
          <a:solidFill>
            <a:schemeClr val="tx1"/>
          </a:solidFill>
        </p:grpSpPr>
        <p:cxnSp>
          <p:nvCxnSpPr>
            <p:cNvPr id="355" name="Straight Connector 354"/>
            <p:cNvCxnSpPr/>
            <p:nvPr/>
          </p:nvCxnSpPr>
          <p:spPr>
            <a:xfrm>
              <a:off x="1936722" y="8950245"/>
              <a:ext cx="105938" cy="0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V="1">
              <a:off x="2042660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1937635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1990730" y="8950245"/>
              <a:ext cx="1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1937634" y="8805748"/>
              <a:ext cx="105025" cy="105026"/>
            </a:xfrm>
            <a:prstGeom prst="ellipse">
              <a:avLst/>
            </a:prstGeom>
            <a:pattFill prst="pct25">
              <a:fgClr>
                <a:schemeClr val="tx1"/>
              </a:fgClr>
              <a:bgClr>
                <a:prstClr val="white"/>
              </a:bgClr>
            </a:patt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  <p:cxnSp>
          <p:nvCxnSpPr>
            <p:cNvPr id="360" name="Straight Connector 359"/>
            <p:cNvCxnSpPr>
              <a:endCxn id="359" idx="0"/>
            </p:cNvCxnSpPr>
            <p:nvPr/>
          </p:nvCxnSpPr>
          <p:spPr>
            <a:xfrm flipH="1">
              <a:off x="1990147" y="8607425"/>
              <a:ext cx="583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360"/>
          <p:cNvGrpSpPr/>
          <p:nvPr/>
        </p:nvGrpSpPr>
        <p:grpSpPr>
          <a:xfrm rot="5400000">
            <a:off x="2714150" y="5208543"/>
            <a:ext cx="62283" cy="318147"/>
            <a:chOff x="1936722" y="8607425"/>
            <a:chExt cx="105938" cy="541143"/>
          </a:xfrm>
          <a:solidFill>
            <a:schemeClr val="tx1"/>
          </a:solidFill>
        </p:grpSpPr>
        <p:cxnSp>
          <p:nvCxnSpPr>
            <p:cNvPr id="362" name="Straight Connector 361"/>
            <p:cNvCxnSpPr/>
            <p:nvPr/>
          </p:nvCxnSpPr>
          <p:spPr>
            <a:xfrm>
              <a:off x="1936722" y="8950245"/>
              <a:ext cx="105938" cy="0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V="1">
              <a:off x="2042660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1937635" y="8906621"/>
              <a:ext cx="0" cy="43624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flipH="1">
              <a:off x="1990730" y="8950245"/>
              <a:ext cx="1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1937634" y="8805748"/>
              <a:ext cx="105025" cy="105026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rgbClr val="FF6600"/>
                </a:solidFill>
                <a:latin typeface="Arial"/>
                <a:cs typeface="Arial"/>
              </a:endParaRPr>
            </a:p>
          </p:txBody>
        </p:sp>
        <p:cxnSp>
          <p:nvCxnSpPr>
            <p:cNvPr id="367" name="Straight Connector 366"/>
            <p:cNvCxnSpPr>
              <a:endCxn id="366" idx="0"/>
            </p:cNvCxnSpPr>
            <p:nvPr/>
          </p:nvCxnSpPr>
          <p:spPr>
            <a:xfrm flipH="1">
              <a:off x="1990147" y="8607425"/>
              <a:ext cx="583" cy="198323"/>
            </a:xfrm>
            <a:prstGeom prst="line">
              <a:avLst/>
            </a:prstGeom>
            <a:grpFill/>
            <a:ln w="9525" cmpd="sng"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TextBox 367"/>
          <p:cNvSpPr txBox="1"/>
          <p:nvPr/>
        </p:nvSpPr>
        <p:spPr>
          <a:xfrm>
            <a:off x="888462" y="5229117"/>
            <a:ext cx="143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Excitatory Synapse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495545" y="5229117"/>
            <a:ext cx="1692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Slow Inhibitory Synapse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2908292" y="5229117"/>
            <a:ext cx="2007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Fast Inhibitory Synapse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2515453" y="3590938"/>
            <a:ext cx="2530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4157513" y="359093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/>
                <a:cs typeface="Arial"/>
              </a:rPr>
              <a:t>C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40" name="Group 539"/>
          <p:cNvGrpSpPr/>
          <p:nvPr/>
        </p:nvGrpSpPr>
        <p:grpSpPr>
          <a:xfrm>
            <a:off x="892218" y="8408354"/>
            <a:ext cx="1469365" cy="1372342"/>
            <a:chOff x="414769" y="4031815"/>
            <a:chExt cx="1469365" cy="1372342"/>
          </a:xfrm>
        </p:grpSpPr>
        <p:grpSp>
          <p:nvGrpSpPr>
            <p:cNvPr id="751" name="Group 225"/>
            <p:cNvGrpSpPr/>
            <p:nvPr/>
          </p:nvGrpSpPr>
          <p:grpSpPr>
            <a:xfrm>
              <a:off x="1570147" y="4168608"/>
              <a:ext cx="245134" cy="854651"/>
              <a:chOff x="4744090" y="1677212"/>
              <a:chExt cx="778176" cy="2713077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rot="10800000">
                <a:off x="4768346" y="1978720"/>
                <a:ext cx="197717" cy="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2" name="Group 306"/>
              <p:cNvGrpSpPr/>
              <p:nvPr/>
            </p:nvGrpSpPr>
            <p:grpSpPr>
              <a:xfrm>
                <a:off x="4744090" y="1677212"/>
                <a:ext cx="778176" cy="2713077"/>
                <a:chOff x="4744090" y="1677212"/>
                <a:chExt cx="778176" cy="271307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4744090" y="4194276"/>
                  <a:ext cx="196013" cy="196013"/>
                </a:xfrm>
                <a:prstGeom prst="ellipse">
                  <a:avLst/>
                </a:prstGeom>
                <a:solidFill>
                  <a:srgbClr val="FF0000"/>
                </a:solidFill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4977935" y="2897875"/>
                  <a:ext cx="544331" cy="544331"/>
                </a:xfrm>
                <a:prstGeom prst="ellipse">
                  <a:avLst/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/>
                <p:nvPr/>
              </p:nvCxnSpPr>
              <p:spPr>
                <a:xfrm flipH="1" flipV="1">
                  <a:off x="5249618" y="3442207"/>
                  <a:ext cx="482" cy="26004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urved Connector 312"/>
                <p:cNvCxnSpPr>
                  <a:endCxn id="308" idx="0"/>
                </p:cNvCxnSpPr>
                <p:nvPr/>
              </p:nvCxnSpPr>
              <p:spPr>
                <a:xfrm rot="5400000">
                  <a:off x="4799847" y="3744503"/>
                  <a:ext cx="492023" cy="407522"/>
                </a:xfrm>
                <a:prstGeom prst="curvedConnector3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0" idx="0"/>
                  <a:endCxn id="318" idx="0"/>
                </p:cNvCxnSpPr>
                <p:nvPr/>
              </p:nvCxnSpPr>
              <p:spPr>
                <a:xfrm flipV="1">
                  <a:off x="5250100" y="1861970"/>
                  <a:ext cx="0" cy="1035905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10800000" flipV="1">
                  <a:off x="4768346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4964359" y="1978720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>
                  <a:endCxn id="318" idx="1"/>
                </p:cNvCxnSpPr>
                <p:nvPr/>
              </p:nvCxnSpPr>
              <p:spPr>
                <a:xfrm flipV="1">
                  <a:off x="4865266" y="1850850"/>
                  <a:ext cx="1434" cy="127870"/>
                </a:xfrm>
                <a:prstGeom prst="line">
                  <a:avLst/>
                </a:prstGeom>
                <a:ln w="9525" cmpd="sng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Block Arc 317"/>
                <p:cNvSpPr/>
                <p:nvPr/>
              </p:nvSpPr>
              <p:spPr>
                <a:xfrm flipH="1">
                  <a:off x="4866352" y="1677212"/>
                  <a:ext cx="383748" cy="369516"/>
                </a:xfrm>
                <a:prstGeom prst="blockArc">
                  <a:avLst>
                    <a:gd name="adj1" fmla="val 10800000"/>
                    <a:gd name="adj2" fmla="val 21400620"/>
                    <a:gd name="adj3" fmla="val 0"/>
                  </a:avLst>
                </a:prstGeom>
                <a:noFill/>
                <a:ln w="9525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9" name="Curved Connector 318"/>
                <p:cNvCxnSpPr/>
                <p:nvPr/>
              </p:nvCxnSpPr>
              <p:spPr>
                <a:xfrm flipV="1">
                  <a:off x="5142150" y="306976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3" name="Group 226"/>
            <p:cNvGrpSpPr/>
            <p:nvPr/>
          </p:nvGrpSpPr>
          <p:grpSpPr>
            <a:xfrm>
              <a:off x="519869" y="4031815"/>
              <a:ext cx="770282" cy="382981"/>
              <a:chOff x="1409987" y="1242965"/>
              <a:chExt cx="2445251" cy="1215769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rot="10800000">
                <a:off x="3657521" y="1983499"/>
                <a:ext cx="197717" cy="0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3657520" y="1978280"/>
                <a:ext cx="1" cy="86636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 flipV="1">
                <a:off x="3853534" y="1983499"/>
                <a:ext cx="0" cy="8141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endCxn id="304" idx="0"/>
              </p:cNvCxnSpPr>
              <p:nvPr/>
            </p:nvCxnSpPr>
            <p:spPr>
              <a:xfrm flipH="1" flipV="1">
                <a:off x="3754424" y="1855402"/>
                <a:ext cx="17" cy="128097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Block Arc 303"/>
              <p:cNvSpPr/>
              <p:nvPr/>
            </p:nvSpPr>
            <p:spPr>
              <a:xfrm rot="10800000" flipH="1">
                <a:off x="2507482" y="124296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5" name="Straight Connector 304"/>
              <p:cNvCxnSpPr>
                <a:stCxn id="304" idx="1"/>
              </p:cNvCxnSpPr>
              <p:nvPr/>
            </p:nvCxnSpPr>
            <p:spPr>
              <a:xfrm flipH="1">
                <a:off x="1409987" y="1242966"/>
                <a:ext cx="1721793" cy="11152"/>
              </a:xfrm>
              <a:prstGeom prst="line">
                <a:avLst/>
              </a:prstGeom>
              <a:ln w="9525" cmpd="sng">
                <a:solidFill>
                  <a:srgbClr val="0000FF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4" name="Group 227"/>
            <p:cNvGrpSpPr/>
            <p:nvPr/>
          </p:nvGrpSpPr>
          <p:grpSpPr>
            <a:xfrm>
              <a:off x="521244" y="4286792"/>
              <a:ext cx="1118292" cy="1117365"/>
              <a:chOff x="1414352" y="2052385"/>
              <a:chExt cx="3550007" cy="3547055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843183" y="4463954"/>
                <a:ext cx="0" cy="11631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5" name="Group 269"/>
              <p:cNvGrpSpPr/>
              <p:nvPr/>
            </p:nvGrpSpPr>
            <p:grpSpPr>
              <a:xfrm>
                <a:off x="1414352" y="2052385"/>
                <a:ext cx="3550007" cy="3547055"/>
                <a:chOff x="1414352" y="2052385"/>
                <a:chExt cx="3550007" cy="3547055"/>
              </a:xfrm>
            </p:grpSpPr>
            <p:sp>
              <p:nvSpPr>
                <p:cNvPr id="271" name="Isosceles Triangle 270"/>
                <p:cNvSpPr/>
                <p:nvPr/>
              </p:nvSpPr>
              <p:spPr>
                <a:xfrm flipH="1">
                  <a:off x="3718620" y="3442206"/>
                  <a:ext cx="631424" cy="544331"/>
                </a:xfrm>
                <a:prstGeom prst="triangl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42386" y="4463954"/>
                  <a:ext cx="197717" cy="0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4940103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4744090" y="4382537"/>
                  <a:ext cx="0" cy="81417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/>
                <p:cNvSpPr/>
                <p:nvPr/>
              </p:nvSpPr>
              <p:spPr>
                <a:xfrm rot="10800000">
                  <a:off x="4768346" y="2052385"/>
                  <a:ext cx="196013" cy="196013"/>
                </a:xfrm>
                <a:prstGeom prst="ellipse">
                  <a:avLst/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stCxn id="271" idx="0"/>
                </p:cNvCxnSpPr>
                <p:nvPr/>
              </p:nvCxnSpPr>
              <p:spPr>
                <a:xfrm flipH="1" flipV="1">
                  <a:off x="4034332" y="3162505"/>
                  <a:ext cx="0" cy="279701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/>
                <p:cNvSpPr/>
                <p:nvPr/>
              </p:nvSpPr>
              <p:spPr>
                <a:xfrm rot="10800000">
                  <a:off x="3657521" y="2057164"/>
                  <a:ext cx="196013" cy="196013"/>
                </a:xfrm>
                <a:prstGeom prst="ellipse">
                  <a:avLst/>
                </a:prstGeom>
                <a:solidFill>
                  <a:srgbClr val="008000"/>
                </a:solidFill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4" name="Curved Connector 283"/>
                <p:cNvCxnSpPr>
                  <a:stCxn id="279" idx="0"/>
                </p:cNvCxnSpPr>
                <p:nvPr/>
              </p:nvCxnSpPr>
              <p:spPr>
                <a:xfrm rot="5400000">
                  <a:off x="3993289" y="2289441"/>
                  <a:ext cx="914106" cy="832020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urved Connector 285"/>
                <p:cNvCxnSpPr>
                  <a:stCxn id="282" idx="0"/>
                </p:cNvCxnSpPr>
                <p:nvPr/>
              </p:nvCxnSpPr>
              <p:spPr>
                <a:xfrm rot="16200000" flipH="1">
                  <a:off x="3440265" y="2568439"/>
                  <a:ext cx="909328" cy="278804"/>
                </a:xfrm>
                <a:prstGeom prst="curvedConnector3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Block Arc 290"/>
                <p:cNvSpPr/>
                <p:nvPr/>
              </p:nvSpPr>
              <p:spPr>
                <a:xfrm rot="10800000" flipH="1">
                  <a:off x="4041521" y="4176190"/>
                  <a:ext cx="801662" cy="821715"/>
                </a:xfrm>
                <a:prstGeom prst="blockArc">
                  <a:avLst>
                    <a:gd name="adj1" fmla="val 10800000"/>
                    <a:gd name="adj2" fmla="val 4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2" name="Straight Connector 291"/>
                <p:cNvCxnSpPr>
                  <a:endCxn id="271" idx="3"/>
                </p:cNvCxnSpPr>
                <p:nvPr/>
              </p:nvCxnSpPr>
              <p:spPr>
                <a:xfrm flipH="1" flipV="1">
                  <a:off x="4034332" y="3986537"/>
                  <a:ext cx="17" cy="1000466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Block Arc 296"/>
                <p:cNvSpPr/>
                <p:nvPr/>
              </p:nvSpPr>
              <p:spPr>
                <a:xfrm rot="16200000" flipH="1">
                  <a:off x="2795781" y="4368075"/>
                  <a:ext cx="1246959" cy="1215769"/>
                </a:xfrm>
                <a:prstGeom prst="blockArc">
                  <a:avLst>
                    <a:gd name="adj1" fmla="val 21574898"/>
                    <a:gd name="adj2" fmla="val 5395371"/>
                    <a:gd name="adj3" fmla="val 0"/>
                  </a:avLst>
                </a:prstGeom>
                <a:noFill/>
                <a:ln w="952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8" name="Curved Connector 297"/>
                <p:cNvCxnSpPr/>
                <p:nvPr/>
              </p:nvCxnSpPr>
              <p:spPr>
                <a:xfrm flipV="1">
                  <a:off x="3882770" y="3714952"/>
                  <a:ext cx="215900" cy="186591"/>
                </a:xfrm>
                <a:prstGeom prst="curvedConnector3">
                  <a:avLst/>
                </a:prstGeom>
                <a:ln w="12700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>
                  <a:stCxn id="297" idx="0"/>
                </p:cNvCxnSpPr>
                <p:nvPr/>
              </p:nvCxnSpPr>
              <p:spPr>
                <a:xfrm flipH="1">
                  <a:off x="1414352" y="5599422"/>
                  <a:ext cx="2000356" cy="18"/>
                </a:xfrm>
                <a:prstGeom prst="line">
                  <a:avLst/>
                </a:prstGeom>
                <a:ln w="9525" cmpd="sng">
                  <a:solidFill>
                    <a:srgbClr val="008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/>
            <p:nvPr/>
          </p:nvCxnSpPr>
          <p:spPr>
            <a:xfrm>
              <a:off x="1489672" y="4726741"/>
              <a:ext cx="0" cy="16933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1883597" y="4553132"/>
              <a:ext cx="537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455872" y="4657489"/>
              <a:ext cx="847836" cy="422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Pyramidal</a:t>
              </a:r>
              <a:b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</a:br>
              <a:r>
                <a:rPr lang="en-US" sz="1200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Cells</a:t>
              </a:r>
              <a:endParaRPr lang="en-US" sz="1200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7" name="Right Arrow 336"/>
            <p:cNvSpPr/>
            <p:nvPr/>
          </p:nvSpPr>
          <p:spPr>
            <a:xfrm rot="1416621">
              <a:off x="919249" y="4459661"/>
              <a:ext cx="424862" cy="186941"/>
            </a:xfrm>
            <a:prstGeom prst="rightArrow">
              <a:avLst>
                <a:gd name="adj1" fmla="val 3229"/>
                <a:gd name="adj2" fmla="val 155935"/>
              </a:avLst>
            </a:prstGeom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lin ang="16200000" scaled="0"/>
              <a:tileRect/>
            </a:gra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14769" y="4315632"/>
              <a:ext cx="6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iEEG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749" name="Straight Arrow Connector 748"/>
            <p:cNvCxnSpPr/>
            <p:nvPr/>
          </p:nvCxnSpPr>
          <p:spPr>
            <a:xfrm rot="5400000" flipH="1" flipV="1">
              <a:off x="534478" y="4079019"/>
              <a:ext cx="536" cy="17360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 flipV="1">
              <a:off x="525147" y="5227570"/>
              <a:ext cx="536" cy="1736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115"/>
          <p:cNvGrpSpPr/>
          <p:nvPr/>
        </p:nvGrpSpPr>
        <p:grpSpPr>
          <a:xfrm>
            <a:off x="1740029" y="3871051"/>
            <a:ext cx="245134" cy="854652"/>
            <a:chOff x="4744090" y="1677212"/>
            <a:chExt cx="778176" cy="2713077"/>
          </a:xfrm>
        </p:grpSpPr>
        <p:cxnSp>
          <p:nvCxnSpPr>
            <p:cNvPr id="445" name="Straight Connector 444"/>
            <p:cNvCxnSpPr/>
            <p:nvPr/>
          </p:nvCxnSpPr>
          <p:spPr>
            <a:xfrm rot="10800000">
              <a:off x="4768346" y="1978720"/>
              <a:ext cx="197717" cy="0"/>
            </a:xfrm>
            <a:prstGeom prst="line">
              <a:avLst/>
            </a:prstGeom>
            <a:ln w="9525" cmpd="sng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Group 196"/>
            <p:cNvGrpSpPr/>
            <p:nvPr/>
          </p:nvGrpSpPr>
          <p:grpSpPr>
            <a:xfrm>
              <a:off x="4744090" y="1677212"/>
              <a:ext cx="778176" cy="2713077"/>
              <a:chOff x="4744090" y="1677212"/>
              <a:chExt cx="778176" cy="2713077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4744090" y="4194276"/>
                <a:ext cx="196013" cy="196013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 flipH="1">
                <a:off x="4977935" y="2897875"/>
                <a:ext cx="544331" cy="544331"/>
              </a:xfrm>
              <a:prstGeom prst="ellipse">
                <a:avLst/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5249618" y="3442207"/>
                <a:ext cx="482" cy="26004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urved Connector 449"/>
              <p:cNvCxnSpPr>
                <a:endCxn id="447" idx="0"/>
              </p:cNvCxnSpPr>
              <p:nvPr/>
            </p:nvCxnSpPr>
            <p:spPr>
              <a:xfrm rot="5400000">
                <a:off x="4799847" y="3744503"/>
                <a:ext cx="492023" cy="407522"/>
              </a:xfrm>
              <a:prstGeom prst="curvedConnector3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stCxn id="448" idx="0"/>
                <a:endCxn id="455" idx="0"/>
              </p:cNvCxnSpPr>
              <p:nvPr/>
            </p:nvCxnSpPr>
            <p:spPr>
              <a:xfrm flipV="1">
                <a:off x="5250100" y="1861970"/>
                <a:ext cx="0" cy="1035905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rot="10800000" flipV="1">
                <a:off x="4768346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rot="10800000" flipV="1">
                <a:off x="4964359" y="1978720"/>
                <a:ext cx="0" cy="81417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>
                <a:endCxn id="455" idx="1"/>
              </p:cNvCxnSpPr>
              <p:nvPr/>
            </p:nvCxnSpPr>
            <p:spPr>
              <a:xfrm flipV="1">
                <a:off x="4865266" y="1850850"/>
                <a:ext cx="1434" cy="127870"/>
              </a:xfrm>
              <a:prstGeom prst="line">
                <a:avLst/>
              </a:prstGeom>
              <a:ln w="9525" cmpd="sng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Block Arc 454"/>
              <p:cNvSpPr/>
              <p:nvPr/>
            </p:nvSpPr>
            <p:spPr>
              <a:xfrm flipH="1">
                <a:off x="4866352" y="1677212"/>
                <a:ext cx="383748" cy="369516"/>
              </a:xfrm>
              <a:prstGeom prst="blockArc">
                <a:avLst>
                  <a:gd name="adj1" fmla="val 10800000"/>
                  <a:gd name="adj2" fmla="val 21400620"/>
                  <a:gd name="adj3" fmla="val 0"/>
                </a:avLst>
              </a:prstGeom>
              <a:noFill/>
              <a:ln w="952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56" name="Curved Connector 455"/>
              <p:cNvCxnSpPr/>
              <p:nvPr/>
            </p:nvCxnSpPr>
            <p:spPr>
              <a:xfrm flipV="1">
                <a:off x="5142150" y="3069762"/>
                <a:ext cx="215900" cy="186591"/>
              </a:xfrm>
              <a:prstGeom prst="curvedConnector3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0" name="Group 116"/>
          <p:cNvGrpSpPr/>
          <p:nvPr/>
        </p:nvGrpSpPr>
        <p:grpSpPr>
          <a:xfrm>
            <a:off x="689751" y="3734258"/>
            <a:ext cx="770280" cy="382982"/>
            <a:chOff x="1409987" y="1242965"/>
            <a:chExt cx="2445251" cy="1215769"/>
          </a:xfrm>
        </p:grpSpPr>
        <p:cxnSp>
          <p:nvCxnSpPr>
            <p:cNvPr id="439" name="Straight Connector 438"/>
            <p:cNvCxnSpPr/>
            <p:nvPr/>
          </p:nvCxnSpPr>
          <p:spPr>
            <a:xfrm rot="10800000">
              <a:off x="3657521" y="1983499"/>
              <a:ext cx="197717" cy="0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3657520" y="1978280"/>
              <a:ext cx="1" cy="86636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10800000" flipV="1">
              <a:off x="3853534" y="1983499"/>
              <a:ext cx="0" cy="8141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endCxn id="443" idx="0"/>
            </p:cNvCxnSpPr>
            <p:nvPr/>
          </p:nvCxnSpPr>
          <p:spPr>
            <a:xfrm flipH="1" flipV="1">
              <a:off x="3754424" y="1855402"/>
              <a:ext cx="17" cy="128097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Block Arc 442"/>
            <p:cNvSpPr/>
            <p:nvPr/>
          </p:nvSpPr>
          <p:spPr>
            <a:xfrm rot="10800000" flipH="1">
              <a:off x="2507482" y="1242965"/>
              <a:ext cx="1246959" cy="1215769"/>
            </a:xfrm>
            <a:prstGeom prst="blockArc">
              <a:avLst>
                <a:gd name="adj1" fmla="val 21574898"/>
                <a:gd name="adj2" fmla="val 5395371"/>
                <a:gd name="adj3" fmla="val 0"/>
              </a:avLst>
            </a:prstGeom>
            <a:noFill/>
            <a:ln w="952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44" name="Straight Connector 443"/>
            <p:cNvCxnSpPr>
              <a:stCxn id="443" idx="1"/>
            </p:cNvCxnSpPr>
            <p:nvPr/>
          </p:nvCxnSpPr>
          <p:spPr>
            <a:xfrm flipH="1">
              <a:off x="1409987" y="1242966"/>
              <a:ext cx="1721793" cy="11152"/>
            </a:xfrm>
            <a:prstGeom prst="line">
              <a:avLst/>
            </a:prstGeom>
            <a:ln w="9525" cmpd="sng"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117"/>
          <p:cNvGrpSpPr/>
          <p:nvPr/>
        </p:nvGrpSpPr>
        <p:grpSpPr>
          <a:xfrm>
            <a:off x="691126" y="3989234"/>
            <a:ext cx="1118290" cy="1117364"/>
            <a:chOff x="1414352" y="2052385"/>
            <a:chExt cx="3550007" cy="3547055"/>
          </a:xfrm>
        </p:grpSpPr>
        <p:cxnSp>
          <p:nvCxnSpPr>
            <p:cNvPr id="416" name="Straight Connector 415"/>
            <p:cNvCxnSpPr/>
            <p:nvPr/>
          </p:nvCxnSpPr>
          <p:spPr>
            <a:xfrm>
              <a:off x="4843183" y="4463954"/>
              <a:ext cx="0" cy="116310"/>
            </a:xfrm>
            <a:prstGeom prst="line">
              <a:avLst/>
            </a:prstGeom>
            <a:ln w="9525" cmpd="sng"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159"/>
            <p:cNvGrpSpPr/>
            <p:nvPr/>
          </p:nvGrpSpPr>
          <p:grpSpPr>
            <a:xfrm>
              <a:off x="1414352" y="2052385"/>
              <a:ext cx="3550007" cy="3547055"/>
              <a:chOff x="1414352" y="2052385"/>
              <a:chExt cx="3550007" cy="3547055"/>
            </a:xfrm>
          </p:grpSpPr>
          <p:sp>
            <p:nvSpPr>
              <p:cNvPr id="419" name="Isosceles Triangle 418"/>
              <p:cNvSpPr/>
              <p:nvPr/>
            </p:nvSpPr>
            <p:spPr>
              <a:xfrm flipH="1">
                <a:off x="3718620" y="3442206"/>
                <a:ext cx="631424" cy="544331"/>
              </a:xfrm>
              <a:prstGeom prst="triangl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0" name="Straight Connector 419"/>
              <p:cNvCxnSpPr/>
              <p:nvPr/>
            </p:nvCxnSpPr>
            <p:spPr>
              <a:xfrm>
                <a:off x="4742386" y="4463954"/>
                <a:ext cx="197717" cy="0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4940103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4744090" y="4382537"/>
                <a:ext cx="0" cy="81417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 rot="10800000">
                <a:off x="4768346" y="2052385"/>
                <a:ext cx="196013" cy="196013"/>
              </a:xfrm>
              <a:prstGeom prst="ellipse">
                <a:avLst/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4" name="Straight Connector 423"/>
              <p:cNvCxnSpPr>
                <a:stCxn id="419" idx="0"/>
              </p:cNvCxnSpPr>
              <p:nvPr/>
            </p:nvCxnSpPr>
            <p:spPr>
              <a:xfrm flipH="1" flipV="1">
                <a:off x="4034332" y="3162505"/>
                <a:ext cx="0" cy="279701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Oval 424"/>
              <p:cNvSpPr/>
              <p:nvPr/>
            </p:nvSpPr>
            <p:spPr>
              <a:xfrm rot="10800000">
                <a:off x="3657521" y="2057164"/>
                <a:ext cx="196013" cy="196013"/>
              </a:xfrm>
              <a:prstGeom prst="ellips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/>
                  <a:cs typeface="Arial"/>
                </a:endParaRPr>
              </a:p>
            </p:txBody>
          </p:sp>
          <p:cxnSp>
            <p:nvCxnSpPr>
              <p:cNvPr id="427" name="Curved Connector 426"/>
              <p:cNvCxnSpPr>
                <a:stCxn id="423" idx="0"/>
              </p:cNvCxnSpPr>
              <p:nvPr/>
            </p:nvCxnSpPr>
            <p:spPr>
              <a:xfrm rot="5400000">
                <a:off x="3993289" y="2289441"/>
                <a:ext cx="914106" cy="832020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urved Connector 427"/>
              <p:cNvCxnSpPr>
                <a:stCxn id="425" idx="0"/>
              </p:cNvCxnSpPr>
              <p:nvPr/>
            </p:nvCxnSpPr>
            <p:spPr>
              <a:xfrm rot="16200000" flipH="1">
                <a:off x="3440265" y="2568439"/>
                <a:ext cx="909328" cy="278804"/>
              </a:xfrm>
              <a:prstGeom prst="curvedConnector3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Block Arc 429"/>
              <p:cNvSpPr/>
              <p:nvPr/>
            </p:nvSpPr>
            <p:spPr>
              <a:xfrm rot="10800000" flipH="1">
                <a:off x="4041521" y="4176190"/>
                <a:ext cx="801662" cy="821715"/>
              </a:xfrm>
              <a:prstGeom prst="blockArc">
                <a:avLst>
                  <a:gd name="adj1" fmla="val 10800000"/>
                  <a:gd name="adj2" fmla="val 4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1" name="Straight Connector 430"/>
              <p:cNvCxnSpPr>
                <a:endCxn id="419" idx="3"/>
              </p:cNvCxnSpPr>
              <p:nvPr/>
            </p:nvCxnSpPr>
            <p:spPr>
              <a:xfrm flipH="1" flipV="1">
                <a:off x="4034332" y="3986537"/>
                <a:ext cx="17" cy="1000466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Block Arc 435"/>
              <p:cNvSpPr/>
              <p:nvPr/>
            </p:nvSpPr>
            <p:spPr>
              <a:xfrm rot="16200000" flipH="1">
                <a:off x="2795781" y="4368075"/>
                <a:ext cx="1246959" cy="1215769"/>
              </a:xfrm>
              <a:prstGeom prst="blockArc">
                <a:avLst>
                  <a:gd name="adj1" fmla="val 21574898"/>
                  <a:gd name="adj2" fmla="val 5395371"/>
                  <a:gd name="adj3" fmla="val 0"/>
                </a:avLst>
              </a:prstGeom>
              <a:noFill/>
              <a:ln w="952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3882770" y="3714952"/>
                <a:ext cx="215900" cy="186591"/>
              </a:xfrm>
              <a:prstGeom prst="curvedConnector3">
                <a:avLst/>
              </a:prstGeom>
              <a:ln w="12700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0"/>
              </p:cNvCxnSpPr>
              <p:nvPr/>
            </p:nvCxnSpPr>
            <p:spPr>
              <a:xfrm flipH="1">
                <a:off x="1414352" y="5599422"/>
                <a:ext cx="2000356" cy="18"/>
              </a:xfrm>
              <a:prstGeom prst="line">
                <a:avLst/>
              </a:prstGeom>
              <a:ln w="9525" cmpd="sng">
                <a:solidFill>
                  <a:srgbClr val="008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4" name="Straight Arrow Connector 403"/>
          <p:cNvCxnSpPr/>
          <p:nvPr/>
        </p:nvCxnSpPr>
        <p:spPr>
          <a:xfrm flipH="1" flipV="1">
            <a:off x="2054702" y="4252132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>
            <a:off x="1659553" y="4429183"/>
            <a:ext cx="0" cy="1693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rot="5400000" flipH="1" flipV="1">
            <a:off x="737691" y="3727097"/>
            <a:ext cx="536" cy="1736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rot="16200000" flipV="1">
            <a:off x="730957" y="5082832"/>
            <a:ext cx="536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1870590" y="3851714"/>
            <a:ext cx="85611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Inhibitory</a:t>
            </a:r>
            <a:b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800" dirty="0" smtClean="0">
                <a:solidFill>
                  <a:srgbClr val="FF0000"/>
                </a:solidFill>
                <a:latin typeface="Arial"/>
                <a:cs typeface="Arial"/>
              </a:rPr>
              <a:t>Cells</a:t>
            </a:r>
            <a:endParaRPr lang="en-US" sz="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72" name="Right Arrow 471"/>
          <p:cNvSpPr/>
          <p:nvPr/>
        </p:nvSpPr>
        <p:spPr>
          <a:xfrm rot="1416621">
            <a:off x="1094453" y="4207197"/>
            <a:ext cx="424862" cy="186941"/>
          </a:xfrm>
          <a:prstGeom prst="rightArrow">
            <a:avLst>
              <a:gd name="adj1" fmla="val 3229"/>
              <a:gd name="adj2" fmla="val 155935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/>
              <a:cs typeface="Arial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669821" y="4574166"/>
            <a:ext cx="84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Pyramidal</a:t>
            </a:r>
            <a:b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</a:br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Cells</a:t>
            </a:r>
            <a:endParaRPr lang="en-US" sz="8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1469261" y="4223660"/>
            <a:ext cx="98902" cy="98902"/>
            <a:chOff x="2728463" y="2628900"/>
            <a:chExt cx="209550" cy="209550"/>
          </a:xfrm>
        </p:grpSpPr>
        <p:sp>
          <p:nvSpPr>
            <p:cNvPr id="312" name="Rounded Rectangle 311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0" name="Picture 31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1" name="Group 320"/>
          <p:cNvGrpSpPr/>
          <p:nvPr/>
        </p:nvGrpSpPr>
        <p:grpSpPr>
          <a:xfrm>
            <a:off x="3672514" y="4221584"/>
            <a:ext cx="98902" cy="98902"/>
            <a:chOff x="2728463" y="2628900"/>
            <a:chExt cx="209550" cy="209550"/>
          </a:xfrm>
        </p:grpSpPr>
        <p:sp>
          <p:nvSpPr>
            <p:cNvPr id="322" name="Rounded Rectangle 321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3" name="Picture 3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4" name="Group 323"/>
          <p:cNvGrpSpPr/>
          <p:nvPr/>
        </p:nvGrpSpPr>
        <p:grpSpPr>
          <a:xfrm>
            <a:off x="5323539" y="4221584"/>
            <a:ext cx="98902" cy="98902"/>
            <a:chOff x="2728463" y="2628900"/>
            <a:chExt cx="209550" cy="209550"/>
          </a:xfrm>
        </p:grpSpPr>
        <p:sp>
          <p:nvSpPr>
            <p:cNvPr id="325" name="Rounded Rectangle 324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6" name="Picture 32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7" name="Group 326"/>
          <p:cNvGrpSpPr/>
          <p:nvPr/>
        </p:nvGrpSpPr>
        <p:grpSpPr>
          <a:xfrm>
            <a:off x="4938852" y="4528639"/>
            <a:ext cx="98902" cy="98902"/>
            <a:chOff x="2728463" y="2628900"/>
            <a:chExt cx="209550" cy="209550"/>
          </a:xfrm>
        </p:grpSpPr>
        <p:sp>
          <p:nvSpPr>
            <p:cNvPr id="328" name="Rounded Rectangle 327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30FF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29" name="Picture 32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0" name="Group 329"/>
          <p:cNvGrpSpPr/>
          <p:nvPr/>
        </p:nvGrpSpPr>
        <p:grpSpPr>
          <a:xfrm>
            <a:off x="3287827" y="4528639"/>
            <a:ext cx="98902" cy="98902"/>
            <a:chOff x="2728463" y="2628900"/>
            <a:chExt cx="209550" cy="209550"/>
          </a:xfrm>
        </p:grpSpPr>
        <p:sp>
          <p:nvSpPr>
            <p:cNvPr id="331" name="Rounded Rectangle 330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30FF2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32" name="Picture 3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3" name="Group 332"/>
          <p:cNvGrpSpPr/>
          <p:nvPr/>
        </p:nvGrpSpPr>
        <p:grpSpPr>
          <a:xfrm>
            <a:off x="5704660" y="4528639"/>
            <a:ext cx="98902" cy="98902"/>
            <a:chOff x="2728463" y="2628900"/>
            <a:chExt cx="209550" cy="209550"/>
          </a:xfrm>
        </p:grpSpPr>
        <p:sp>
          <p:nvSpPr>
            <p:cNvPr id="336" name="Rounded Rectangle 335"/>
            <p:cNvSpPr/>
            <p:nvPr/>
          </p:nvSpPr>
          <p:spPr>
            <a:xfrm>
              <a:off x="2728463" y="2628900"/>
              <a:ext cx="209550" cy="209550"/>
            </a:xfrm>
            <a:prstGeom prst="roundRect">
              <a:avLst/>
            </a:prstGeom>
            <a:solidFill>
              <a:srgbClr val="FFFFFF"/>
            </a:solidFill>
            <a:ln w="63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/>
                <a:cs typeface="Arial"/>
              </a:endParaRPr>
            </a:p>
          </p:txBody>
        </p:sp>
        <p:pic>
          <p:nvPicPr>
            <p:cNvPr id="341" name="Picture 34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826" y="2673350"/>
              <a:ext cx="114300" cy="1143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7" y="4117739"/>
            <a:ext cx="304800" cy="165100"/>
          </a:xfrm>
          <a:prstGeom prst="rect">
            <a:avLst/>
          </a:prstGeom>
        </p:spPr>
      </p:pic>
      <p:sp>
        <p:nvSpPr>
          <p:cNvPr id="342" name="TextBox 341"/>
          <p:cNvSpPr txBox="1"/>
          <p:nvPr/>
        </p:nvSpPr>
        <p:spPr>
          <a:xfrm>
            <a:off x="729838" y="3717926"/>
            <a:ext cx="716586" cy="21544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800" dirty="0" err="1" smtClean="0">
                <a:solidFill>
                  <a:srgbClr val="0000FF"/>
                </a:solidFill>
                <a:latin typeface="Arial"/>
                <a:cs typeface="Arial"/>
              </a:rPr>
              <a:t>Cx</a:t>
            </a:r>
            <a:r>
              <a:rPr lang="en-US" sz="800" dirty="0" smtClean="0">
                <a:solidFill>
                  <a:srgbClr val="0000FF"/>
                </a:solidFill>
                <a:latin typeface="Arial"/>
                <a:cs typeface="Arial"/>
              </a:rPr>
              <a:t>. In</a:t>
            </a:r>
            <a:endParaRPr lang="en-US" sz="8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768055" y="5075256"/>
            <a:ext cx="741409" cy="21544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800" dirty="0" err="1" smtClean="0">
                <a:solidFill>
                  <a:srgbClr val="008000"/>
                </a:solidFill>
                <a:latin typeface="Arial"/>
                <a:cs typeface="Arial"/>
              </a:rPr>
              <a:t>Cx</a:t>
            </a:r>
            <a:r>
              <a:rPr lang="en-US" sz="800" dirty="0" smtClean="0">
                <a:solidFill>
                  <a:srgbClr val="008000"/>
                </a:solidFill>
                <a:latin typeface="Arial"/>
                <a:cs typeface="Arial"/>
              </a:rPr>
              <a:t>. Out</a:t>
            </a:r>
            <a:endParaRPr lang="en-US" sz="8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03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P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46149"/>
            <a:ext cx="1079500" cy="107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0507" y="2633706"/>
            <a:ext cx="716586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Input,</a:t>
            </a:r>
            <a:endParaRPr lang="en-US" sz="12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4925" y="3806560"/>
            <a:ext cx="741409" cy="27477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Output,</a:t>
            </a:r>
            <a:endParaRPr lang="en-US" sz="12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159624" y="2698750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3960869" y="3068688"/>
            <a:ext cx="62283" cy="0"/>
          </a:xfrm>
          <a:prstGeom prst="line">
            <a:avLst/>
          </a:prstGeom>
          <a:ln w="9525" cmpd="sng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0869" y="3067044"/>
            <a:ext cx="0" cy="27291"/>
          </a:xfrm>
          <a:prstGeom prst="line">
            <a:avLst/>
          </a:prstGeom>
          <a:ln w="9525" cmpd="sng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4022615" y="3068688"/>
            <a:ext cx="0" cy="25647"/>
          </a:xfrm>
          <a:prstGeom prst="line">
            <a:avLst/>
          </a:prstGeom>
          <a:ln w="9525" cmpd="sng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91401" y="2698750"/>
            <a:ext cx="340" cy="369939"/>
          </a:xfrm>
          <a:prstGeom prst="line">
            <a:avLst/>
          </a:prstGeom>
          <a:ln w="9525" cmpd="sng"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flipH="1">
            <a:off x="3892283" y="3278071"/>
            <a:ext cx="198906" cy="171471"/>
          </a:xfrm>
          <a:prstGeom prst="triangle">
            <a:avLst/>
          </a:prstGeom>
          <a:noFill/>
          <a:ln w="952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0"/>
            <a:endCxn id="18" idx="0"/>
          </p:cNvCxnSpPr>
          <p:nvPr/>
        </p:nvCxnSpPr>
        <p:spPr>
          <a:xfrm flipV="1">
            <a:off x="3991736" y="3153640"/>
            <a:ext cx="5" cy="124431"/>
          </a:xfrm>
          <a:prstGeom prst="line">
            <a:avLst/>
          </a:prstGeom>
          <a:ln w="9525" cmpd="sng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0800000">
            <a:off x="3960868" y="3091894"/>
            <a:ext cx="61746" cy="61746"/>
          </a:xfrm>
          <a:prstGeom prst="ellipse">
            <a:avLst/>
          </a:prstGeom>
          <a:solidFill>
            <a:srgbClr val="008000"/>
          </a:solidFill>
          <a:ln w="952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6" idx="3"/>
          </p:cNvCxnSpPr>
          <p:nvPr/>
        </p:nvCxnSpPr>
        <p:spPr>
          <a:xfrm flipV="1">
            <a:off x="3991736" y="3449542"/>
            <a:ext cx="0" cy="573183"/>
          </a:xfrm>
          <a:prstGeom prst="line">
            <a:avLst/>
          </a:prstGeom>
          <a:ln w="9525" cmpd="sng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3943992" y="3363990"/>
            <a:ext cx="68011" cy="58778"/>
          </a:xfrm>
          <a:prstGeom prst="curvedConnector3">
            <a:avLst/>
          </a:prstGeom>
          <a:ln w="12700"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igmoi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3238619"/>
            <a:ext cx="1079500" cy="1079500"/>
          </a:xfrm>
          <a:prstGeom prst="rect">
            <a:avLst/>
          </a:prstGeom>
        </p:spPr>
      </p:pic>
      <p:sp>
        <p:nvSpPr>
          <p:cNvPr id="30" name="Right Brace 29"/>
          <p:cNvSpPr/>
          <p:nvPr/>
        </p:nvSpPr>
        <p:spPr>
          <a:xfrm>
            <a:off x="3714750" y="2698750"/>
            <a:ext cx="184792" cy="711200"/>
          </a:xfrm>
          <a:prstGeom prst="rightBrace">
            <a:avLst>
              <a:gd name="adj1" fmla="val 8333"/>
              <a:gd name="adj2" fmla="val 54464"/>
            </a:avLst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0800000">
            <a:off x="4120508" y="3278472"/>
            <a:ext cx="184792" cy="711200"/>
          </a:xfrm>
          <a:prstGeom prst="rightBrace">
            <a:avLst>
              <a:gd name="adj1" fmla="val 8333"/>
              <a:gd name="adj2" fmla="val 83928"/>
            </a:avLst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3872261" y="3849117"/>
            <a:ext cx="537" cy="1736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89" y="2971800"/>
            <a:ext cx="317500" cy="165100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 rot="20183379" flipH="1">
            <a:off x="3980523" y="3050645"/>
            <a:ext cx="424862" cy="186941"/>
          </a:xfrm>
          <a:prstGeom prst="rightArrow">
            <a:avLst>
              <a:gd name="adj1" fmla="val 3229"/>
              <a:gd name="adj2" fmla="val 155935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3883026"/>
            <a:ext cx="520700" cy="1651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707259"/>
            <a:ext cx="5588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113</Words>
  <Application>Microsoft Macintosh PowerPoint</Application>
  <PresentationFormat>Custom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Freestone</dc:creator>
  <cp:lastModifiedBy>Dean Freestone</cp:lastModifiedBy>
  <cp:revision>69</cp:revision>
  <dcterms:created xsi:type="dcterms:W3CDTF">2013-03-18T04:59:21Z</dcterms:created>
  <dcterms:modified xsi:type="dcterms:W3CDTF">2013-06-18T01:12:05Z</dcterms:modified>
</cp:coreProperties>
</file>