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2" r:id="rId11"/>
    <p:sldId id="265" r:id="rId12"/>
    <p:sldId id="267" r:id="rId13"/>
    <p:sldId id="268" r:id="rId14"/>
    <p:sldId id="269" r:id="rId15"/>
  </p:sldIdLst>
  <p:sldSz cx="7562850" cy="10688638"/>
  <p:notesSz cx="6858000" cy="9144000"/>
  <p:defaultTextStyle>
    <a:defPPr>
      <a:defRPr lang="en-US"/>
    </a:defPPr>
    <a:lvl1pPr marL="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0F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75" autoAdjust="0"/>
    <p:restoredTop sz="97760" autoAdjust="0"/>
  </p:normalViewPr>
  <p:slideViewPr>
    <p:cSldViewPr snapToGrid="0" snapToObjects="1">
      <p:cViewPr>
        <p:scale>
          <a:sx n="200" d="100"/>
          <a:sy n="200" d="100"/>
        </p:scale>
        <p:origin x="-96" y="7952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3320408"/>
            <a:ext cx="6428423" cy="2291129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25/12/14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7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25/12/14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4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12299" y="571546"/>
            <a:ext cx="1276231" cy="12158326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3607" y="571546"/>
            <a:ext cx="3702646" cy="12158326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25/12/14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6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25/12/14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1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3" y="6868440"/>
            <a:ext cx="6428423" cy="2122882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3" y="4530302"/>
            <a:ext cx="6428423" cy="2338138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25/12/14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4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607" y="3325355"/>
            <a:ext cx="2489438" cy="940451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9093" y="3325355"/>
            <a:ext cx="2489438" cy="940451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25/12/14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6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3" y="3389683"/>
            <a:ext cx="3341572" cy="6158339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2392573"/>
            <a:ext cx="3342884" cy="9971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3389683"/>
            <a:ext cx="3342884" cy="6158339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25/12/14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9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25/12/14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25/12/14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425567"/>
            <a:ext cx="2488126" cy="181113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4" cy="9122457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3" y="2236698"/>
            <a:ext cx="2488126" cy="7311326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25/12/14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5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8365346"/>
            <a:ext cx="4537710" cy="1254429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25/12/14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104287" tIns="52144" rIns="104287" bIns="52144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2494017"/>
            <a:ext cx="6806565" cy="7054007"/>
          </a:xfrm>
          <a:prstGeom prst="rect">
            <a:avLst/>
          </a:prstGeom>
        </p:spPr>
        <p:txBody>
          <a:bodyPr vert="horz" lIns="104287" tIns="52144" rIns="104287" bIns="52144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E6D31-F933-AD42-9B37-577ED7F48EBC}" type="datetimeFigureOut">
              <a:rPr lang="en-US" smtClean="0"/>
              <a:pPr/>
              <a:t>25/12/14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0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1437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077" indent="-391077" algn="l" defTabSz="521437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7334" indent="-325898" algn="l" defTabSz="521437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592" indent="-260718" algn="l" defTabSz="52143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028" indent="-260718" algn="l" defTabSz="521437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465" indent="-260718" algn="l" defTabSz="521437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emf"/><Relationship Id="rId12" Type="http://schemas.openxmlformats.org/officeDocument/2006/relationships/image" Target="../media/image33.emf"/><Relationship Id="rId13" Type="http://schemas.openxmlformats.org/officeDocument/2006/relationships/image" Target="../media/image34.emf"/><Relationship Id="rId14" Type="http://schemas.openxmlformats.org/officeDocument/2006/relationships/image" Target="../media/image35.emf"/><Relationship Id="rId15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3" Type="http://schemas.openxmlformats.org/officeDocument/2006/relationships/image" Target="../media/image20.emf"/><Relationship Id="rId4" Type="http://schemas.openxmlformats.org/officeDocument/2006/relationships/image" Target="../media/image28.emf"/><Relationship Id="rId5" Type="http://schemas.openxmlformats.org/officeDocument/2006/relationships/image" Target="../media/image22.emf"/><Relationship Id="rId6" Type="http://schemas.openxmlformats.org/officeDocument/2006/relationships/image" Target="../media/image21.emf"/><Relationship Id="rId7" Type="http://schemas.openxmlformats.org/officeDocument/2006/relationships/image" Target="../media/image29.emf"/><Relationship Id="rId8" Type="http://schemas.openxmlformats.org/officeDocument/2006/relationships/image" Target="../media/image30.emf"/><Relationship Id="rId9" Type="http://schemas.openxmlformats.org/officeDocument/2006/relationships/image" Target="../media/image31.emf"/><Relationship Id="rId10" Type="http://schemas.openxmlformats.org/officeDocument/2006/relationships/image" Target="../media/image3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7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emf"/><Relationship Id="rId20" Type="http://schemas.openxmlformats.org/officeDocument/2006/relationships/image" Target="../media/image25.emf"/><Relationship Id="rId10" Type="http://schemas.openxmlformats.org/officeDocument/2006/relationships/image" Target="../media/image41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42.emf"/><Relationship Id="rId19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36.emf"/><Relationship Id="rId6" Type="http://schemas.openxmlformats.org/officeDocument/2006/relationships/image" Target="../media/image37.emf"/><Relationship Id="rId7" Type="http://schemas.openxmlformats.org/officeDocument/2006/relationships/image" Target="../media/image38.emf"/><Relationship Id="rId8" Type="http://schemas.openxmlformats.org/officeDocument/2006/relationships/image" Target="../media/image3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emf"/><Relationship Id="rId9" Type="http://schemas.openxmlformats.org/officeDocument/2006/relationships/image" Target="../media/image13.emf"/><Relationship Id="rId10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emf"/><Relationship Id="rId9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emf"/><Relationship Id="rId12" Type="http://schemas.openxmlformats.org/officeDocument/2006/relationships/image" Target="../media/image25.emf"/><Relationship Id="rId13" Type="http://schemas.openxmlformats.org/officeDocument/2006/relationships/image" Target="../media/image26.emf"/><Relationship Id="rId14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6" Type="http://schemas.openxmlformats.org/officeDocument/2006/relationships/image" Target="../media/image19.emf"/><Relationship Id="rId7" Type="http://schemas.openxmlformats.org/officeDocument/2006/relationships/image" Target="../media/image20.emf"/><Relationship Id="rId8" Type="http://schemas.openxmlformats.org/officeDocument/2006/relationships/image" Target="../media/image21.emf"/><Relationship Id="rId9" Type="http://schemas.openxmlformats.org/officeDocument/2006/relationships/image" Target="../media/image22.emf"/><Relationship Id="rId10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334351" y="3007362"/>
            <a:ext cx="2878108" cy="2054376"/>
            <a:chOff x="1409987" y="1242965"/>
            <a:chExt cx="6125114" cy="4372070"/>
          </a:xfrm>
        </p:grpSpPr>
        <p:grpSp>
          <p:nvGrpSpPr>
            <p:cNvPr id="4" name="Group 3"/>
            <p:cNvGrpSpPr/>
            <p:nvPr/>
          </p:nvGrpSpPr>
          <p:grpSpPr>
            <a:xfrm>
              <a:off x="2312554" y="1677212"/>
              <a:ext cx="1010934" cy="2719862"/>
              <a:chOff x="2312554" y="1677212"/>
              <a:chExt cx="1010934" cy="2719862"/>
            </a:xfrm>
          </p:grpSpPr>
          <p:cxnSp>
            <p:nvCxnSpPr>
              <p:cNvPr id="5" name="Straight Connector 4"/>
              <p:cNvCxnSpPr/>
              <p:nvPr/>
            </p:nvCxnSpPr>
            <p:spPr>
              <a:xfrm rot="10800000">
                <a:off x="3101614" y="1978280"/>
                <a:ext cx="197717" cy="0"/>
              </a:xfrm>
              <a:prstGeom prst="line">
                <a:avLst/>
              </a:prstGeom>
              <a:ln w="9525" cmpd="sng">
                <a:solidFill>
                  <a:srgbClr val="00CD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>
                <a:endCxn id="12" idx="0"/>
              </p:cNvCxnSpPr>
              <p:nvPr/>
            </p:nvCxnSpPr>
            <p:spPr>
              <a:xfrm flipH="1" flipV="1">
                <a:off x="3198534" y="1861970"/>
                <a:ext cx="0" cy="116310"/>
              </a:xfrm>
              <a:prstGeom prst="line">
                <a:avLst/>
              </a:prstGeom>
              <a:ln w="9525" cmpd="sng">
                <a:solidFill>
                  <a:srgbClr val="00CD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2312554" y="1677212"/>
                <a:ext cx="1010934" cy="2719862"/>
                <a:chOff x="2312554" y="1677212"/>
                <a:chExt cx="1010934" cy="2719862"/>
              </a:xfrm>
            </p:grpSpPr>
            <p:sp>
              <p:nvSpPr>
                <p:cNvPr id="8" name="Oval 7"/>
                <p:cNvSpPr/>
                <p:nvPr/>
              </p:nvSpPr>
              <p:spPr>
                <a:xfrm flipH="1">
                  <a:off x="2546398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Connector 8"/>
                <p:cNvCxnSpPr/>
                <p:nvPr/>
              </p:nvCxnSpPr>
              <p:spPr>
                <a:xfrm rot="10800000" flipV="1">
                  <a:off x="3101614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rot="10800000" flipV="1">
                  <a:off x="3297627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>
                  <a:stCxn id="8" idx="0"/>
                  <a:endCxn id="12" idx="1"/>
                </p:cNvCxnSpPr>
                <p:nvPr/>
              </p:nvCxnSpPr>
              <p:spPr>
                <a:xfrm flipH="1" flipV="1">
                  <a:off x="2815134" y="1850850"/>
                  <a:ext cx="3429" cy="1047025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Block Arc 11"/>
                <p:cNvSpPr/>
                <p:nvPr/>
              </p:nvSpPr>
              <p:spPr>
                <a:xfrm flipH="1">
                  <a:off x="2814786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312554" y="4201061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3127475" y="4201061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 flipH="1" flipV="1">
                  <a:off x="2818082" y="3448992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urved Connector 15"/>
                <p:cNvCxnSpPr>
                  <a:endCxn id="14" idx="0"/>
                </p:cNvCxnSpPr>
                <p:nvPr/>
              </p:nvCxnSpPr>
              <p:spPr>
                <a:xfrm rot="16200000" flipH="1">
                  <a:off x="2776012" y="3751590"/>
                  <a:ext cx="492023" cy="406918"/>
                </a:xfrm>
                <a:prstGeom prst="curvedConnector3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urved Connector 16"/>
                <p:cNvCxnSpPr>
                  <a:endCxn id="13" idx="0"/>
                </p:cNvCxnSpPr>
                <p:nvPr/>
              </p:nvCxnSpPr>
              <p:spPr>
                <a:xfrm rot="5400000">
                  <a:off x="2368311" y="3751288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urved Connector 17"/>
                <p:cNvCxnSpPr/>
                <p:nvPr/>
              </p:nvCxnSpPr>
              <p:spPr>
                <a:xfrm flipV="1">
                  <a:off x="2703426" y="3069209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8"/>
            <p:cNvGrpSpPr/>
            <p:nvPr/>
          </p:nvGrpSpPr>
          <p:grpSpPr>
            <a:xfrm>
              <a:off x="4744090" y="1677212"/>
              <a:ext cx="1010934" cy="2713077"/>
              <a:chOff x="4744090" y="1677212"/>
              <a:chExt cx="1010934" cy="2713077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/>
              <p:cNvGrpSpPr/>
              <p:nvPr/>
            </p:nvGrpSpPr>
            <p:grpSpPr>
              <a:xfrm>
                <a:off x="4744090" y="1677212"/>
                <a:ext cx="1010934" cy="2713077"/>
                <a:chOff x="4744090" y="1677212"/>
                <a:chExt cx="1010934" cy="2713077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5559011" y="4194276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urved Connector 25"/>
                <p:cNvCxnSpPr>
                  <a:endCxn id="23" idx="0"/>
                </p:cNvCxnSpPr>
                <p:nvPr/>
              </p:nvCxnSpPr>
              <p:spPr>
                <a:xfrm rot="16200000" flipH="1">
                  <a:off x="5207548" y="3744805"/>
                  <a:ext cx="492023" cy="406918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2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stCxn id="24" idx="0"/>
                  <a:endCxn id="32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endCxn id="32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Block Arc 31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" name="Curved Connector 32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" name="Group 33"/>
            <p:cNvGrpSpPr/>
            <p:nvPr/>
          </p:nvGrpSpPr>
          <p:grpSpPr>
            <a:xfrm>
              <a:off x="1409987" y="1242965"/>
              <a:ext cx="2445251" cy="1215769"/>
              <a:chOff x="1409987" y="1242965"/>
              <a:chExt cx="2445251" cy="1215769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endCxn id="39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Block Arc 38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Straight Connector 39"/>
              <p:cNvCxnSpPr>
                <a:stCxn id="39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1414352" y="2051945"/>
              <a:ext cx="5946589" cy="3563090"/>
              <a:chOff x="1414352" y="2051945"/>
              <a:chExt cx="5946589" cy="3563090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226568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 43"/>
              <p:cNvGrpSpPr/>
              <p:nvPr/>
            </p:nvGrpSpPr>
            <p:grpSpPr>
              <a:xfrm>
                <a:off x="1414352" y="2051945"/>
                <a:ext cx="5946589" cy="3563090"/>
                <a:chOff x="1414352" y="2051945"/>
                <a:chExt cx="5946589" cy="3563090"/>
              </a:xfrm>
            </p:grpSpPr>
            <p:sp>
              <p:nvSpPr>
                <p:cNvPr id="45" name="Isosceles Triangle 44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7163224" y="4470738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7360941" y="4389321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7164928" y="4389321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>
                  <a:endCxn id="62" idx="1"/>
                </p:cNvCxnSpPr>
                <p:nvPr/>
              </p:nvCxnSpPr>
              <p:spPr>
                <a:xfrm flipH="1">
                  <a:off x="7264020" y="4470738"/>
                  <a:ext cx="1" cy="52163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Oval 52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Connector 53"/>
                <p:cNvCxnSpPr>
                  <a:stCxn id="45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/>
                <p:cNvSpPr/>
                <p:nvPr/>
              </p:nvSpPr>
              <p:spPr>
                <a:xfrm rot="10800000">
                  <a:off x="4213428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 rot="10800000">
                  <a:off x="3101614" y="205194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" name="Curved Connector 57"/>
                <p:cNvCxnSpPr>
                  <a:stCxn id="53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urved Connector 58"/>
                <p:cNvCxnSpPr>
                  <a:stCxn id="55" idx="0"/>
                </p:cNvCxnSpPr>
                <p:nvPr/>
              </p:nvCxnSpPr>
              <p:spPr>
                <a:xfrm rot="5400000">
                  <a:off x="3715830" y="2566900"/>
                  <a:ext cx="914106" cy="27710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urved Connector 59"/>
                <p:cNvCxnSpPr>
                  <a:stCxn id="56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urved Connector 60"/>
                <p:cNvCxnSpPr>
                  <a:stCxn id="57" idx="0"/>
                </p:cNvCxnSpPr>
                <p:nvPr/>
              </p:nvCxnSpPr>
              <p:spPr>
                <a:xfrm rot="16200000" flipH="1">
                  <a:off x="3159703" y="2287875"/>
                  <a:ext cx="914546" cy="83471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Block Arc 61"/>
                <p:cNvSpPr/>
                <p:nvPr/>
              </p:nvSpPr>
              <p:spPr>
                <a:xfrm rot="16200000" flipH="1">
                  <a:off x="6032657" y="4383671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Block Arc 62"/>
                <p:cNvSpPr/>
                <p:nvPr/>
              </p:nvSpPr>
              <p:spPr>
                <a:xfrm flipH="1">
                  <a:off x="4034332" y="4383671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4" name="Straight Connector 63"/>
                <p:cNvCxnSpPr>
                  <a:stCxn id="62" idx="0"/>
                  <a:endCxn id="63" idx="1"/>
                </p:cNvCxnSpPr>
                <p:nvPr/>
              </p:nvCxnSpPr>
              <p:spPr>
                <a:xfrm flipH="1" flipV="1">
                  <a:off x="4656993" y="5599439"/>
                  <a:ext cx="1994591" cy="15579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Block Arc 64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6" name="Straight Connector 65"/>
                <p:cNvCxnSpPr>
                  <a:stCxn id="63" idx="0"/>
                  <a:endCxn id="45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3125771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3323488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V="1">
                  <a:off x="3127475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Block Arc 69"/>
                <p:cNvSpPr/>
                <p:nvPr/>
              </p:nvSpPr>
              <p:spPr>
                <a:xfrm rot="10800000" flipH="1">
                  <a:off x="3225482" y="4176190"/>
                  <a:ext cx="801662" cy="821715"/>
                </a:xfrm>
                <a:prstGeom prst="blockArc">
                  <a:avLst>
                    <a:gd name="adj1" fmla="val 10864399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Block Arc 70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2" name="Curved Connector 71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>
                  <a:stCxn id="71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Group 73"/>
            <p:cNvGrpSpPr/>
            <p:nvPr/>
          </p:nvGrpSpPr>
          <p:grpSpPr>
            <a:xfrm>
              <a:off x="1414352" y="4176190"/>
              <a:ext cx="1094215" cy="821715"/>
              <a:chOff x="1414352" y="4176190"/>
              <a:chExt cx="1094215" cy="821715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2310850" y="4470739"/>
                <a:ext cx="197717" cy="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2508567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2312554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411647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Block Arc 78"/>
              <p:cNvSpPr/>
              <p:nvPr/>
            </p:nvSpPr>
            <p:spPr>
              <a:xfrm rot="10800000" flipH="1">
                <a:off x="1608899" y="4176190"/>
                <a:ext cx="801662" cy="821715"/>
              </a:xfrm>
              <a:prstGeom prst="blockArc">
                <a:avLst>
                  <a:gd name="adj1" fmla="val 16299474"/>
                  <a:gd name="adj2" fmla="val 4"/>
                  <a:gd name="adj3" fmla="val 0"/>
                </a:avLst>
              </a:prstGeom>
              <a:noFill/>
              <a:ln w="9525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" name="Straight Connector 79"/>
              <p:cNvCxnSpPr>
                <a:stCxn id="79" idx="0"/>
              </p:cNvCxnSpPr>
              <p:nvPr/>
            </p:nvCxnSpPr>
            <p:spPr>
              <a:xfrm flipH="1">
                <a:off x="1414352" y="4997724"/>
                <a:ext cx="607265" cy="181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4213428" y="1254085"/>
              <a:ext cx="3321673" cy="3737470"/>
              <a:chOff x="4213428" y="1254085"/>
              <a:chExt cx="3321673" cy="3737470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5557307" y="4463954"/>
                <a:ext cx="197717" cy="0"/>
              </a:xfrm>
              <a:prstGeom prst="line">
                <a:avLst/>
              </a:prstGeom>
              <a:ln w="9525" cmpd="sng">
                <a:solidFill>
                  <a:srgbClr val="FF66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Group 82"/>
              <p:cNvGrpSpPr/>
              <p:nvPr/>
            </p:nvGrpSpPr>
            <p:grpSpPr>
              <a:xfrm>
                <a:off x="4213428" y="1254085"/>
                <a:ext cx="3321673" cy="3737470"/>
                <a:chOff x="4213428" y="1254085"/>
                <a:chExt cx="3321673" cy="3737470"/>
              </a:xfrm>
            </p:grpSpPr>
            <p:cxnSp>
              <p:nvCxnSpPr>
                <p:cNvPr id="84" name="Straight Connector 83"/>
                <p:cNvCxnSpPr>
                  <a:endCxn id="99" idx="1"/>
                </p:cNvCxnSpPr>
                <p:nvPr/>
              </p:nvCxnSpPr>
              <p:spPr>
                <a:xfrm flipV="1">
                  <a:off x="4310348" y="1876746"/>
                  <a:ext cx="1" cy="101974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5" name="Group 84"/>
                <p:cNvGrpSpPr/>
                <p:nvPr/>
              </p:nvGrpSpPr>
              <p:grpSpPr>
                <a:xfrm>
                  <a:off x="4213428" y="1254085"/>
                  <a:ext cx="3321673" cy="3737470"/>
                  <a:chOff x="4213428" y="1254085"/>
                  <a:chExt cx="3321673" cy="3737470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 flipV="1">
                    <a:off x="5755024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 flipV="1">
                    <a:off x="5559011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5658104" y="4463954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" name="Oval 89"/>
                  <p:cNvSpPr/>
                  <p:nvPr/>
                </p:nvSpPr>
                <p:spPr>
                  <a:xfrm>
                    <a:off x="7164928" y="4201060"/>
                    <a:ext cx="196013" cy="196013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 flipH="1">
                    <a:off x="6990770" y="2897876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cxnSp>
                <p:nvCxnSpPr>
                  <p:cNvPr id="92" name="Straight Connector 91"/>
                  <p:cNvCxnSpPr/>
                  <p:nvPr/>
                </p:nvCxnSpPr>
                <p:spPr>
                  <a:xfrm flipH="1" flipV="1">
                    <a:off x="6462359" y="2644177"/>
                    <a:ext cx="0" cy="1942871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Block Arc 92"/>
                  <p:cNvSpPr/>
                  <p:nvPr/>
                </p:nvSpPr>
                <p:spPr>
                  <a:xfrm flipH="1">
                    <a:off x="6461273" y="2233319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94" name="Block Arc 93"/>
                  <p:cNvSpPr/>
                  <p:nvPr/>
                </p:nvSpPr>
                <p:spPr>
                  <a:xfrm rot="10800000" flipH="1">
                    <a:off x="5658104" y="4169840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cxnSp>
                <p:nvCxnSpPr>
                  <p:cNvPr id="95" name="Straight Connector 94"/>
                  <p:cNvCxnSpPr/>
                  <p:nvPr/>
                </p:nvCxnSpPr>
                <p:spPr>
                  <a:xfrm rot="10800000">
                    <a:off x="4213428" y="1978720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 rot="10800000" flipV="1">
                    <a:off x="4213428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 rot="10800000" flipV="1">
                    <a:off x="4409441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Block Arc 97"/>
                  <p:cNvSpPr/>
                  <p:nvPr/>
                </p:nvSpPr>
                <p:spPr>
                  <a:xfrm rot="10800000" flipH="1">
                    <a:off x="6015976" y="1254085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99" name="Block Arc 98"/>
                  <p:cNvSpPr/>
                  <p:nvPr/>
                </p:nvSpPr>
                <p:spPr>
                  <a:xfrm rot="5400000" flipH="1">
                    <a:off x="4294753" y="1269680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cxnSp>
                <p:nvCxnSpPr>
                  <p:cNvPr id="100" name="Straight Connector 99"/>
                  <p:cNvCxnSpPr>
                    <a:stCxn id="91" idx="0"/>
                    <a:endCxn id="98" idx="0"/>
                  </p:cNvCxnSpPr>
                  <p:nvPr/>
                </p:nvCxnSpPr>
                <p:spPr>
                  <a:xfrm flipH="1" flipV="1">
                    <a:off x="7262918" y="1866522"/>
                    <a:ext cx="17" cy="1031354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>
                    <a:stCxn id="98" idx="1"/>
                    <a:endCxn id="99" idx="0"/>
                  </p:cNvCxnSpPr>
                  <p:nvPr/>
                </p:nvCxnSpPr>
                <p:spPr>
                  <a:xfrm flipH="1">
                    <a:off x="4922785" y="1254086"/>
                    <a:ext cx="1717489" cy="16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Curved Connector 101"/>
                  <p:cNvCxnSpPr/>
                  <p:nvPr/>
                </p:nvCxnSpPr>
                <p:spPr>
                  <a:xfrm flipV="1">
                    <a:off x="7163224" y="3069762"/>
                    <a:ext cx="215900" cy="186591"/>
                  </a:xfrm>
                  <a:prstGeom prst="curvedConnector3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6" name="Straight Connector 85"/>
                <p:cNvCxnSpPr>
                  <a:stCxn id="91" idx="4"/>
                  <a:endCxn id="90" idx="0"/>
                </p:cNvCxnSpPr>
                <p:nvPr/>
              </p:nvCxnSpPr>
              <p:spPr>
                <a:xfrm>
                  <a:off x="7262935" y="3442207"/>
                  <a:ext cx="0" cy="758853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03" name="Group 202"/>
          <p:cNvGrpSpPr/>
          <p:nvPr/>
        </p:nvGrpSpPr>
        <p:grpSpPr>
          <a:xfrm>
            <a:off x="1419973" y="3011165"/>
            <a:ext cx="2844525" cy="2030405"/>
            <a:chOff x="1187935" y="5599422"/>
            <a:chExt cx="6125114" cy="4372070"/>
          </a:xfrm>
        </p:grpSpPr>
        <p:grpSp>
          <p:nvGrpSpPr>
            <p:cNvPr id="104" name="Group 103"/>
            <p:cNvGrpSpPr/>
            <p:nvPr/>
          </p:nvGrpSpPr>
          <p:grpSpPr>
            <a:xfrm>
              <a:off x="2090502" y="6033669"/>
              <a:ext cx="1010934" cy="2719862"/>
              <a:chOff x="2312554" y="1677212"/>
              <a:chExt cx="1010934" cy="2719862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 rot="10800000">
                <a:off x="3101614" y="1978280"/>
                <a:ext cx="197717" cy="0"/>
              </a:xfrm>
              <a:prstGeom prst="line">
                <a:avLst/>
              </a:prstGeom>
              <a:ln w="9525" cmpd="sng">
                <a:solidFill>
                  <a:srgbClr val="00CD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endCxn id="112" idx="0"/>
              </p:cNvCxnSpPr>
              <p:nvPr/>
            </p:nvCxnSpPr>
            <p:spPr>
              <a:xfrm flipH="1" flipV="1">
                <a:off x="3198534" y="1861970"/>
                <a:ext cx="0" cy="116310"/>
              </a:xfrm>
              <a:prstGeom prst="line">
                <a:avLst/>
              </a:prstGeom>
              <a:ln w="9525" cmpd="sng">
                <a:solidFill>
                  <a:srgbClr val="00CD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Group 106"/>
              <p:cNvGrpSpPr/>
              <p:nvPr/>
            </p:nvGrpSpPr>
            <p:grpSpPr>
              <a:xfrm>
                <a:off x="2312554" y="1677212"/>
                <a:ext cx="1010934" cy="2719862"/>
                <a:chOff x="2312554" y="1677212"/>
                <a:chExt cx="1010934" cy="2719862"/>
              </a:xfrm>
            </p:grpSpPr>
            <p:sp>
              <p:nvSpPr>
                <p:cNvPr id="108" name="Oval 107"/>
                <p:cNvSpPr/>
                <p:nvPr/>
              </p:nvSpPr>
              <p:spPr>
                <a:xfrm flipH="1">
                  <a:off x="2546398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/>
                <p:nvPr/>
              </p:nvCxnSpPr>
              <p:spPr>
                <a:xfrm rot="10800000" flipV="1">
                  <a:off x="3101614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rot="10800000" flipV="1">
                  <a:off x="3297627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>
                  <a:stCxn id="108" idx="0"/>
                  <a:endCxn id="112" idx="1"/>
                </p:cNvCxnSpPr>
                <p:nvPr/>
              </p:nvCxnSpPr>
              <p:spPr>
                <a:xfrm flipH="1" flipV="1">
                  <a:off x="2815134" y="1850850"/>
                  <a:ext cx="3429" cy="1047025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Block Arc 111"/>
                <p:cNvSpPr/>
                <p:nvPr/>
              </p:nvSpPr>
              <p:spPr>
                <a:xfrm flipH="1">
                  <a:off x="2814786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2312554" y="4201061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127475" y="4201061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flipH="1" flipV="1">
                  <a:off x="2818082" y="3448992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Curved Connector 115"/>
                <p:cNvCxnSpPr>
                  <a:endCxn id="114" idx="0"/>
                </p:cNvCxnSpPr>
                <p:nvPr/>
              </p:nvCxnSpPr>
              <p:spPr>
                <a:xfrm rot="16200000" flipH="1">
                  <a:off x="2776012" y="3751590"/>
                  <a:ext cx="492023" cy="406918"/>
                </a:xfrm>
                <a:prstGeom prst="curvedConnector3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Curved Connector 116"/>
                <p:cNvCxnSpPr>
                  <a:endCxn id="113" idx="0"/>
                </p:cNvCxnSpPr>
                <p:nvPr/>
              </p:nvCxnSpPr>
              <p:spPr>
                <a:xfrm rot="5400000">
                  <a:off x="2368311" y="3751288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Curved Connector 117"/>
                <p:cNvCxnSpPr/>
                <p:nvPr/>
              </p:nvCxnSpPr>
              <p:spPr>
                <a:xfrm flipV="1">
                  <a:off x="2703426" y="3069209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9" name="Group 118"/>
            <p:cNvGrpSpPr/>
            <p:nvPr/>
          </p:nvGrpSpPr>
          <p:grpSpPr>
            <a:xfrm>
              <a:off x="4522038" y="6033669"/>
              <a:ext cx="778176" cy="2713077"/>
              <a:chOff x="4744090" y="1677212"/>
              <a:chExt cx="778176" cy="2713077"/>
            </a:xfrm>
          </p:grpSpPr>
          <p:cxnSp>
            <p:nvCxnSpPr>
              <p:cNvPr id="120" name="Straight Connector 119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1" name="Group 120"/>
              <p:cNvGrpSpPr/>
              <p:nvPr/>
            </p:nvGrpSpPr>
            <p:grpSpPr>
              <a:xfrm>
                <a:off x="4744090" y="1677212"/>
                <a:ext cx="778176" cy="2713077"/>
                <a:chOff x="4744090" y="1677212"/>
                <a:chExt cx="778176" cy="2713077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Connector 124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urved Connector 126"/>
                <p:cNvCxnSpPr>
                  <a:endCxn id="122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>
                  <a:stCxn id="124" idx="0"/>
                  <a:endCxn id="132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>
                  <a:endCxn id="132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Block Arc 131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3" name="Curved Connector 132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4" name="Group 133"/>
            <p:cNvGrpSpPr/>
            <p:nvPr/>
          </p:nvGrpSpPr>
          <p:grpSpPr>
            <a:xfrm>
              <a:off x="1187935" y="5599422"/>
              <a:ext cx="2445251" cy="1215769"/>
              <a:chOff x="1409987" y="1242965"/>
              <a:chExt cx="2445251" cy="1215769"/>
            </a:xfrm>
          </p:grpSpPr>
          <p:cxnSp>
            <p:nvCxnSpPr>
              <p:cNvPr id="135" name="Straight Connector 134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endCxn id="139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Block Arc 138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0" name="Straight Connector 139"/>
              <p:cNvCxnSpPr>
                <a:stCxn id="139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40"/>
            <p:cNvGrpSpPr/>
            <p:nvPr/>
          </p:nvGrpSpPr>
          <p:grpSpPr>
            <a:xfrm>
              <a:off x="1192300" y="6408402"/>
              <a:ext cx="5946589" cy="3563090"/>
              <a:chOff x="1414352" y="2051945"/>
              <a:chExt cx="5946589" cy="3563090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3226568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Group 143"/>
              <p:cNvGrpSpPr/>
              <p:nvPr/>
            </p:nvGrpSpPr>
            <p:grpSpPr>
              <a:xfrm>
                <a:off x="1414352" y="2051945"/>
                <a:ext cx="5946589" cy="3563090"/>
                <a:chOff x="1414352" y="2051945"/>
                <a:chExt cx="5946589" cy="3563090"/>
              </a:xfrm>
            </p:grpSpPr>
            <p:sp>
              <p:nvSpPr>
                <p:cNvPr id="145" name="Isosceles Triangle 144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7163224" y="4470738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flipV="1">
                  <a:off x="7360941" y="4389321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flipV="1">
                  <a:off x="7164928" y="4389321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>
                  <a:endCxn id="162" idx="1"/>
                </p:cNvCxnSpPr>
                <p:nvPr/>
              </p:nvCxnSpPr>
              <p:spPr>
                <a:xfrm flipH="1">
                  <a:off x="7264020" y="4470738"/>
                  <a:ext cx="1" cy="52163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Oval 152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4" name="Straight Connector 153"/>
                <p:cNvCxnSpPr>
                  <a:stCxn id="145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Oval 154"/>
                <p:cNvSpPr/>
                <p:nvPr/>
              </p:nvSpPr>
              <p:spPr>
                <a:xfrm rot="10800000">
                  <a:off x="4213428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 rot="10800000">
                  <a:off x="3101614" y="205194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8" name="Curved Connector 157"/>
                <p:cNvCxnSpPr>
                  <a:stCxn id="153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Curved Connector 158"/>
                <p:cNvCxnSpPr>
                  <a:stCxn id="155" idx="0"/>
                </p:cNvCxnSpPr>
                <p:nvPr/>
              </p:nvCxnSpPr>
              <p:spPr>
                <a:xfrm rot="5400000">
                  <a:off x="3715830" y="2566900"/>
                  <a:ext cx="914106" cy="27710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Curved Connector 159"/>
                <p:cNvCxnSpPr>
                  <a:stCxn id="156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Curved Connector 160"/>
                <p:cNvCxnSpPr>
                  <a:stCxn id="157" idx="0"/>
                </p:cNvCxnSpPr>
                <p:nvPr/>
              </p:nvCxnSpPr>
              <p:spPr>
                <a:xfrm rot="16200000" flipH="1">
                  <a:off x="3159703" y="2287875"/>
                  <a:ext cx="914546" cy="83471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Block Arc 161"/>
                <p:cNvSpPr/>
                <p:nvPr/>
              </p:nvSpPr>
              <p:spPr>
                <a:xfrm rot="16200000" flipH="1">
                  <a:off x="6032657" y="4383671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Block Arc 162"/>
                <p:cNvSpPr/>
                <p:nvPr/>
              </p:nvSpPr>
              <p:spPr>
                <a:xfrm flipH="1">
                  <a:off x="4034332" y="4383671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4" name="Straight Connector 163"/>
                <p:cNvCxnSpPr>
                  <a:stCxn id="162" idx="0"/>
                  <a:endCxn id="163" idx="1"/>
                </p:cNvCxnSpPr>
                <p:nvPr/>
              </p:nvCxnSpPr>
              <p:spPr>
                <a:xfrm flipH="1" flipV="1">
                  <a:off x="4656993" y="5599439"/>
                  <a:ext cx="1994591" cy="15579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Block Arc 164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6" name="Straight Connector 165"/>
                <p:cNvCxnSpPr>
                  <a:stCxn id="163" idx="0"/>
                  <a:endCxn id="145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3125771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 flipV="1">
                  <a:off x="3323488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 flipV="1">
                  <a:off x="3127475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Block Arc 169"/>
                <p:cNvSpPr/>
                <p:nvPr/>
              </p:nvSpPr>
              <p:spPr>
                <a:xfrm rot="10800000" flipH="1">
                  <a:off x="3225482" y="4176190"/>
                  <a:ext cx="801662" cy="821715"/>
                </a:xfrm>
                <a:prstGeom prst="blockArc">
                  <a:avLst>
                    <a:gd name="adj1" fmla="val 10864399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Block Arc 170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2" name="Curved Connector 171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>
                  <a:stCxn id="171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4" name="Group 173"/>
            <p:cNvGrpSpPr/>
            <p:nvPr/>
          </p:nvGrpSpPr>
          <p:grpSpPr>
            <a:xfrm>
              <a:off x="1192300" y="8532647"/>
              <a:ext cx="1094215" cy="821715"/>
              <a:chOff x="1414352" y="4176190"/>
              <a:chExt cx="1094215" cy="821715"/>
            </a:xfrm>
          </p:grpSpPr>
          <p:cxnSp>
            <p:nvCxnSpPr>
              <p:cNvPr id="175" name="Straight Connector 174"/>
              <p:cNvCxnSpPr/>
              <p:nvPr/>
            </p:nvCxnSpPr>
            <p:spPr>
              <a:xfrm>
                <a:off x="2310850" y="4470739"/>
                <a:ext cx="197717" cy="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flipV="1">
                <a:off x="2508567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V="1">
                <a:off x="2312554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2411647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Block Arc 178"/>
              <p:cNvSpPr/>
              <p:nvPr/>
            </p:nvSpPr>
            <p:spPr>
              <a:xfrm rot="10800000" flipH="1">
                <a:off x="1608899" y="4176190"/>
                <a:ext cx="801662" cy="821715"/>
              </a:xfrm>
              <a:prstGeom prst="blockArc">
                <a:avLst>
                  <a:gd name="adj1" fmla="val 16299474"/>
                  <a:gd name="adj2" fmla="val 4"/>
                  <a:gd name="adj3" fmla="val 0"/>
                </a:avLst>
              </a:prstGeom>
              <a:noFill/>
              <a:ln w="9525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0" name="Straight Connector 179"/>
              <p:cNvCxnSpPr>
                <a:stCxn id="179" idx="0"/>
              </p:cNvCxnSpPr>
              <p:nvPr/>
            </p:nvCxnSpPr>
            <p:spPr>
              <a:xfrm flipH="1">
                <a:off x="1414352" y="4997724"/>
                <a:ext cx="607265" cy="181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3991376" y="5610542"/>
              <a:ext cx="3321673" cy="3142988"/>
              <a:chOff x="4213428" y="1254085"/>
              <a:chExt cx="3321673" cy="3142988"/>
            </a:xfrm>
          </p:grpSpPr>
          <p:cxnSp>
            <p:nvCxnSpPr>
              <p:cNvPr id="184" name="Straight Connector 183"/>
              <p:cNvCxnSpPr>
                <a:endCxn id="199" idx="1"/>
              </p:cNvCxnSpPr>
              <p:nvPr/>
            </p:nvCxnSpPr>
            <p:spPr>
              <a:xfrm flipV="1">
                <a:off x="4310348" y="1876746"/>
                <a:ext cx="1" cy="101974"/>
              </a:xfrm>
              <a:prstGeom prst="line">
                <a:avLst/>
              </a:prstGeom>
              <a:ln w="9525" cmpd="sng">
                <a:solidFill>
                  <a:srgbClr val="FF66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4213428" y="1254085"/>
                <a:ext cx="3321673" cy="3142988"/>
                <a:chOff x="4213428" y="1254085"/>
                <a:chExt cx="3321673" cy="3142988"/>
              </a:xfrm>
            </p:grpSpPr>
            <p:sp>
              <p:nvSpPr>
                <p:cNvPr id="190" name="Oval 189"/>
                <p:cNvSpPr/>
                <p:nvPr/>
              </p:nvSpPr>
              <p:spPr>
                <a:xfrm>
                  <a:off x="7164928" y="4201060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191" name="Oval 190"/>
                <p:cNvSpPr/>
                <p:nvPr/>
              </p:nvSpPr>
              <p:spPr>
                <a:xfrm flipH="1">
                  <a:off x="6990770" y="2897876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cxnSp>
              <p:nvCxnSpPr>
                <p:cNvPr id="195" name="Straight Connector 194"/>
                <p:cNvCxnSpPr/>
                <p:nvPr/>
              </p:nvCxnSpPr>
              <p:spPr>
                <a:xfrm rot="10800000">
                  <a:off x="4213428" y="1978720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rot="10800000" flipV="1">
                  <a:off x="4213428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 rot="10800000" flipV="1">
                  <a:off x="4409441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Block Arc 197"/>
                <p:cNvSpPr/>
                <p:nvPr/>
              </p:nvSpPr>
              <p:spPr>
                <a:xfrm rot="10800000" flipH="1">
                  <a:off x="6015976" y="125408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199" name="Block Arc 198"/>
                <p:cNvSpPr/>
                <p:nvPr/>
              </p:nvSpPr>
              <p:spPr>
                <a:xfrm rot="5400000" flipH="1">
                  <a:off x="4294753" y="1269680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cxnSp>
              <p:nvCxnSpPr>
                <p:cNvPr id="200" name="Straight Connector 199"/>
                <p:cNvCxnSpPr>
                  <a:stCxn id="191" idx="0"/>
                  <a:endCxn id="198" idx="0"/>
                </p:cNvCxnSpPr>
                <p:nvPr/>
              </p:nvCxnSpPr>
              <p:spPr>
                <a:xfrm flipH="1" flipV="1">
                  <a:off x="7262918" y="1866522"/>
                  <a:ext cx="17" cy="1031354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>
                  <a:stCxn id="198" idx="1"/>
                  <a:endCxn id="199" idx="0"/>
                </p:cNvCxnSpPr>
                <p:nvPr/>
              </p:nvCxnSpPr>
              <p:spPr>
                <a:xfrm flipH="1">
                  <a:off x="4922785" y="1254086"/>
                  <a:ext cx="1717489" cy="16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Curved Connector 201"/>
                <p:cNvCxnSpPr/>
                <p:nvPr/>
              </p:nvCxnSpPr>
              <p:spPr>
                <a:xfrm flipV="1">
                  <a:off x="7163224" y="3069762"/>
                  <a:ext cx="215900" cy="186591"/>
                </a:xfrm>
                <a:prstGeom prst="curvedConnector3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>
                <a:stCxn id="191" idx="4"/>
                <a:endCxn id="190" idx="0"/>
              </p:cNvCxnSpPr>
              <p:nvPr/>
            </p:nvCxnSpPr>
            <p:spPr>
              <a:xfrm>
                <a:off x="7262935" y="3442207"/>
                <a:ext cx="0" cy="758853"/>
              </a:xfrm>
              <a:prstGeom prst="line">
                <a:avLst/>
              </a:prstGeom>
              <a:ln w="9525" cmpd="sng">
                <a:solidFill>
                  <a:srgbClr val="FF66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3" name="Group 302"/>
          <p:cNvGrpSpPr/>
          <p:nvPr/>
        </p:nvGrpSpPr>
        <p:grpSpPr>
          <a:xfrm>
            <a:off x="4336402" y="535377"/>
            <a:ext cx="1916883" cy="2030711"/>
            <a:chOff x="1080080" y="5361480"/>
            <a:chExt cx="4112279" cy="4356475"/>
          </a:xfrm>
        </p:grpSpPr>
        <p:grpSp>
          <p:nvGrpSpPr>
            <p:cNvPr id="204" name="Group 203"/>
            <p:cNvGrpSpPr/>
            <p:nvPr/>
          </p:nvGrpSpPr>
          <p:grpSpPr>
            <a:xfrm>
              <a:off x="1982647" y="5795727"/>
              <a:ext cx="1010934" cy="2719862"/>
              <a:chOff x="2312554" y="1677212"/>
              <a:chExt cx="1010934" cy="2719862"/>
            </a:xfrm>
          </p:grpSpPr>
          <p:cxnSp>
            <p:nvCxnSpPr>
              <p:cNvPr id="205" name="Straight Connector 204"/>
              <p:cNvCxnSpPr/>
              <p:nvPr/>
            </p:nvCxnSpPr>
            <p:spPr>
              <a:xfrm rot="10800000">
                <a:off x="3101614" y="1978280"/>
                <a:ext cx="197717" cy="0"/>
              </a:xfrm>
              <a:prstGeom prst="line">
                <a:avLst/>
              </a:prstGeom>
              <a:ln w="9525" cmpd="sng">
                <a:solidFill>
                  <a:srgbClr val="00CD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>
                <a:endCxn id="212" idx="0"/>
              </p:cNvCxnSpPr>
              <p:nvPr/>
            </p:nvCxnSpPr>
            <p:spPr>
              <a:xfrm flipH="1" flipV="1">
                <a:off x="3198534" y="1861970"/>
                <a:ext cx="0" cy="116310"/>
              </a:xfrm>
              <a:prstGeom prst="line">
                <a:avLst/>
              </a:prstGeom>
              <a:ln w="9525" cmpd="sng">
                <a:solidFill>
                  <a:srgbClr val="00CD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/>
            </p:nvGrpSpPr>
            <p:grpSpPr>
              <a:xfrm>
                <a:off x="2312554" y="1677212"/>
                <a:ext cx="1010934" cy="2719862"/>
                <a:chOff x="2312554" y="1677212"/>
                <a:chExt cx="1010934" cy="2719862"/>
              </a:xfrm>
            </p:grpSpPr>
            <p:sp>
              <p:nvSpPr>
                <p:cNvPr id="208" name="Oval 207"/>
                <p:cNvSpPr/>
                <p:nvPr/>
              </p:nvSpPr>
              <p:spPr>
                <a:xfrm flipH="1">
                  <a:off x="2546398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9" name="Straight Connector 208"/>
                <p:cNvCxnSpPr/>
                <p:nvPr/>
              </p:nvCxnSpPr>
              <p:spPr>
                <a:xfrm rot="10800000" flipV="1">
                  <a:off x="3101614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 rot="10800000" flipV="1">
                  <a:off x="3297627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>
                  <a:stCxn id="208" idx="0"/>
                  <a:endCxn id="212" idx="1"/>
                </p:cNvCxnSpPr>
                <p:nvPr/>
              </p:nvCxnSpPr>
              <p:spPr>
                <a:xfrm flipH="1" flipV="1">
                  <a:off x="2815134" y="1850850"/>
                  <a:ext cx="3429" cy="1047025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Block Arc 211"/>
                <p:cNvSpPr/>
                <p:nvPr/>
              </p:nvSpPr>
              <p:spPr>
                <a:xfrm flipH="1">
                  <a:off x="2814786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/>
                <p:cNvSpPr/>
                <p:nvPr/>
              </p:nvSpPr>
              <p:spPr>
                <a:xfrm>
                  <a:off x="2312554" y="4201061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Oval 213"/>
                <p:cNvSpPr/>
                <p:nvPr/>
              </p:nvSpPr>
              <p:spPr>
                <a:xfrm>
                  <a:off x="3127475" y="4201061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5" name="Straight Connector 214"/>
                <p:cNvCxnSpPr/>
                <p:nvPr/>
              </p:nvCxnSpPr>
              <p:spPr>
                <a:xfrm flipH="1" flipV="1">
                  <a:off x="2818082" y="3448992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urved Connector 215"/>
                <p:cNvCxnSpPr>
                  <a:endCxn id="214" idx="0"/>
                </p:cNvCxnSpPr>
                <p:nvPr/>
              </p:nvCxnSpPr>
              <p:spPr>
                <a:xfrm rot="16200000" flipH="1">
                  <a:off x="2776012" y="3751590"/>
                  <a:ext cx="492023" cy="406918"/>
                </a:xfrm>
                <a:prstGeom prst="curvedConnector3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Curved Connector 216"/>
                <p:cNvCxnSpPr>
                  <a:endCxn id="213" idx="0"/>
                </p:cNvCxnSpPr>
                <p:nvPr/>
              </p:nvCxnSpPr>
              <p:spPr>
                <a:xfrm rot="5400000">
                  <a:off x="2368311" y="3751288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urved Connector 217"/>
                <p:cNvCxnSpPr/>
                <p:nvPr/>
              </p:nvCxnSpPr>
              <p:spPr>
                <a:xfrm flipV="1">
                  <a:off x="2703426" y="3069209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9" name="Group 218"/>
            <p:cNvGrpSpPr/>
            <p:nvPr/>
          </p:nvGrpSpPr>
          <p:grpSpPr>
            <a:xfrm>
              <a:off x="4414183" y="5795727"/>
              <a:ext cx="778176" cy="2713077"/>
              <a:chOff x="4744090" y="1677212"/>
              <a:chExt cx="778176" cy="2713077"/>
            </a:xfrm>
          </p:grpSpPr>
          <p:cxnSp>
            <p:nvCxnSpPr>
              <p:cNvPr id="220" name="Straight Connector 219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1" name="Group 220"/>
              <p:cNvGrpSpPr/>
              <p:nvPr/>
            </p:nvGrpSpPr>
            <p:grpSpPr>
              <a:xfrm>
                <a:off x="4744090" y="1677212"/>
                <a:ext cx="778176" cy="2713077"/>
                <a:chOff x="4744090" y="1677212"/>
                <a:chExt cx="778176" cy="2713077"/>
              </a:xfrm>
            </p:grpSpPr>
            <p:sp>
              <p:nvSpPr>
                <p:cNvPr id="222" name="Oval 221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223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5" name="Straight Connector 224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Curved Connector 226"/>
                <p:cNvCxnSpPr>
                  <a:endCxn id="222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>
                  <a:stCxn id="224" idx="0"/>
                  <a:endCxn id="232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>
                  <a:endCxn id="232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2" name="Block Arc 231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33" name="Curved Connector 232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4" name="Group 233"/>
            <p:cNvGrpSpPr/>
            <p:nvPr/>
          </p:nvGrpSpPr>
          <p:grpSpPr>
            <a:xfrm>
              <a:off x="1080080" y="5361480"/>
              <a:ext cx="2445251" cy="1215769"/>
              <a:chOff x="1409987" y="1242965"/>
              <a:chExt cx="2445251" cy="1215769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>
                <a:endCxn id="239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Block Arc 238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0" name="Straight Connector 239"/>
              <p:cNvCxnSpPr>
                <a:stCxn id="239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Group 240"/>
            <p:cNvGrpSpPr/>
            <p:nvPr/>
          </p:nvGrpSpPr>
          <p:grpSpPr>
            <a:xfrm>
              <a:off x="1084445" y="6170460"/>
              <a:ext cx="3550007" cy="3547495"/>
              <a:chOff x="1414352" y="2051945"/>
              <a:chExt cx="3550007" cy="3547495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3226568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4" name="Group 243"/>
              <p:cNvGrpSpPr/>
              <p:nvPr/>
            </p:nvGrpSpPr>
            <p:grpSpPr>
              <a:xfrm>
                <a:off x="1414352" y="2051945"/>
                <a:ext cx="3550007" cy="3547495"/>
                <a:chOff x="1414352" y="2051945"/>
                <a:chExt cx="3550007" cy="3547495"/>
              </a:xfrm>
            </p:grpSpPr>
            <p:sp>
              <p:nvSpPr>
                <p:cNvPr id="245" name="Isosceles Triangle 244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3" name="Oval 252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4" name="Straight Connector 253"/>
                <p:cNvCxnSpPr>
                  <a:stCxn id="245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Oval 255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Oval 256"/>
                <p:cNvSpPr/>
                <p:nvPr/>
              </p:nvSpPr>
              <p:spPr>
                <a:xfrm rot="10800000">
                  <a:off x="3101614" y="205194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8" name="Curved Connector 257"/>
                <p:cNvCxnSpPr>
                  <a:stCxn id="253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Curved Connector 259"/>
                <p:cNvCxnSpPr>
                  <a:stCxn id="256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Curved Connector 260"/>
                <p:cNvCxnSpPr>
                  <a:stCxn id="257" idx="0"/>
                </p:cNvCxnSpPr>
                <p:nvPr/>
              </p:nvCxnSpPr>
              <p:spPr>
                <a:xfrm rot="16200000" flipH="1">
                  <a:off x="3159703" y="2287875"/>
                  <a:ext cx="914546" cy="83471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Block Arc 264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6" name="Straight Connector 265"/>
                <p:cNvCxnSpPr>
                  <a:endCxn id="245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3125771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 flipV="1">
                  <a:off x="3323488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 flipV="1">
                  <a:off x="3127475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0" name="Block Arc 269"/>
                <p:cNvSpPr/>
                <p:nvPr/>
              </p:nvSpPr>
              <p:spPr>
                <a:xfrm rot="10800000" flipH="1">
                  <a:off x="3225482" y="4176190"/>
                  <a:ext cx="801662" cy="821715"/>
                </a:xfrm>
                <a:prstGeom prst="blockArc">
                  <a:avLst>
                    <a:gd name="adj1" fmla="val 10864399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Block Arc 270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2" name="Curved Connector 271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>
                  <a:stCxn id="271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4" name="Group 273"/>
            <p:cNvGrpSpPr/>
            <p:nvPr/>
          </p:nvGrpSpPr>
          <p:grpSpPr>
            <a:xfrm>
              <a:off x="1084445" y="8294705"/>
              <a:ext cx="1094215" cy="821715"/>
              <a:chOff x="1414352" y="4176190"/>
              <a:chExt cx="1094215" cy="821715"/>
            </a:xfrm>
          </p:grpSpPr>
          <p:cxnSp>
            <p:nvCxnSpPr>
              <p:cNvPr id="275" name="Straight Connector 274"/>
              <p:cNvCxnSpPr/>
              <p:nvPr/>
            </p:nvCxnSpPr>
            <p:spPr>
              <a:xfrm>
                <a:off x="2310850" y="4470739"/>
                <a:ext cx="197717" cy="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 flipV="1">
                <a:off x="2508567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 flipV="1">
                <a:off x="2312554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2411647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Block Arc 278"/>
              <p:cNvSpPr/>
              <p:nvPr/>
            </p:nvSpPr>
            <p:spPr>
              <a:xfrm rot="10800000" flipH="1">
                <a:off x="1608899" y="4176190"/>
                <a:ext cx="801662" cy="821715"/>
              </a:xfrm>
              <a:prstGeom prst="blockArc">
                <a:avLst>
                  <a:gd name="adj1" fmla="val 16299474"/>
                  <a:gd name="adj2" fmla="val 4"/>
                  <a:gd name="adj3" fmla="val 0"/>
                </a:avLst>
              </a:prstGeom>
              <a:noFill/>
              <a:ln w="9525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0" name="Straight Connector 279"/>
              <p:cNvCxnSpPr>
                <a:stCxn id="279" idx="0"/>
              </p:cNvCxnSpPr>
              <p:nvPr/>
            </p:nvCxnSpPr>
            <p:spPr>
              <a:xfrm flipH="1">
                <a:off x="1414352" y="4997724"/>
                <a:ext cx="607265" cy="181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3" name="Group 402"/>
          <p:cNvGrpSpPr/>
          <p:nvPr/>
        </p:nvGrpSpPr>
        <p:grpSpPr>
          <a:xfrm>
            <a:off x="1419973" y="547300"/>
            <a:ext cx="1952229" cy="2018788"/>
            <a:chOff x="1014393" y="5592600"/>
            <a:chExt cx="4112279" cy="4356475"/>
          </a:xfrm>
        </p:grpSpPr>
        <p:grpSp>
          <p:nvGrpSpPr>
            <p:cNvPr id="319" name="Group 318"/>
            <p:cNvGrpSpPr/>
            <p:nvPr/>
          </p:nvGrpSpPr>
          <p:grpSpPr>
            <a:xfrm>
              <a:off x="4348496" y="6026847"/>
              <a:ext cx="778176" cy="2713077"/>
              <a:chOff x="4744090" y="1677212"/>
              <a:chExt cx="778176" cy="2713077"/>
            </a:xfrm>
          </p:grpSpPr>
          <p:cxnSp>
            <p:nvCxnSpPr>
              <p:cNvPr id="320" name="Straight Connector 319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1" name="Group 320"/>
              <p:cNvGrpSpPr/>
              <p:nvPr/>
            </p:nvGrpSpPr>
            <p:grpSpPr>
              <a:xfrm>
                <a:off x="4744090" y="1677212"/>
                <a:ext cx="778176" cy="2713077"/>
                <a:chOff x="4744090" y="1677212"/>
                <a:chExt cx="778176" cy="2713077"/>
              </a:xfrm>
            </p:grpSpPr>
            <p:sp>
              <p:nvSpPr>
                <p:cNvPr id="322" name="Oval 321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Oval 323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5" name="Straight Connector 324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Curved Connector 326"/>
                <p:cNvCxnSpPr>
                  <a:endCxn id="322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>
                  <a:stCxn id="324" idx="0"/>
                  <a:endCxn id="332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/>
                <p:cNvCxnSpPr>
                  <a:endCxn id="332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2" name="Block Arc 331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3" name="Curved Connector 332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4" name="Group 333"/>
            <p:cNvGrpSpPr/>
            <p:nvPr/>
          </p:nvGrpSpPr>
          <p:grpSpPr>
            <a:xfrm>
              <a:off x="1014393" y="5592600"/>
              <a:ext cx="2445251" cy="1215769"/>
              <a:chOff x="1409987" y="1242965"/>
              <a:chExt cx="2445251" cy="1215769"/>
            </a:xfrm>
          </p:grpSpPr>
          <p:cxnSp>
            <p:nvCxnSpPr>
              <p:cNvPr id="335" name="Straight Connector 334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>
                <a:endCxn id="339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9" name="Block Arc 338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0" name="Straight Connector 339"/>
              <p:cNvCxnSpPr>
                <a:stCxn id="339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1" name="Group 340"/>
            <p:cNvGrpSpPr/>
            <p:nvPr/>
          </p:nvGrpSpPr>
          <p:grpSpPr>
            <a:xfrm>
              <a:off x="1018758" y="6402020"/>
              <a:ext cx="3550007" cy="3547055"/>
              <a:chOff x="1414352" y="2052385"/>
              <a:chExt cx="3550007" cy="3547055"/>
            </a:xfrm>
          </p:grpSpPr>
          <p:cxnSp>
            <p:nvCxnSpPr>
              <p:cNvPr id="342" name="Straight Connector 341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 343"/>
              <p:cNvGrpSpPr/>
              <p:nvPr/>
            </p:nvGrpSpPr>
            <p:grpSpPr>
              <a:xfrm>
                <a:off x="1414352" y="2052385"/>
                <a:ext cx="3550007" cy="3547055"/>
                <a:chOff x="1414352" y="2052385"/>
                <a:chExt cx="3550007" cy="3547055"/>
              </a:xfrm>
            </p:grpSpPr>
            <p:sp>
              <p:nvSpPr>
                <p:cNvPr id="345" name="Isosceles Triangle 344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3" name="Oval 352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4" name="Straight Connector 353"/>
                <p:cNvCxnSpPr>
                  <a:stCxn id="345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6" name="Oval 355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8" name="Curved Connector 357"/>
                <p:cNvCxnSpPr>
                  <a:stCxn id="353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Curved Connector 359"/>
                <p:cNvCxnSpPr>
                  <a:stCxn id="356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5" name="Block Arc 364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66" name="Straight Connector 365"/>
                <p:cNvCxnSpPr>
                  <a:endCxn id="345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1" name="Block Arc 370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2" name="Curved Connector 371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/>
                <p:cNvCxnSpPr>
                  <a:stCxn id="371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08154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roup 539"/>
          <p:cNvGrpSpPr/>
          <p:nvPr/>
        </p:nvGrpSpPr>
        <p:grpSpPr>
          <a:xfrm>
            <a:off x="892218" y="8408354"/>
            <a:ext cx="1469365" cy="1372342"/>
            <a:chOff x="414769" y="4031815"/>
            <a:chExt cx="1469365" cy="1372342"/>
          </a:xfrm>
        </p:grpSpPr>
        <p:grpSp>
          <p:nvGrpSpPr>
            <p:cNvPr id="751" name="Group 225"/>
            <p:cNvGrpSpPr/>
            <p:nvPr/>
          </p:nvGrpSpPr>
          <p:grpSpPr>
            <a:xfrm>
              <a:off x="1570147" y="4168608"/>
              <a:ext cx="245134" cy="854651"/>
              <a:chOff x="4744090" y="1677212"/>
              <a:chExt cx="778176" cy="2713077"/>
            </a:xfrm>
          </p:grpSpPr>
          <p:cxnSp>
            <p:nvCxnSpPr>
              <p:cNvPr id="306" name="Straight Connector 305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2" name="Group 306"/>
              <p:cNvGrpSpPr/>
              <p:nvPr/>
            </p:nvGrpSpPr>
            <p:grpSpPr>
              <a:xfrm>
                <a:off x="4744090" y="1677212"/>
                <a:ext cx="778176" cy="2713077"/>
                <a:chOff x="4744090" y="1677212"/>
                <a:chExt cx="778176" cy="2713077"/>
              </a:xfrm>
            </p:grpSpPr>
            <p:sp>
              <p:nvSpPr>
                <p:cNvPr id="308" name="Oval 307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solidFill>
                  <a:srgbClr val="FF0000"/>
                </a:solid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Oval 309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1" name="Straight Connector 310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Curved Connector 312"/>
                <p:cNvCxnSpPr>
                  <a:endCxn id="308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>
                  <a:stCxn id="310" idx="0"/>
                  <a:endCxn id="318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>
                  <a:endCxn id="318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8" name="Block Arc 317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9" name="Curved Connector 318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53" name="Group 226"/>
            <p:cNvGrpSpPr/>
            <p:nvPr/>
          </p:nvGrpSpPr>
          <p:grpSpPr>
            <a:xfrm>
              <a:off x="519869" y="4031815"/>
              <a:ext cx="770282" cy="382981"/>
              <a:chOff x="1409987" y="1242965"/>
              <a:chExt cx="2445251" cy="1215769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>
                <a:endCxn id="304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4" name="Block Arc 303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5" name="Straight Connector 304"/>
              <p:cNvCxnSpPr>
                <a:stCxn id="304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4" name="Group 227"/>
            <p:cNvGrpSpPr/>
            <p:nvPr/>
          </p:nvGrpSpPr>
          <p:grpSpPr>
            <a:xfrm>
              <a:off x="521244" y="4286792"/>
              <a:ext cx="1118292" cy="1117365"/>
              <a:chOff x="1414352" y="2052385"/>
              <a:chExt cx="3550007" cy="3547055"/>
            </a:xfrm>
          </p:grpSpPr>
          <p:cxnSp>
            <p:nvCxnSpPr>
              <p:cNvPr id="268" name="Straight Connector 267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5" name="Group 269"/>
              <p:cNvGrpSpPr/>
              <p:nvPr/>
            </p:nvGrpSpPr>
            <p:grpSpPr>
              <a:xfrm>
                <a:off x="1414352" y="2052385"/>
                <a:ext cx="3550007" cy="3547055"/>
                <a:chOff x="1414352" y="2052385"/>
                <a:chExt cx="3550007" cy="3547055"/>
              </a:xfrm>
            </p:grpSpPr>
            <p:sp>
              <p:nvSpPr>
                <p:cNvPr id="271" name="Isosceles Triangle 270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9" name="Oval 278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0" name="Straight Connector 279"/>
                <p:cNvCxnSpPr>
                  <a:stCxn id="271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2" name="Oval 281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4" name="Curved Connector 283"/>
                <p:cNvCxnSpPr>
                  <a:stCxn id="279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Curved Connector 285"/>
                <p:cNvCxnSpPr>
                  <a:stCxn id="282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Block Arc 290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2" name="Straight Connector 291"/>
                <p:cNvCxnSpPr>
                  <a:endCxn id="271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7" name="Block Arc 296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8" name="Curved Connector 297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>
                  <a:stCxn id="297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4" name="Straight Arrow Connector 233"/>
            <p:cNvCxnSpPr/>
            <p:nvPr/>
          </p:nvCxnSpPr>
          <p:spPr>
            <a:xfrm>
              <a:off x="1489672" y="4726741"/>
              <a:ext cx="0" cy="16933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/>
            <p:nvPr/>
          </p:nvCxnSpPr>
          <p:spPr>
            <a:xfrm flipH="1" flipV="1">
              <a:off x="1883597" y="4553132"/>
              <a:ext cx="537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TextBox 334"/>
            <p:cNvSpPr txBox="1"/>
            <p:nvPr/>
          </p:nvSpPr>
          <p:spPr>
            <a:xfrm>
              <a:off x="455872" y="4657489"/>
              <a:ext cx="847836" cy="422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Pyramidal</a:t>
              </a:r>
              <a:b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</a:br>
              <a: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Cells</a:t>
              </a:r>
              <a:endParaRPr lang="en-US" sz="1200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37" name="Right Arrow 336"/>
            <p:cNvSpPr/>
            <p:nvPr/>
          </p:nvSpPr>
          <p:spPr>
            <a:xfrm rot="1416621">
              <a:off x="919249" y="4459661"/>
              <a:ext cx="424862" cy="186941"/>
            </a:xfrm>
            <a:prstGeom prst="rightArrow">
              <a:avLst>
                <a:gd name="adj1" fmla="val 3229"/>
                <a:gd name="adj2" fmla="val 155935"/>
              </a:avLst>
            </a:prstGeom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</a:gsLst>
              <a:lin ang="16200000" scaled="0"/>
              <a:tileRect/>
            </a:gra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414769" y="4315632"/>
              <a:ext cx="663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Times New Roman"/>
                  <a:cs typeface="Times New Roman"/>
                </a:rPr>
                <a:t>iEEG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cxnSp>
          <p:nvCxnSpPr>
            <p:cNvPr id="749" name="Straight Arrow Connector 748"/>
            <p:cNvCxnSpPr/>
            <p:nvPr/>
          </p:nvCxnSpPr>
          <p:spPr>
            <a:xfrm rot="5400000" flipH="1" flipV="1">
              <a:off x="534478" y="4079019"/>
              <a:ext cx="536" cy="17360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Arrow Connector 749"/>
            <p:cNvCxnSpPr/>
            <p:nvPr/>
          </p:nvCxnSpPr>
          <p:spPr>
            <a:xfrm rot="16200000" flipV="1">
              <a:off x="525147" y="5227570"/>
              <a:ext cx="536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TextBox 372"/>
          <p:cNvSpPr txBox="1"/>
          <p:nvPr/>
        </p:nvSpPr>
        <p:spPr>
          <a:xfrm>
            <a:off x="330813" y="3590938"/>
            <a:ext cx="272344" cy="268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A</a:t>
            </a:r>
          </a:p>
        </p:txBody>
      </p:sp>
      <p:grpSp>
        <p:nvGrpSpPr>
          <p:cNvPr id="399" name="Group 115"/>
          <p:cNvGrpSpPr/>
          <p:nvPr/>
        </p:nvGrpSpPr>
        <p:grpSpPr>
          <a:xfrm>
            <a:off x="1609765" y="3862948"/>
            <a:ext cx="222474" cy="829928"/>
            <a:chOff x="4744090" y="1677212"/>
            <a:chExt cx="778176" cy="2713077"/>
          </a:xfrm>
        </p:grpSpPr>
        <p:cxnSp>
          <p:nvCxnSpPr>
            <p:cNvPr id="445" name="Straight Connector 444"/>
            <p:cNvCxnSpPr/>
            <p:nvPr/>
          </p:nvCxnSpPr>
          <p:spPr>
            <a:xfrm rot="10800000">
              <a:off x="4768346" y="1978720"/>
              <a:ext cx="197717" cy="0"/>
            </a:xfrm>
            <a:prstGeom prst="line">
              <a:avLst/>
            </a:prstGeom>
            <a:ln w="9525" cmpd="sng">
              <a:solidFill>
                <a:srgbClr val="FF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6" name="Group 196"/>
            <p:cNvGrpSpPr/>
            <p:nvPr/>
          </p:nvGrpSpPr>
          <p:grpSpPr>
            <a:xfrm>
              <a:off x="4744090" y="1677212"/>
              <a:ext cx="778176" cy="2713077"/>
              <a:chOff x="4744090" y="1677212"/>
              <a:chExt cx="778176" cy="2713077"/>
            </a:xfrm>
          </p:grpSpPr>
          <p:sp>
            <p:nvSpPr>
              <p:cNvPr id="447" name="Oval 446"/>
              <p:cNvSpPr/>
              <p:nvPr/>
            </p:nvSpPr>
            <p:spPr>
              <a:xfrm>
                <a:off x="4744090" y="4194276"/>
                <a:ext cx="196013" cy="196013"/>
              </a:xfrm>
              <a:prstGeom prst="ellipse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sp>
            <p:nvSpPr>
              <p:cNvPr id="448" name="Oval 447"/>
              <p:cNvSpPr/>
              <p:nvPr/>
            </p:nvSpPr>
            <p:spPr>
              <a:xfrm flipH="1">
                <a:off x="4977935" y="2897875"/>
                <a:ext cx="544331" cy="544331"/>
              </a:xfrm>
              <a:prstGeom prst="ellipse">
                <a:avLst/>
              </a:prstGeom>
              <a:noFill/>
              <a:ln w="952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cxnSp>
            <p:nvCxnSpPr>
              <p:cNvPr id="449" name="Straight Connector 448"/>
              <p:cNvCxnSpPr/>
              <p:nvPr/>
            </p:nvCxnSpPr>
            <p:spPr>
              <a:xfrm flipH="1" flipV="1">
                <a:off x="5249618" y="3442207"/>
                <a:ext cx="482" cy="260047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Curved Connector 449"/>
              <p:cNvCxnSpPr>
                <a:endCxn id="447" idx="0"/>
              </p:cNvCxnSpPr>
              <p:nvPr/>
            </p:nvCxnSpPr>
            <p:spPr>
              <a:xfrm rot="5400000">
                <a:off x="4799847" y="3744503"/>
                <a:ext cx="492023" cy="407522"/>
              </a:xfrm>
              <a:prstGeom prst="curvedConnector3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/>
              <p:cNvCxnSpPr>
                <a:stCxn id="448" idx="0"/>
                <a:endCxn id="455" idx="0"/>
              </p:cNvCxnSpPr>
              <p:nvPr/>
            </p:nvCxnSpPr>
            <p:spPr>
              <a:xfrm flipV="1">
                <a:off x="5250100" y="1861970"/>
                <a:ext cx="0" cy="1035905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 rot="10800000" flipV="1">
                <a:off x="4768346" y="1978720"/>
                <a:ext cx="0" cy="81417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 rot="10800000" flipV="1">
                <a:off x="4964359" y="1978720"/>
                <a:ext cx="0" cy="81417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>
                <a:endCxn id="455" idx="1"/>
              </p:cNvCxnSpPr>
              <p:nvPr/>
            </p:nvCxnSpPr>
            <p:spPr>
              <a:xfrm flipV="1">
                <a:off x="4865266" y="1850850"/>
                <a:ext cx="1434" cy="12787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5" name="Block Arc 454"/>
              <p:cNvSpPr/>
              <p:nvPr/>
            </p:nvSpPr>
            <p:spPr>
              <a:xfrm flipH="1">
                <a:off x="4866352" y="1677212"/>
                <a:ext cx="383748" cy="369516"/>
              </a:xfrm>
              <a:prstGeom prst="blockArc">
                <a:avLst>
                  <a:gd name="adj1" fmla="val 10800000"/>
                  <a:gd name="adj2" fmla="val 21400620"/>
                  <a:gd name="adj3" fmla="val 0"/>
                </a:avLst>
              </a:prstGeom>
              <a:noFill/>
              <a:ln w="952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456" name="Curved Connector 455"/>
              <p:cNvCxnSpPr/>
              <p:nvPr/>
            </p:nvCxnSpPr>
            <p:spPr>
              <a:xfrm flipV="1">
                <a:off x="5142150" y="3069762"/>
                <a:ext cx="215900" cy="186591"/>
              </a:xfrm>
              <a:prstGeom prst="curvedConnector3">
                <a:avLst/>
              </a:prstGeom>
              <a:ln w="12700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0" name="Group 116"/>
          <p:cNvGrpSpPr/>
          <p:nvPr/>
        </p:nvGrpSpPr>
        <p:grpSpPr>
          <a:xfrm>
            <a:off x="656572" y="3730112"/>
            <a:ext cx="699077" cy="371903"/>
            <a:chOff x="1409987" y="1242965"/>
            <a:chExt cx="2445251" cy="1215769"/>
          </a:xfrm>
        </p:grpSpPr>
        <p:cxnSp>
          <p:nvCxnSpPr>
            <p:cNvPr id="439" name="Straight Connector 438"/>
            <p:cNvCxnSpPr/>
            <p:nvPr/>
          </p:nvCxnSpPr>
          <p:spPr>
            <a:xfrm rot="10800000">
              <a:off x="3657521" y="1983499"/>
              <a:ext cx="197717" cy="0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3657520" y="1978280"/>
              <a:ext cx="1" cy="86636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 rot="10800000" flipV="1">
              <a:off x="3853534" y="1983499"/>
              <a:ext cx="0" cy="81417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>
              <a:endCxn id="443" idx="0"/>
            </p:cNvCxnSpPr>
            <p:nvPr/>
          </p:nvCxnSpPr>
          <p:spPr>
            <a:xfrm flipH="1" flipV="1">
              <a:off x="3754424" y="1855402"/>
              <a:ext cx="17" cy="128097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3" name="Block Arc 442"/>
            <p:cNvSpPr/>
            <p:nvPr/>
          </p:nvSpPr>
          <p:spPr>
            <a:xfrm rot="10800000" flipH="1">
              <a:off x="2507482" y="1242965"/>
              <a:ext cx="1246959" cy="1215769"/>
            </a:xfrm>
            <a:prstGeom prst="blockArc">
              <a:avLst>
                <a:gd name="adj1" fmla="val 21574898"/>
                <a:gd name="adj2" fmla="val 5395371"/>
                <a:gd name="adj3" fmla="val 0"/>
              </a:avLst>
            </a:prstGeom>
            <a:noFill/>
            <a:ln w="9525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444" name="Straight Connector 443"/>
            <p:cNvCxnSpPr>
              <a:stCxn id="443" idx="1"/>
            </p:cNvCxnSpPr>
            <p:nvPr/>
          </p:nvCxnSpPr>
          <p:spPr>
            <a:xfrm flipH="1">
              <a:off x="1409987" y="1242966"/>
              <a:ext cx="1721793" cy="11152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117"/>
          <p:cNvGrpSpPr/>
          <p:nvPr/>
        </p:nvGrpSpPr>
        <p:grpSpPr>
          <a:xfrm>
            <a:off x="657820" y="3977712"/>
            <a:ext cx="1014918" cy="1085040"/>
            <a:chOff x="1414352" y="2052385"/>
            <a:chExt cx="3550007" cy="3547055"/>
          </a:xfrm>
        </p:grpSpPr>
        <p:cxnSp>
          <p:nvCxnSpPr>
            <p:cNvPr id="416" name="Straight Connector 415"/>
            <p:cNvCxnSpPr/>
            <p:nvPr/>
          </p:nvCxnSpPr>
          <p:spPr>
            <a:xfrm>
              <a:off x="4843183" y="4463954"/>
              <a:ext cx="0" cy="116310"/>
            </a:xfrm>
            <a:prstGeom prst="line">
              <a:avLst/>
            </a:prstGeom>
            <a:ln w="9525" cmpd="sng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8" name="Group 159"/>
            <p:cNvGrpSpPr/>
            <p:nvPr/>
          </p:nvGrpSpPr>
          <p:grpSpPr>
            <a:xfrm>
              <a:off x="1414352" y="2052385"/>
              <a:ext cx="3550007" cy="3547055"/>
              <a:chOff x="1414352" y="2052385"/>
              <a:chExt cx="3550007" cy="3547055"/>
            </a:xfrm>
          </p:grpSpPr>
          <p:sp>
            <p:nvSpPr>
              <p:cNvPr id="419" name="Isosceles Triangle 418"/>
              <p:cNvSpPr/>
              <p:nvPr/>
            </p:nvSpPr>
            <p:spPr>
              <a:xfrm flipH="1">
                <a:off x="3718620" y="3442206"/>
                <a:ext cx="631424" cy="544331"/>
              </a:xfrm>
              <a:prstGeom prst="triangle">
                <a:avLst/>
              </a:prstGeom>
              <a:noFill/>
              <a:ln w="952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cxnSp>
            <p:nvCxnSpPr>
              <p:cNvPr id="420" name="Straight Connector 419"/>
              <p:cNvCxnSpPr/>
              <p:nvPr/>
            </p:nvCxnSpPr>
            <p:spPr>
              <a:xfrm>
                <a:off x="4742386" y="4463954"/>
                <a:ext cx="197717" cy="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/>
              <p:nvPr/>
            </p:nvCxnSpPr>
            <p:spPr>
              <a:xfrm flipV="1">
                <a:off x="4940103" y="4382537"/>
                <a:ext cx="0" cy="81417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/>
              <p:cNvCxnSpPr/>
              <p:nvPr/>
            </p:nvCxnSpPr>
            <p:spPr>
              <a:xfrm flipV="1">
                <a:off x="4744090" y="4382537"/>
                <a:ext cx="0" cy="81417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3" name="Oval 422"/>
              <p:cNvSpPr/>
              <p:nvPr/>
            </p:nvSpPr>
            <p:spPr>
              <a:xfrm rot="10800000">
                <a:off x="4768346" y="2052385"/>
                <a:ext cx="196013" cy="196013"/>
              </a:xfrm>
              <a:prstGeom prst="ellipse">
                <a:avLst/>
              </a:prstGeom>
              <a:noFill/>
              <a:ln w="952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cxnSp>
            <p:nvCxnSpPr>
              <p:cNvPr id="424" name="Straight Connector 423"/>
              <p:cNvCxnSpPr>
                <a:stCxn id="419" idx="0"/>
              </p:cNvCxnSpPr>
              <p:nvPr/>
            </p:nvCxnSpPr>
            <p:spPr>
              <a:xfrm flipH="1" flipV="1">
                <a:off x="4034332" y="3162505"/>
                <a:ext cx="0" cy="279701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5" name="Oval 424"/>
              <p:cNvSpPr/>
              <p:nvPr/>
            </p:nvSpPr>
            <p:spPr>
              <a:xfrm rot="10800000">
                <a:off x="3657521" y="2057164"/>
                <a:ext cx="196013" cy="196013"/>
              </a:xfrm>
              <a:prstGeom prst="ellipse">
                <a:avLst/>
              </a:prstGeom>
              <a:solidFill>
                <a:srgbClr val="008000"/>
              </a:solidFill>
              <a:ln w="952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cxnSp>
            <p:nvCxnSpPr>
              <p:cNvPr id="427" name="Curved Connector 426"/>
              <p:cNvCxnSpPr>
                <a:stCxn id="423" idx="0"/>
              </p:cNvCxnSpPr>
              <p:nvPr/>
            </p:nvCxnSpPr>
            <p:spPr>
              <a:xfrm rot="5400000">
                <a:off x="3993289" y="2289441"/>
                <a:ext cx="914106" cy="832020"/>
              </a:xfrm>
              <a:prstGeom prst="curvedConnector3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Curved Connector 427"/>
              <p:cNvCxnSpPr>
                <a:stCxn id="425" idx="0"/>
              </p:cNvCxnSpPr>
              <p:nvPr/>
            </p:nvCxnSpPr>
            <p:spPr>
              <a:xfrm rot="16200000" flipH="1">
                <a:off x="3440265" y="2568439"/>
                <a:ext cx="909328" cy="278804"/>
              </a:xfrm>
              <a:prstGeom prst="curvedConnector3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" name="Block Arc 429"/>
              <p:cNvSpPr/>
              <p:nvPr/>
            </p:nvSpPr>
            <p:spPr>
              <a:xfrm rot="10800000" flipH="1">
                <a:off x="4041521" y="4176190"/>
                <a:ext cx="801662" cy="821715"/>
              </a:xfrm>
              <a:prstGeom prst="blockArc">
                <a:avLst>
                  <a:gd name="adj1" fmla="val 10800000"/>
                  <a:gd name="adj2" fmla="val 4"/>
                  <a:gd name="adj3" fmla="val 0"/>
                </a:avLst>
              </a:prstGeom>
              <a:noFill/>
              <a:ln w="952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431" name="Straight Connector 430"/>
              <p:cNvCxnSpPr>
                <a:endCxn id="419" idx="3"/>
              </p:cNvCxnSpPr>
              <p:nvPr/>
            </p:nvCxnSpPr>
            <p:spPr>
              <a:xfrm flipH="1" flipV="1">
                <a:off x="4034332" y="3986537"/>
                <a:ext cx="17" cy="1000466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6" name="Block Arc 435"/>
              <p:cNvSpPr/>
              <p:nvPr/>
            </p:nvSpPr>
            <p:spPr>
              <a:xfrm rot="16200000" flipH="1">
                <a:off x="2795781" y="436807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437" name="Curved Connector 436"/>
              <p:cNvCxnSpPr/>
              <p:nvPr/>
            </p:nvCxnSpPr>
            <p:spPr>
              <a:xfrm flipV="1">
                <a:off x="3882770" y="3714952"/>
                <a:ext cx="215900" cy="186591"/>
              </a:xfrm>
              <a:prstGeom prst="curvedConnector3">
                <a:avLst/>
              </a:prstGeom>
              <a:ln w="12700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>
                <a:stCxn id="436" idx="0"/>
              </p:cNvCxnSpPr>
              <p:nvPr/>
            </p:nvCxnSpPr>
            <p:spPr>
              <a:xfrm flipH="1">
                <a:off x="1414352" y="5599422"/>
                <a:ext cx="2000356" cy="18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04" name="Straight Arrow Connector 403"/>
          <p:cNvCxnSpPr/>
          <p:nvPr/>
        </p:nvCxnSpPr>
        <p:spPr>
          <a:xfrm flipH="1" flipV="1">
            <a:off x="1921105" y="4233004"/>
            <a:ext cx="488" cy="16858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/>
          <p:cNvCxnSpPr/>
          <p:nvPr/>
        </p:nvCxnSpPr>
        <p:spPr>
          <a:xfrm>
            <a:off x="1553897" y="4404934"/>
            <a:ext cx="0" cy="16443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/>
          <p:cNvCxnSpPr/>
          <p:nvPr/>
        </p:nvCxnSpPr>
        <p:spPr>
          <a:xfrm rot="5400000" flipH="1" flipV="1">
            <a:off x="700063" y="3745603"/>
            <a:ext cx="520" cy="157559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/>
          <p:cNvCxnSpPr/>
          <p:nvPr/>
        </p:nvCxnSpPr>
        <p:spPr>
          <a:xfrm rot="16200000" flipV="1">
            <a:off x="736340" y="5052887"/>
            <a:ext cx="520" cy="15756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9" name="Group 308"/>
          <p:cNvGrpSpPr/>
          <p:nvPr/>
        </p:nvGrpSpPr>
        <p:grpSpPr>
          <a:xfrm>
            <a:off x="1364026" y="4205356"/>
            <a:ext cx="89760" cy="96041"/>
            <a:chOff x="2728463" y="2628900"/>
            <a:chExt cx="209550" cy="209550"/>
          </a:xfrm>
        </p:grpSpPr>
        <p:sp>
          <p:nvSpPr>
            <p:cNvPr id="312" name="Rounded Rectangle 311"/>
            <p:cNvSpPr/>
            <p:nvPr/>
          </p:nvSpPr>
          <p:spPr>
            <a:xfrm>
              <a:off x="2728463" y="2628900"/>
              <a:ext cx="209550" cy="209550"/>
            </a:xfrm>
            <a:prstGeom prst="roundRect">
              <a:avLst/>
            </a:prstGeom>
            <a:solidFill>
              <a:srgbClr val="FFFFFF"/>
            </a:solidFill>
            <a:ln w="63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pic>
          <p:nvPicPr>
            <p:cNvPr id="320" name="Picture 319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5826" y="2673350"/>
              <a:ext cx="114300" cy="1143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16" name="Picture 11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07" y="4102499"/>
            <a:ext cx="276625" cy="160324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2389073" y="3700504"/>
            <a:ext cx="1973376" cy="2007114"/>
            <a:chOff x="2389073" y="3700504"/>
            <a:chExt cx="1973376" cy="2007114"/>
          </a:xfrm>
        </p:grpSpPr>
        <p:grpSp>
          <p:nvGrpSpPr>
            <p:cNvPr id="22" name="Group 113"/>
            <p:cNvGrpSpPr/>
            <p:nvPr/>
          </p:nvGrpSpPr>
          <p:grpSpPr>
            <a:xfrm>
              <a:off x="2613647" y="3720362"/>
              <a:ext cx="1299457" cy="1411046"/>
              <a:chOff x="852047" y="3962827"/>
              <a:chExt cx="4545271" cy="4612785"/>
            </a:xfrm>
          </p:grpSpPr>
          <p:grpSp>
            <p:nvGrpSpPr>
              <p:cNvPr id="24" name="Group 114"/>
              <p:cNvGrpSpPr/>
              <p:nvPr/>
            </p:nvGrpSpPr>
            <p:grpSpPr>
              <a:xfrm>
                <a:off x="1905094" y="4397074"/>
                <a:ext cx="1010934" cy="2719862"/>
                <a:chOff x="2312554" y="1677212"/>
                <a:chExt cx="1010934" cy="2719862"/>
              </a:xfrm>
            </p:grpSpPr>
            <p:cxnSp>
              <p:nvCxnSpPr>
                <p:cNvPr id="210" name="Straight Connector 209"/>
                <p:cNvCxnSpPr/>
                <p:nvPr/>
              </p:nvCxnSpPr>
              <p:spPr>
                <a:xfrm rot="10800000">
                  <a:off x="3101614" y="1978280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>
                  <a:endCxn id="217" idx="0"/>
                </p:cNvCxnSpPr>
                <p:nvPr/>
              </p:nvCxnSpPr>
              <p:spPr>
                <a:xfrm flipH="1" flipV="1">
                  <a:off x="3198534" y="1861970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9" name="Group 211"/>
                <p:cNvGrpSpPr/>
                <p:nvPr/>
              </p:nvGrpSpPr>
              <p:grpSpPr>
                <a:xfrm>
                  <a:off x="2312554" y="1677212"/>
                  <a:ext cx="1010934" cy="2719862"/>
                  <a:chOff x="2312554" y="1677212"/>
                  <a:chExt cx="1010934" cy="2719862"/>
                </a:xfrm>
              </p:grpSpPr>
              <p:sp>
                <p:nvSpPr>
                  <p:cNvPr id="213" name="Oval 212"/>
                  <p:cNvSpPr/>
                  <p:nvPr/>
                </p:nvSpPr>
                <p:spPr>
                  <a:xfrm flipH="1">
                    <a:off x="2546398" y="2897875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214" name="Straight Connector 213"/>
                  <p:cNvCxnSpPr/>
                  <p:nvPr/>
                </p:nvCxnSpPr>
                <p:spPr>
                  <a:xfrm rot="10800000" flipV="1">
                    <a:off x="3101614" y="197828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rot="10800000" flipV="1">
                    <a:off x="3297627" y="197828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>
                    <a:stCxn id="213" idx="0"/>
                    <a:endCxn id="217" idx="1"/>
                  </p:cNvCxnSpPr>
                  <p:nvPr/>
                </p:nvCxnSpPr>
                <p:spPr>
                  <a:xfrm flipH="1" flipV="1">
                    <a:off x="2815134" y="1850850"/>
                    <a:ext cx="3429" cy="1047025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7" name="Block Arc 216"/>
                  <p:cNvSpPr/>
                  <p:nvPr/>
                </p:nvSpPr>
                <p:spPr>
                  <a:xfrm flipH="1">
                    <a:off x="2814786" y="1677212"/>
                    <a:ext cx="383748" cy="369516"/>
                  </a:xfrm>
                  <a:prstGeom prst="blockArc">
                    <a:avLst>
                      <a:gd name="adj1" fmla="val 10800000"/>
                      <a:gd name="adj2" fmla="val 21400620"/>
                      <a:gd name="adj3" fmla="val 0"/>
                    </a:avLst>
                  </a:prstGeom>
                  <a:noFill/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18" name="Oval 217"/>
                  <p:cNvSpPr/>
                  <p:nvPr/>
                </p:nvSpPr>
                <p:spPr>
                  <a:xfrm>
                    <a:off x="2312554" y="4201061"/>
                    <a:ext cx="196013" cy="196013"/>
                  </a:xfrm>
                  <a:prstGeom prst="ellipse">
                    <a:avLst/>
                  </a:prstGeom>
                  <a:solidFill>
                    <a:srgbClr val="30FF20"/>
                  </a:solidFill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19" name="Oval 218"/>
                  <p:cNvSpPr/>
                  <p:nvPr/>
                </p:nvSpPr>
                <p:spPr>
                  <a:xfrm>
                    <a:off x="3127475" y="4201061"/>
                    <a:ext cx="196013" cy="196013"/>
                  </a:xfrm>
                  <a:prstGeom prst="ellipse">
                    <a:avLst/>
                  </a:prstGeom>
                  <a:solidFill>
                    <a:srgbClr val="30FF20"/>
                  </a:solidFill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220" name="Straight Connector 219"/>
                  <p:cNvCxnSpPr/>
                  <p:nvPr/>
                </p:nvCxnSpPr>
                <p:spPr>
                  <a:xfrm flipH="1" flipV="1">
                    <a:off x="2818082" y="3448992"/>
                    <a:ext cx="482" cy="26004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Curved Connector 220"/>
                  <p:cNvCxnSpPr>
                    <a:endCxn id="219" idx="0"/>
                  </p:cNvCxnSpPr>
                  <p:nvPr/>
                </p:nvCxnSpPr>
                <p:spPr>
                  <a:xfrm rot="16200000" flipH="1">
                    <a:off x="2776012" y="3751590"/>
                    <a:ext cx="492023" cy="406918"/>
                  </a:xfrm>
                  <a:prstGeom prst="curvedConnector3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Curved Connector 221"/>
                  <p:cNvCxnSpPr>
                    <a:endCxn id="218" idx="0"/>
                  </p:cNvCxnSpPr>
                  <p:nvPr/>
                </p:nvCxnSpPr>
                <p:spPr>
                  <a:xfrm rot="5400000">
                    <a:off x="2368311" y="3751288"/>
                    <a:ext cx="492023" cy="407522"/>
                  </a:xfrm>
                  <a:prstGeom prst="curvedConnector3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Curved Connector 222"/>
                  <p:cNvCxnSpPr/>
                  <p:nvPr/>
                </p:nvCxnSpPr>
                <p:spPr>
                  <a:xfrm flipV="1">
                    <a:off x="2703426" y="3069209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42" name="Group 115"/>
              <p:cNvGrpSpPr/>
              <p:nvPr/>
            </p:nvGrpSpPr>
            <p:grpSpPr>
              <a:xfrm>
                <a:off x="4336630" y="4397074"/>
                <a:ext cx="778176" cy="2713077"/>
                <a:chOff x="4744090" y="1677212"/>
                <a:chExt cx="778176" cy="2713077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 rot="10800000">
                  <a:off x="4768346" y="1978720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43" name="Group 196"/>
                <p:cNvGrpSpPr/>
                <p:nvPr/>
              </p:nvGrpSpPr>
              <p:grpSpPr>
                <a:xfrm>
                  <a:off x="4744090" y="1677212"/>
                  <a:ext cx="778176" cy="2713077"/>
                  <a:chOff x="4744090" y="1677212"/>
                  <a:chExt cx="778176" cy="2713077"/>
                </a:xfrm>
              </p:grpSpPr>
              <p:sp>
                <p:nvSpPr>
                  <p:cNvPr id="198" name="Oval 197"/>
                  <p:cNvSpPr/>
                  <p:nvPr/>
                </p:nvSpPr>
                <p:spPr>
                  <a:xfrm>
                    <a:off x="4744090" y="4194276"/>
                    <a:ext cx="196013" cy="196013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00" name="Oval 199"/>
                  <p:cNvSpPr/>
                  <p:nvPr/>
                </p:nvSpPr>
                <p:spPr>
                  <a:xfrm flipH="1">
                    <a:off x="4977935" y="2897875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201" name="Straight Connector 200"/>
                  <p:cNvCxnSpPr/>
                  <p:nvPr/>
                </p:nvCxnSpPr>
                <p:spPr>
                  <a:xfrm flipH="1" flipV="1">
                    <a:off x="5249618" y="3442207"/>
                    <a:ext cx="482" cy="26004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Curved Connector 202"/>
                  <p:cNvCxnSpPr>
                    <a:endCxn id="198" idx="0"/>
                  </p:cNvCxnSpPr>
                  <p:nvPr/>
                </p:nvCxnSpPr>
                <p:spPr>
                  <a:xfrm rot="5400000">
                    <a:off x="4799847" y="3744503"/>
                    <a:ext cx="492023" cy="407522"/>
                  </a:xfrm>
                  <a:prstGeom prst="curvedConnector3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>
                    <a:stCxn id="200" idx="0"/>
                    <a:endCxn id="208" idx="0"/>
                  </p:cNvCxnSpPr>
                  <p:nvPr/>
                </p:nvCxnSpPr>
                <p:spPr>
                  <a:xfrm flipV="1">
                    <a:off x="5250100" y="1861970"/>
                    <a:ext cx="0" cy="1035905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 rot="10800000" flipV="1">
                    <a:off x="4768346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 rot="10800000" flipV="1">
                    <a:off x="4964359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>
                    <a:endCxn id="208" idx="1"/>
                  </p:cNvCxnSpPr>
                  <p:nvPr/>
                </p:nvCxnSpPr>
                <p:spPr>
                  <a:xfrm flipV="1">
                    <a:off x="4865266" y="1850850"/>
                    <a:ext cx="1434" cy="127870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8" name="Block Arc 207"/>
                  <p:cNvSpPr/>
                  <p:nvPr/>
                </p:nvSpPr>
                <p:spPr>
                  <a:xfrm flipH="1">
                    <a:off x="4866352" y="1677212"/>
                    <a:ext cx="383748" cy="369516"/>
                  </a:xfrm>
                  <a:prstGeom prst="blockArc">
                    <a:avLst>
                      <a:gd name="adj1" fmla="val 10800000"/>
                      <a:gd name="adj2" fmla="val 21400620"/>
                      <a:gd name="adj3" fmla="val 0"/>
                    </a:avLst>
                  </a:prstGeom>
                  <a:noFill/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209" name="Curved Connector 208"/>
                  <p:cNvCxnSpPr/>
                  <p:nvPr/>
                </p:nvCxnSpPr>
                <p:spPr>
                  <a:xfrm flipV="1">
                    <a:off x="5142150" y="3069762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45" name="Group 116"/>
              <p:cNvGrpSpPr/>
              <p:nvPr/>
            </p:nvGrpSpPr>
            <p:grpSpPr>
              <a:xfrm>
                <a:off x="1002527" y="3962827"/>
                <a:ext cx="2445251" cy="1215769"/>
                <a:chOff x="1409987" y="1242965"/>
                <a:chExt cx="2445251" cy="1215769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 rot="10800000">
                  <a:off x="3657521" y="198349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3657520" y="1978280"/>
                  <a:ext cx="1" cy="86636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 rot="10800000" flipV="1">
                  <a:off x="3853534" y="1983499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>
                  <a:endCxn id="194" idx="0"/>
                </p:cNvCxnSpPr>
                <p:nvPr/>
              </p:nvCxnSpPr>
              <p:spPr>
                <a:xfrm flipH="1" flipV="1">
                  <a:off x="3754424" y="1855402"/>
                  <a:ext cx="17" cy="128097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4" name="Block Arc 193"/>
                <p:cNvSpPr/>
                <p:nvPr/>
              </p:nvSpPr>
              <p:spPr>
                <a:xfrm rot="10800000" flipH="1">
                  <a:off x="2507482" y="124296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195" name="Straight Connector 194"/>
                <p:cNvCxnSpPr>
                  <a:stCxn id="194" idx="1"/>
                </p:cNvCxnSpPr>
                <p:nvPr/>
              </p:nvCxnSpPr>
              <p:spPr>
                <a:xfrm flipH="1">
                  <a:off x="1409987" y="1242966"/>
                  <a:ext cx="1721793" cy="11152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6" name="Group 117"/>
              <p:cNvGrpSpPr/>
              <p:nvPr/>
            </p:nvGrpSpPr>
            <p:grpSpPr>
              <a:xfrm>
                <a:off x="1006892" y="4771807"/>
                <a:ext cx="3550007" cy="3547495"/>
                <a:chOff x="1414352" y="2051945"/>
                <a:chExt cx="3550007" cy="3547495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843183" y="4463954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3226568" y="4470739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47" name="Group 159"/>
                <p:cNvGrpSpPr/>
                <p:nvPr/>
              </p:nvGrpSpPr>
              <p:grpSpPr>
                <a:xfrm>
                  <a:off x="1414352" y="2051945"/>
                  <a:ext cx="3550007" cy="3547495"/>
                  <a:chOff x="1414352" y="2051945"/>
                  <a:chExt cx="3550007" cy="3547495"/>
                </a:xfrm>
              </p:grpSpPr>
              <p:sp>
                <p:nvSpPr>
                  <p:cNvPr id="161" name="Isosceles Triangle 160"/>
                  <p:cNvSpPr/>
                  <p:nvPr/>
                </p:nvSpPr>
                <p:spPr>
                  <a:xfrm flipH="1">
                    <a:off x="3718620" y="3442206"/>
                    <a:ext cx="631424" cy="544331"/>
                  </a:xfrm>
                  <a:prstGeom prst="triangle">
                    <a:avLst/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4742386" y="4463954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4940103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 flipV="1">
                    <a:off x="4744090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9" name="Oval 168"/>
                  <p:cNvSpPr/>
                  <p:nvPr/>
                </p:nvSpPr>
                <p:spPr>
                  <a:xfrm rot="10800000">
                    <a:off x="4768346" y="2052385"/>
                    <a:ext cx="196013" cy="196013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170" name="Straight Connector 169"/>
                  <p:cNvCxnSpPr>
                    <a:stCxn id="161" idx="0"/>
                  </p:cNvCxnSpPr>
                  <p:nvPr/>
                </p:nvCxnSpPr>
                <p:spPr>
                  <a:xfrm flipH="1" flipV="1">
                    <a:off x="4034332" y="3162505"/>
                    <a:ext cx="0" cy="279701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2" name="Oval 171"/>
                  <p:cNvSpPr/>
                  <p:nvPr/>
                </p:nvSpPr>
                <p:spPr>
                  <a:xfrm rot="10800000">
                    <a:off x="3657521" y="2057164"/>
                    <a:ext cx="196013" cy="196013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 rot="10800000">
                    <a:off x="3101614" y="2051945"/>
                    <a:ext cx="196013" cy="196013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174" name="Curved Connector 173"/>
                  <p:cNvCxnSpPr>
                    <a:stCxn id="169" idx="0"/>
                  </p:cNvCxnSpPr>
                  <p:nvPr/>
                </p:nvCxnSpPr>
                <p:spPr>
                  <a:xfrm rot="5400000">
                    <a:off x="3993289" y="2289441"/>
                    <a:ext cx="914106" cy="832020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Curved Connector 175"/>
                  <p:cNvCxnSpPr>
                    <a:stCxn id="172" idx="0"/>
                  </p:cNvCxnSpPr>
                  <p:nvPr/>
                </p:nvCxnSpPr>
                <p:spPr>
                  <a:xfrm rot="16200000" flipH="1">
                    <a:off x="3440265" y="2568439"/>
                    <a:ext cx="909328" cy="278804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Curved Connector 176"/>
                  <p:cNvCxnSpPr>
                    <a:stCxn id="173" idx="0"/>
                  </p:cNvCxnSpPr>
                  <p:nvPr/>
                </p:nvCxnSpPr>
                <p:spPr>
                  <a:xfrm rot="16200000" flipH="1">
                    <a:off x="3159703" y="2287875"/>
                    <a:ext cx="914546" cy="834712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1" name="Block Arc 180"/>
                  <p:cNvSpPr/>
                  <p:nvPr/>
                </p:nvSpPr>
                <p:spPr>
                  <a:xfrm rot="10800000" flipH="1">
                    <a:off x="4041521" y="4176190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182" name="Straight Connector 181"/>
                  <p:cNvCxnSpPr>
                    <a:endCxn id="161" idx="3"/>
                  </p:cNvCxnSpPr>
                  <p:nvPr/>
                </p:nvCxnSpPr>
                <p:spPr>
                  <a:xfrm flipH="1" flipV="1">
                    <a:off x="4034332" y="3986537"/>
                    <a:ext cx="17" cy="1000466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>
                    <a:off x="3125771" y="4470739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3323488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 flipV="1">
                    <a:off x="3127475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6" name="Block Arc 185"/>
                  <p:cNvSpPr/>
                  <p:nvPr/>
                </p:nvSpPr>
                <p:spPr>
                  <a:xfrm rot="10800000" flipH="1">
                    <a:off x="3225482" y="4176190"/>
                    <a:ext cx="801662" cy="821715"/>
                  </a:xfrm>
                  <a:prstGeom prst="blockArc">
                    <a:avLst>
                      <a:gd name="adj1" fmla="val 10864399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87" name="Block Arc 186"/>
                  <p:cNvSpPr/>
                  <p:nvPr/>
                </p:nvSpPr>
                <p:spPr>
                  <a:xfrm rot="16200000" flipH="1">
                    <a:off x="2795781" y="4368075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188" name="Curved Connector 187"/>
                  <p:cNvCxnSpPr/>
                  <p:nvPr/>
                </p:nvCxnSpPr>
                <p:spPr>
                  <a:xfrm flipV="1">
                    <a:off x="3882770" y="3714952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stCxn id="187" idx="0"/>
                  </p:cNvCxnSpPr>
                  <p:nvPr/>
                </p:nvCxnSpPr>
                <p:spPr>
                  <a:xfrm flipH="1">
                    <a:off x="1414352" y="5599422"/>
                    <a:ext cx="2000356" cy="18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48" name="Group 118"/>
              <p:cNvGrpSpPr/>
              <p:nvPr/>
            </p:nvGrpSpPr>
            <p:grpSpPr>
              <a:xfrm>
                <a:off x="1006892" y="6896052"/>
                <a:ext cx="1094215" cy="821715"/>
                <a:chOff x="1414352" y="4176190"/>
                <a:chExt cx="1094215" cy="821715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310850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 flipV="1">
                  <a:off x="2508567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flipV="1">
                  <a:off x="2312554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411647" y="4470739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Block Arc 155"/>
                <p:cNvSpPr/>
                <p:nvPr/>
              </p:nvSpPr>
              <p:spPr>
                <a:xfrm rot="10800000" flipH="1">
                  <a:off x="1608899" y="4176190"/>
                  <a:ext cx="801662" cy="821715"/>
                </a:xfrm>
                <a:prstGeom prst="blockArc">
                  <a:avLst>
                    <a:gd name="adj1" fmla="val 16299474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157" name="Straight Connector 156"/>
                <p:cNvCxnSpPr>
                  <a:stCxn id="156" idx="0"/>
                </p:cNvCxnSpPr>
                <p:nvPr/>
              </p:nvCxnSpPr>
              <p:spPr>
                <a:xfrm flipH="1">
                  <a:off x="1414352" y="4997724"/>
                  <a:ext cx="607265" cy="181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Arrow Connector 120"/>
              <p:cNvCxnSpPr/>
              <p:nvPr/>
            </p:nvCxnSpPr>
            <p:spPr>
              <a:xfrm flipH="1" flipV="1">
                <a:off x="1813864" y="5610952"/>
                <a:ext cx="1702" cy="551116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 flipH="1" flipV="1">
                <a:off x="5395616" y="5606808"/>
                <a:ext cx="1702" cy="551117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4141215" y="6168853"/>
                <a:ext cx="0" cy="537544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/>
              <p:cNvSpPr txBox="1"/>
              <p:nvPr/>
            </p:nvSpPr>
            <p:spPr>
              <a:xfrm>
                <a:off x="885568" y="7599800"/>
                <a:ext cx="2222229" cy="683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solidFill>
                      <a:srgbClr val="3366FF"/>
                    </a:solidFill>
                    <a:latin typeface="Arial"/>
                    <a:cs typeface="Arial"/>
                  </a:rPr>
                  <a:t>Th. In</a:t>
                </a:r>
                <a:endParaRPr lang="en-US" sz="800" dirty="0">
                  <a:solidFill>
                    <a:srgbClr val="3366FF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128" name="Straight Arrow Connector 127"/>
              <p:cNvCxnSpPr/>
              <p:nvPr/>
            </p:nvCxnSpPr>
            <p:spPr>
              <a:xfrm rot="5400000" flipH="1" flipV="1">
                <a:off x="1154711" y="3995446"/>
                <a:ext cx="1703" cy="551115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 rot="5400000" flipH="1" flipV="1">
                <a:off x="1126755" y="7706852"/>
                <a:ext cx="1703" cy="551119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/>
              <p:nvPr/>
            </p:nvCxnSpPr>
            <p:spPr>
              <a:xfrm rot="16200000" flipV="1">
                <a:off x="1133337" y="8299201"/>
                <a:ext cx="1703" cy="551119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9" name="TextBox 338"/>
            <p:cNvSpPr txBox="1"/>
            <p:nvPr/>
          </p:nvSpPr>
          <p:spPr>
            <a:xfrm>
              <a:off x="2389073" y="4201612"/>
              <a:ext cx="593733" cy="448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30FF20"/>
                  </a:solidFill>
                  <a:latin typeface="Arial"/>
                  <a:cs typeface="Arial"/>
                </a:rPr>
                <a:t>Spiny Stellate Cells</a:t>
              </a:r>
              <a:endParaRPr lang="en-US" sz="800" dirty="0">
                <a:solidFill>
                  <a:srgbClr val="30FF20"/>
                </a:solidFill>
                <a:latin typeface="Arial"/>
                <a:cs typeface="Arial"/>
              </a:endParaRPr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3728238" y="3858576"/>
              <a:ext cx="634211" cy="33855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  <a:latin typeface="Arial"/>
                  <a:cs typeface="Arial"/>
                </a:rPr>
                <a:t>Inhibitory</a:t>
              </a:r>
              <a:br>
                <a:rPr lang="en-US" sz="800" dirty="0" smtClean="0">
                  <a:solidFill>
                    <a:srgbClr val="FF0000"/>
                  </a:solidFill>
                  <a:latin typeface="Arial"/>
                  <a:cs typeface="Arial"/>
                </a:rPr>
              </a:br>
              <a:r>
                <a:rPr lang="en-US" sz="800" dirty="0" smtClean="0">
                  <a:solidFill>
                    <a:srgbClr val="FF0000"/>
                  </a:solidFill>
                  <a:latin typeface="Arial"/>
                  <a:cs typeface="Arial"/>
                </a:rPr>
                <a:t>Cells</a:t>
              </a:r>
              <a:endParaRPr lang="en-US" sz="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472" name="Right Arrow 471"/>
            <p:cNvSpPr/>
            <p:nvPr/>
          </p:nvSpPr>
          <p:spPr>
            <a:xfrm rot="1652811">
              <a:off x="2765357" y="4148732"/>
              <a:ext cx="682123" cy="107350"/>
            </a:xfrm>
            <a:prstGeom prst="rightArrow">
              <a:avLst>
                <a:gd name="adj1" fmla="val 3229"/>
                <a:gd name="adj2" fmla="val 155935"/>
              </a:avLst>
            </a:prstGeom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</a:gsLst>
              <a:lin ang="16200000" scaled="0"/>
              <a:tileRect/>
            </a:gra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3382907" y="4856690"/>
              <a:ext cx="6671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008000"/>
                  </a:solidFill>
                  <a:latin typeface="Arial"/>
                  <a:cs typeface="Arial"/>
                </a:rPr>
                <a:t>Pyramidal</a:t>
              </a:r>
              <a:br>
                <a:rPr lang="en-US" sz="800" dirty="0" smtClean="0">
                  <a:solidFill>
                    <a:srgbClr val="008000"/>
                  </a:solidFill>
                  <a:latin typeface="Arial"/>
                  <a:cs typeface="Arial"/>
                </a:rPr>
              </a:br>
              <a:r>
                <a:rPr lang="en-US" sz="800" dirty="0" smtClean="0">
                  <a:solidFill>
                    <a:srgbClr val="008000"/>
                  </a:solidFill>
                  <a:latin typeface="Arial"/>
                  <a:cs typeface="Arial"/>
                </a:rPr>
                <a:t>Cells</a:t>
              </a:r>
              <a:endParaRPr lang="en-US" sz="80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grpSp>
          <p:nvGrpSpPr>
            <p:cNvPr id="321" name="Group 320"/>
            <p:cNvGrpSpPr/>
            <p:nvPr/>
          </p:nvGrpSpPr>
          <p:grpSpPr>
            <a:xfrm>
              <a:off x="3363616" y="4203340"/>
              <a:ext cx="89760" cy="96041"/>
              <a:chOff x="2728463" y="2628900"/>
              <a:chExt cx="209550" cy="209550"/>
            </a:xfrm>
          </p:grpSpPr>
          <p:sp>
            <p:nvSpPr>
              <p:cNvPr id="322" name="Rounded Rectangle 321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pic>
            <p:nvPicPr>
              <p:cNvPr id="323" name="Picture 322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30" name="Group 329"/>
            <p:cNvGrpSpPr/>
            <p:nvPr/>
          </p:nvGrpSpPr>
          <p:grpSpPr>
            <a:xfrm>
              <a:off x="3014488" y="4501512"/>
              <a:ext cx="89760" cy="96041"/>
              <a:chOff x="2728463" y="2628900"/>
              <a:chExt cx="209550" cy="209550"/>
            </a:xfrm>
          </p:grpSpPr>
          <p:sp>
            <p:nvSpPr>
              <p:cNvPr id="331" name="Rounded Rectangle 330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30FF2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pic>
            <p:nvPicPr>
              <p:cNvPr id="332" name="Picture 331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42" name="TextBox 341"/>
            <p:cNvSpPr txBox="1"/>
            <p:nvPr/>
          </p:nvSpPr>
          <p:spPr>
            <a:xfrm>
              <a:off x="2617841" y="3700504"/>
              <a:ext cx="650346" cy="209211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800" dirty="0" err="1" smtClean="0">
                  <a:solidFill>
                    <a:srgbClr val="0000FF"/>
                  </a:solidFill>
                  <a:latin typeface="Arial"/>
                  <a:cs typeface="Arial"/>
                </a:rPr>
                <a:t>Cx</a:t>
              </a:r>
              <a:r>
                <a:rPr lang="en-US" sz="800" dirty="0" smtClean="0">
                  <a:solidFill>
                    <a:srgbClr val="0000FF"/>
                  </a:solidFill>
                  <a:latin typeface="Arial"/>
                  <a:cs typeface="Arial"/>
                </a:rPr>
                <a:t>. In</a:t>
              </a:r>
              <a:endParaRPr lang="en-US" sz="8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2658398" y="5023069"/>
              <a:ext cx="672875" cy="209211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800" dirty="0" err="1" smtClean="0">
                  <a:solidFill>
                    <a:srgbClr val="008000"/>
                  </a:solidFill>
                  <a:latin typeface="Arial"/>
                  <a:cs typeface="Arial"/>
                </a:rPr>
                <a:t>Cx</a:t>
              </a:r>
              <a:r>
                <a:rPr lang="en-US" sz="800" dirty="0" smtClean="0">
                  <a:solidFill>
                    <a:srgbClr val="008000"/>
                  </a:solidFill>
                  <a:latin typeface="Arial"/>
                  <a:cs typeface="Arial"/>
                </a:rPr>
                <a:t>. Out</a:t>
              </a:r>
              <a:endParaRPr lang="en-US" sz="80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grpSp>
          <p:nvGrpSpPr>
            <p:cNvPr id="757" name="Group 348"/>
            <p:cNvGrpSpPr/>
            <p:nvPr/>
          </p:nvGrpSpPr>
          <p:grpSpPr>
            <a:xfrm rot="5400000">
              <a:off x="2771912" y="5266853"/>
              <a:ext cx="60481" cy="288738"/>
              <a:chOff x="1936722" y="8607425"/>
              <a:chExt cx="105938" cy="541143"/>
            </a:xfrm>
            <a:solidFill>
              <a:schemeClr val="tx1"/>
            </a:solidFill>
          </p:grpSpPr>
          <p:cxnSp>
            <p:nvCxnSpPr>
              <p:cNvPr id="343" name="Straight Connector 342"/>
              <p:cNvCxnSpPr/>
              <p:nvPr/>
            </p:nvCxnSpPr>
            <p:spPr>
              <a:xfrm>
                <a:off x="1936722" y="8950245"/>
                <a:ext cx="105938" cy="0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/>
              <p:nvPr/>
            </p:nvCxnSpPr>
            <p:spPr>
              <a:xfrm flipV="1">
                <a:off x="2042660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 flipV="1">
                <a:off x="1937635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>
              <a:xfrm flipH="1">
                <a:off x="1990730" y="8950245"/>
                <a:ext cx="1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7" name="Oval 346"/>
              <p:cNvSpPr/>
              <p:nvPr/>
            </p:nvSpPr>
            <p:spPr>
              <a:xfrm>
                <a:off x="1937634" y="8805748"/>
                <a:ext cx="105025" cy="105026"/>
              </a:xfrm>
              <a:prstGeom prst="ellipse">
                <a:avLst/>
              </a:prstGeom>
              <a:grpFill/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FF6600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348" name="Straight Connector 347"/>
              <p:cNvCxnSpPr>
                <a:endCxn id="347" idx="0"/>
              </p:cNvCxnSpPr>
              <p:nvPr/>
            </p:nvCxnSpPr>
            <p:spPr>
              <a:xfrm flipH="1">
                <a:off x="1990147" y="8607425"/>
                <a:ext cx="583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9" name="Group 360"/>
            <p:cNvGrpSpPr/>
            <p:nvPr/>
          </p:nvGrpSpPr>
          <p:grpSpPr>
            <a:xfrm rot="5400000">
              <a:off x="2771913" y="5482297"/>
              <a:ext cx="60481" cy="288738"/>
              <a:chOff x="1936722" y="8607425"/>
              <a:chExt cx="105938" cy="541143"/>
            </a:xfrm>
            <a:solidFill>
              <a:schemeClr val="tx1"/>
            </a:solidFill>
          </p:grpSpPr>
          <p:cxnSp>
            <p:nvCxnSpPr>
              <p:cNvPr id="362" name="Straight Connector 361"/>
              <p:cNvCxnSpPr/>
              <p:nvPr/>
            </p:nvCxnSpPr>
            <p:spPr>
              <a:xfrm>
                <a:off x="1936722" y="8950245"/>
                <a:ext cx="105938" cy="0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 flipV="1">
                <a:off x="2042660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/>
              <p:nvPr/>
            </p:nvCxnSpPr>
            <p:spPr>
              <a:xfrm flipV="1">
                <a:off x="1937635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/>
              <p:nvPr/>
            </p:nvCxnSpPr>
            <p:spPr>
              <a:xfrm flipH="1">
                <a:off x="1990730" y="8950245"/>
                <a:ext cx="1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6" name="Oval 365"/>
              <p:cNvSpPr/>
              <p:nvPr/>
            </p:nvSpPr>
            <p:spPr>
              <a:xfrm>
                <a:off x="1937634" y="8805748"/>
                <a:ext cx="105025" cy="105026"/>
              </a:xfrm>
              <a:prstGeom prst="ellipse">
                <a:avLst/>
              </a:prstGeom>
              <a:solidFill>
                <a:schemeClr val="bg1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FF6600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367" name="Straight Connector 366"/>
              <p:cNvCxnSpPr>
                <a:endCxn id="366" idx="0"/>
              </p:cNvCxnSpPr>
              <p:nvPr/>
            </p:nvCxnSpPr>
            <p:spPr>
              <a:xfrm flipH="1">
                <a:off x="1990147" y="8607425"/>
                <a:ext cx="583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8" name="TextBox 367"/>
            <p:cNvSpPr txBox="1"/>
            <p:nvPr/>
          </p:nvSpPr>
          <p:spPr>
            <a:xfrm>
              <a:off x="2950085" y="5276730"/>
              <a:ext cx="10671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/>
                  <a:cs typeface="Arial"/>
                </a:rPr>
                <a:t>Excitatory Synapse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2950085" y="5492174"/>
              <a:ext cx="10173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/>
                  <a:cs typeface="Arial"/>
                </a:rPr>
                <a:t>Inhibitory Synapse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437783" y="3930878"/>
              <a:ext cx="4241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/>
                  <a:cs typeface="Arial"/>
                </a:rPr>
                <a:t>iEEG</a:t>
              </a:r>
              <a:endParaRPr lang="en-US" sz="8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302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814131" y="5392396"/>
            <a:ext cx="3389984" cy="3232003"/>
            <a:chOff x="1814131" y="5381696"/>
            <a:chExt cx="3991888" cy="3204603"/>
          </a:xfrm>
        </p:grpSpPr>
        <p:pic>
          <p:nvPicPr>
            <p:cNvPr id="5" name="Picture 2" descr="Picture1"/>
            <p:cNvPicPr>
              <a:picLocks noChangeAspect="1" noChangeArrowheads="1"/>
            </p:cNvPicPr>
            <p:nvPr/>
          </p:nvPicPr>
          <p:blipFill rotWithShape="1">
            <a:blip r:embed="rId2">
              <a:grayscl/>
              <a:alphaModFix amt="40000"/>
            </a:blip>
            <a:srcRect l="27194" t="20241" r="57950" b="7314"/>
            <a:stretch/>
          </p:blipFill>
          <p:spPr bwMode="auto">
            <a:xfrm>
              <a:off x="4472519" y="5381696"/>
              <a:ext cx="1333500" cy="32025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grpSp>
          <p:nvGrpSpPr>
            <p:cNvPr id="6" name="Group 5"/>
            <p:cNvGrpSpPr/>
            <p:nvPr/>
          </p:nvGrpSpPr>
          <p:grpSpPr>
            <a:xfrm>
              <a:off x="1814131" y="5381696"/>
              <a:ext cx="2662766" cy="3204603"/>
              <a:chOff x="1693334" y="1758848"/>
              <a:chExt cx="2662766" cy="3204603"/>
            </a:xfrm>
          </p:grpSpPr>
          <p:pic>
            <p:nvPicPr>
              <p:cNvPr id="7" name="Picture 2" descr="Picture1"/>
              <p:cNvPicPr>
                <a:picLocks noChangeAspect="1" noChangeArrowheads="1"/>
              </p:cNvPicPr>
              <p:nvPr/>
            </p:nvPicPr>
            <p:blipFill rotWithShape="1">
              <a:blip r:embed="rId2">
                <a:grayscl/>
                <a:alphaModFix amt="40000"/>
              </a:blip>
              <a:srcRect l="27194" t="20241" r="57950" b="7314"/>
              <a:stretch/>
            </p:blipFill>
            <p:spPr bwMode="auto">
              <a:xfrm>
                <a:off x="1693334" y="1760930"/>
                <a:ext cx="1333500" cy="32025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8" name="Picture 2" descr="Picture1"/>
              <p:cNvPicPr>
                <a:picLocks noChangeAspect="1" noChangeArrowheads="1"/>
              </p:cNvPicPr>
              <p:nvPr/>
            </p:nvPicPr>
            <p:blipFill rotWithShape="1">
              <a:blip r:embed="rId2">
                <a:grayscl/>
                <a:alphaModFix amt="40000"/>
              </a:blip>
              <a:srcRect l="27194" t="20241" r="57950" b="7314"/>
              <a:stretch/>
            </p:blipFill>
            <p:spPr bwMode="auto">
              <a:xfrm flipH="1">
                <a:off x="3022600" y="1758848"/>
                <a:ext cx="1333500" cy="32025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</p:grpSp>
      </p:grpSp>
      <p:sp>
        <p:nvSpPr>
          <p:cNvPr id="9" name="TextBox 8"/>
          <p:cNvSpPr txBox="1"/>
          <p:nvPr/>
        </p:nvSpPr>
        <p:spPr>
          <a:xfrm>
            <a:off x="3936135" y="7241408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latin typeface="Arial"/>
                <a:cs typeface="Arial"/>
              </a:rPr>
              <a:t>mean membrane </a:t>
            </a:r>
            <a:br>
              <a:rPr lang="en-US" sz="800" dirty="0" smtClean="0">
                <a:latin typeface="Arial"/>
                <a:cs typeface="Arial"/>
              </a:rPr>
            </a:br>
            <a:r>
              <a:rPr lang="en-US" sz="800" dirty="0" smtClean="0">
                <a:latin typeface="Arial"/>
                <a:cs typeface="Arial"/>
              </a:rPr>
              <a:t>potential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195" y="8370855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mean firing rate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27589" y="6700595"/>
            <a:ext cx="1216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/>
                <a:cs typeface="Arial"/>
              </a:rPr>
              <a:t>in. post</a:t>
            </a:r>
            <a:r>
              <a:rPr lang="en-US" sz="800" dirty="0" smtClean="0">
                <a:latin typeface="Arial"/>
                <a:cs typeface="Arial"/>
              </a:rPr>
              <a:t>-synaptic</a:t>
            </a:r>
            <a:br>
              <a:rPr lang="en-US" sz="800" dirty="0" smtClean="0">
                <a:latin typeface="Arial"/>
                <a:cs typeface="Arial"/>
              </a:rPr>
            </a:br>
            <a:r>
              <a:rPr lang="en-US" sz="800" dirty="0" smtClean="0">
                <a:latin typeface="Arial"/>
                <a:cs typeface="Arial"/>
              </a:rPr>
              <a:t>membrane </a:t>
            </a:r>
            <a:r>
              <a:rPr lang="en-US" sz="800" dirty="0" smtClean="0">
                <a:latin typeface="Arial"/>
                <a:cs typeface="Arial"/>
              </a:rPr>
              <a:t>potential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84592" y="6700595"/>
            <a:ext cx="1250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/>
                <a:cs typeface="Arial"/>
              </a:rPr>
              <a:t>exc. post</a:t>
            </a:r>
            <a:r>
              <a:rPr lang="en-US" sz="800" dirty="0" smtClean="0">
                <a:latin typeface="Arial"/>
                <a:cs typeface="Arial"/>
              </a:rPr>
              <a:t>-synaptic</a:t>
            </a:r>
            <a:br>
              <a:rPr lang="en-US" sz="800" dirty="0" smtClean="0">
                <a:latin typeface="Arial"/>
                <a:cs typeface="Arial"/>
              </a:rPr>
            </a:br>
            <a:r>
              <a:rPr lang="en-US" sz="800" dirty="0" smtClean="0">
                <a:latin typeface="Arial"/>
                <a:cs typeface="Arial"/>
              </a:rPr>
              <a:t>membrane potential</a:t>
            </a:r>
            <a:endParaRPr lang="en-US" sz="800" dirty="0">
              <a:latin typeface="Arial"/>
              <a:cs typeface="Arial"/>
            </a:endParaRPr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32" y="8436955"/>
            <a:ext cx="368300" cy="1143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011908" y="7622645"/>
            <a:ext cx="815384" cy="215444"/>
            <a:chOff x="4027589" y="7622645"/>
            <a:chExt cx="815384" cy="215444"/>
          </a:xfrm>
        </p:grpSpPr>
        <p:sp>
          <p:nvSpPr>
            <p:cNvPr id="15" name="TextBox 14"/>
            <p:cNvSpPr txBox="1"/>
            <p:nvPr/>
          </p:nvSpPr>
          <p:spPr>
            <a:xfrm>
              <a:off x="4027589" y="7622645"/>
              <a:ext cx="7206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Arial"/>
                  <a:cs typeface="Arial"/>
                </a:rPr>
                <a:t>mean soma</a:t>
              </a:r>
              <a:endParaRPr lang="en-US" sz="800" dirty="0">
                <a:latin typeface="Arial"/>
                <a:cs typeface="Arial"/>
              </a:endParaRPr>
            </a:p>
          </p:txBody>
        </p:sp>
        <p:pic>
          <p:nvPicPr>
            <p:cNvPr id="16" name="Picture 15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5173" y="7685917"/>
              <a:ext cx="177800" cy="11430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3418242" y="5354296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latin typeface="Arial"/>
                <a:cs typeface="Arial"/>
              </a:rPr>
              <a:t>pre-synaptic</a:t>
            </a:r>
            <a:br>
              <a:rPr lang="en-US" sz="800" dirty="0" smtClean="0">
                <a:latin typeface="Arial"/>
                <a:cs typeface="Arial"/>
              </a:rPr>
            </a:br>
            <a:r>
              <a:rPr lang="en-US" sz="800" dirty="0" smtClean="0">
                <a:latin typeface="Arial"/>
                <a:cs typeface="Arial"/>
              </a:rPr>
              <a:t>firing rates</a:t>
            </a:r>
            <a:endParaRPr lang="en-US" sz="800" dirty="0">
              <a:latin typeface="Arial"/>
              <a:cs typeface="Arial"/>
            </a:endParaRPr>
          </a:p>
        </p:txBody>
      </p: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150" y="6579867"/>
            <a:ext cx="266700" cy="1143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346" y="6579867"/>
            <a:ext cx="279400" cy="1143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46" y="5581382"/>
            <a:ext cx="431800" cy="1143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498" y="5578550"/>
            <a:ext cx="431800" cy="11430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2854545" y="5791199"/>
            <a:ext cx="1933354" cy="2579655"/>
            <a:chOff x="2418665" y="5339563"/>
            <a:chExt cx="2005330" cy="2675691"/>
          </a:xfrm>
        </p:grpSpPr>
        <p:sp>
          <p:nvSpPr>
            <p:cNvPr id="23" name="Oval 22"/>
            <p:cNvSpPr/>
            <p:nvPr/>
          </p:nvSpPr>
          <p:spPr>
            <a:xfrm>
              <a:off x="3183626" y="7140628"/>
              <a:ext cx="419100" cy="4191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Curved Connector 23"/>
            <p:cNvCxnSpPr/>
            <p:nvPr/>
          </p:nvCxnSpPr>
          <p:spPr>
            <a:xfrm flipV="1">
              <a:off x="3282372" y="7263038"/>
              <a:ext cx="221608" cy="174280"/>
            </a:xfrm>
            <a:prstGeom prst="curvedConnector3">
              <a:avLst/>
            </a:prstGeom>
            <a:ln w="12700">
              <a:solidFill>
                <a:srgbClr val="00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3232999" y="6384972"/>
              <a:ext cx="320354" cy="320354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6976" y="6468949"/>
              <a:ext cx="152400" cy="152400"/>
            </a:xfrm>
            <a:prstGeom prst="rect">
              <a:avLst/>
            </a:prstGeom>
          </p:spPr>
        </p:pic>
        <p:cxnSp>
          <p:nvCxnSpPr>
            <p:cNvPr id="27" name="Straight Connector 26"/>
            <p:cNvCxnSpPr>
              <a:stCxn id="25" idx="2"/>
              <a:endCxn id="23" idx="0"/>
            </p:cNvCxnSpPr>
            <p:nvPr/>
          </p:nvCxnSpPr>
          <p:spPr>
            <a:xfrm>
              <a:off x="3393176" y="6705326"/>
              <a:ext cx="0" cy="43530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4"/>
            </p:cNvCxnSpPr>
            <p:nvPr/>
          </p:nvCxnSpPr>
          <p:spPr>
            <a:xfrm flipH="1">
              <a:off x="3391750" y="7559728"/>
              <a:ext cx="1426" cy="45552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5" idx="1"/>
              <a:endCxn id="31" idx="5"/>
            </p:cNvCxnSpPr>
            <p:nvPr/>
          </p:nvCxnSpPr>
          <p:spPr>
            <a:xfrm flipH="1" flipV="1">
              <a:off x="2647307" y="5984722"/>
              <a:ext cx="585692" cy="56042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5" idx="3"/>
              <a:endCxn id="32" idx="3"/>
            </p:cNvCxnSpPr>
            <p:nvPr/>
          </p:nvCxnSpPr>
          <p:spPr>
            <a:xfrm flipV="1">
              <a:off x="3553353" y="5984722"/>
              <a:ext cx="642421" cy="56042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2484705" y="5822120"/>
              <a:ext cx="190500" cy="1905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167876" y="5822120"/>
              <a:ext cx="190500" cy="19050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>
              <a:off x="2418665" y="5758663"/>
              <a:ext cx="322580" cy="322580"/>
            </a:xfrm>
            <a:prstGeom prst="blockArc">
              <a:avLst>
                <a:gd name="adj1" fmla="val 10800000"/>
                <a:gd name="adj2" fmla="val 21363299"/>
                <a:gd name="adj3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Block Arc 33"/>
            <p:cNvSpPr/>
            <p:nvPr/>
          </p:nvSpPr>
          <p:spPr>
            <a:xfrm>
              <a:off x="4101415" y="5758663"/>
              <a:ext cx="322580" cy="322580"/>
            </a:xfrm>
            <a:prstGeom prst="blockArc">
              <a:avLst>
                <a:gd name="adj1" fmla="val 10800000"/>
                <a:gd name="adj2" fmla="val 21363299"/>
                <a:gd name="adj3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2579955" y="5340450"/>
              <a:ext cx="0" cy="419100"/>
            </a:xfrm>
            <a:prstGeom prst="straightConnector1">
              <a:avLst/>
            </a:prstGeom>
            <a:ln>
              <a:solidFill>
                <a:srgbClr val="00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262705" y="5339563"/>
              <a:ext cx="0" cy="4191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8676" y="5872920"/>
              <a:ext cx="88900" cy="88900"/>
            </a:xfrm>
            <a:prstGeom prst="rect">
              <a:avLst/>
            </a:prstGeom>
          </p:spPr>
        </p:pic>
        <p:pic>
          <p:nvPicPr>
            <p:cNvPr id="38" name="Picture 37" descr="latex-image-1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155" y="5853870"/>
              <a:ext cx="101600" cy="127000"/>
            </a:xfrm>
            <a:prstGeom prst="rect">
              <a:avLst/>
            </a:prstGeom>
          </p:spPr>
        </p:pic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38545" y="5695682"/>
            <a:ext cx="1016000" cy="9144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60897" y="5695682"/>
            <a:ext cx="1016000" cy="9144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34968" y="7339445"/>
            <a:ext cx="1016000" cy="914400"/>
          </a:xfrm>
          <a:prstGeom prst="rect">
            <a:avLst/>
          </a:prstGeom>
        </p:spPr>
      </p:pic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7165578"/>
            <a:ext cx="1041400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06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roup 483"/>
          <p:cNvGrpSpPr/>
          <p:nvPr/>
        </p:nvGrpSpPr>
        <p:grpSpPr>
          <a:xfrm>
            <a:off x="607240" y="1710689"/>
            <a:ext cx="2059450" cy="3232003"/>
            <a:chOff x="1693334" y="1758848"/>
            <a:chExt cx="2662766" cy="3204603"/>
          </a:xfrm>
        </p:grpSpPr>
        <p:pic>
          <p:nvPicPr>
            <p:cNvPr id="485" name="Picture 2" descr="Picture1"/>
            <p:cNvPicPr>
              <a:picLocks noChangeAspect="1" noChangeArrowheads="1"/>
            </p:cNvPicPr>
            <p:nvPr/>
          </p:nvPicPr>
          <p:blipFill rotWithShape="1">
            <a:blip r:embed="rId2">
              <a:grayscl/>
              <a:alphaModFix amt="40000"/>
            </a:blip>
            <a:srcRect l="27194" t="20241" r="57950" b="7314"/>
            <a:stretch/>
          </p:blipFill>
          <p:spPr bwMode="auto">
            <a:xfrm>
              <a:off x="1693334" y="1760930"/>
              <a:ext cx="1333500" cy="32025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486" name="Picture 2" descr="Picture1"/>
            <p:cNvPicPr>
              <a:picLocks noChangeAspect="1" noChangeArrowheads="1"/>
            </p:cNvPicPr>
            <p:nvPr/>
          </p:nvPicPr>
          <p:blipFill rotWithShape="1">
            <a:blip r:embed="rId2">
              <a:grayscl/>
              <a:alphaModFix amt="40000"/>
            </a:blip>
            <a:srcRect l="27194" t="20241" r="57950" b="7314"/>
            <a:stretch/>
          </p:blipFill>
          <p:spPr bwMode="auto">
            <a:xfrm flipH="1">
              <a:off x="3022600" y="1758848"/>
              <a:ext cx="1333500" cy="32025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9" name="Straight Connector 8"/>
          <p:cNvCxnSpPr/>
          <p:nvPr/>
        </p:nvCxnSpPr>
        <p:spPr>
          <a:xfrm>
            <a:off x="614835" y="362482"/>
            <a:ext cx="64741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93123" y="5322680"/>
            <a:ext cx="6120000" cy="1979860"/>
            <a:chOff x="330813" y="3590938"/>
            <a:chExt cx="6036122" cy="1979860"/>
          </a:xfrm>
        </p:grpSpPr>
        <p:sp>
          <p:nvSpPr>
            <p:cNvPr id="15" name="TextBox 14"/>
            <p:cNvSpPr txBox="1"/>
            <p:nvPr/>
          </p:nvSpPr>
          <p:spPr>
            <a:xfrm>
              <a:off x="330813" y="3590938"/>
              <a:ext cx="268611" cy="268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A</a:t>
              </a:r>
            </a:p>
          </p:txBody>
        </p:sp>
        <p:grpSp>
          <p:nvGrpSpPr>
            <p:cNvPr id="16" name="Group 113"/>
            <p:cNvGrpSpPr/>
            <p:nvPr/>
          </p:nvGrpSpPr>
          <p:grpSpPr>
            <a:xfrm>
              <a:off x="2582359" y="3720362"/>
              <a:ext cx="1281647" cy="1411046"/>
              <a:chOff x="852047" y="3962827"/>
              <a:chExt cx="4545271" cy="4612785"/>
            </a:xfrm>
          </p:grpSpPr>
          <p:grpSp>
            <p:nvGrpSpPr>
              <p:cNvPr id="222" name="Group 114"/>
              <p:cNvGrpSpPr/>
              <p:nvPr/>
            </p:nvGrpSpPr>
            <p:grpSpPr>
              <a:xfrm>
                <a:off x="1905094" y="4397074"/>
                <a:ext cx="1010934" cy="2719862"/>
                <a:chOff x="2312554" y="1677212"/>
                <a:chExt cx="1010934" cy="2719862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 rot="10800000">
                  <a:off x="3101614" y="1978280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>
                  <a:endCxn id="288" idx="0"/>
                </p:cNvCxnSpPr>
                <p:nvPr/>
              </p:nvCxnSpPr>
              <p:spPr>
                <a:xfrm flipH="1" flipV="1">
                  <a:off x="3198534" y="1861970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3" name="Group 211"/>
                <p:cNvGrpSpPr/>
                <p:nvPr/>
              </p:nvGrpSpPr>
              <p:grpSpPr>
                <a:xfrm>
                  <a:off x="2312554" y="1677212"/>
                  <a:ext cx="1010934" cy="2719862"/>
                  <a:chOff x="2312554" y="1677212"/>
                  <a:chExt cx="1010934" cy="2719862"/>
                </a:xfrm>
              </p:grpSpPr>
              <p:sp>
                <p:nvSpPr>
                  <p:cNvPr id="284" name="Oval 283"/>
                  <p:cNvSpPr/>
                  <p:nvPr/>
                </p:nvSpPr>
                <p:spPr>
                  <a:xfrm flipH="1">
                    <a:off x="2546398" y="2897875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285" name="Straight Connector 284"/>
                  <p:cNvCxnSpPr/>
                  <p:nvPr/>
                </p:nvCxnSpPr>
                <p:spPr>
                  <a:xfrm rot="10800000" flipV="1">
                    <a:off x="3101614" y="197828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Straight Connector 285"/>
                  <p:cNvCxnSpPr/>
                  <p:nvPr/>
                </p:nvCxnSpPr>
                <p:spPr>
                  <a:xfrm rot="10800000" flipV="1">
                    <a:off x="3297627" y="197828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>
                    <a:stCxn id="284" idx="0"/>
                    <a:endCxn id="288" idx="1"/>
                  </p:cNvCxnSpPr>
                  <p:nvPr/>
                </p:nvCxnSpPr>
                <p:spPr>
                  <a:xfrm flipH="1" flipV="1">
                    <a:off x="2815134" y="1850850"/>
                    <a:ext cx="3429" cy="1047025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8" name="Block Arc 287"/>
                  <p:cNvSpPr/>
                  <p:nvPr/>
                </p:nvSpPr>
                <p:spPr>
                  <a:xfrm flipH="1">
                    <a:off x="2814786" y="1677212"/>
                    <a:ext cx="383748" cy="369516"/>
                  </a:xfrm>
                  <a:prstGeom prst="blockArc">
                    <a:avLst>
                      <a:gd name="adj1" fmla="val 10800000"/>
                      <a:gd name="adj2" fmla="val 21400620"/>
                      <a:gd name="adj3" fmla="val 0"/>
                    </a:avLst>
                  </a:prstGeom>
                  <a:noFill/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89" name="Oval 288"/>
                  <p:cNvSpPr/>
                  <p:nvPr/>
                </p:nvSpPr>
                <p:spPr>
                  <a:xfrm>
                    <a:off x="2312554" y="4201061"/>
                    <a:ext cx="196013" cy="196013"/>
                  </a:xfrm>
                  <a:prstGeom prst="ellipse">
                    <a:avLst/>
                  </a:prstGeom>
                  <a:solidFill>
                    <a:srgbClr val="30FF20"/>
                  </a:solidFill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90" name="Oval 289"/>
                  <p:cNvSpPr/>
                  <p:nvPr/>
                </p:nvSpPr>
                <p:spPr>
                  <a:xfrm>
                    <a:off x="3127475" y="4201061"/>
                    <a:ext cx="196013" cy="196013"/>
                  </a:xfrm>
                  <a:prstGeom prst="ellipse">
                    <a:avLst/>
                  </a:prstGeom>
                  <a:solidFill>
                    <a:srgbClr val="30FF20"/>
                  </a:solidFill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291" name="Straight Connector 290"/>
                  <p:cNvCxnSpPr/>
                  <p:nvPr/>
                </p:nvCxnSpPr>
                <p:spPr>
                  <a:xfrm flipH="1" flipV="1">
                    <a:off x="2818082" y="3448992"/>
                    <a:ext cx="482" cy="26004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Curved Connector 291"/>
                  <p:cNvCxnSpPr>
                    <a:endCxn id="290" idx="0"/>
                  </p:cNvCxnSpPr>
                  <p:nvPr/>
                </p:nvCxnSpPr>
                <p:spPr>
                  <a:xfrm rot="16200000" flipH="1">
                    <a:off x="2776012" y="3751590"/>
                    <a:ext cx="492023" cy="406918"/>
                  </a:xfrm>
                  <a:prstGeom prst="curvedConnector3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Curved Connector 292"/>
                  <p:cNvCxnSpPr>
                    <a:endCxn id="289" idx="0"/>
                  </p:cNvCxnSpPr>
                  <p:nvPr/>
                </p:nvCxnSpPr>
                <p:spPr>
                  <a:xfrm rot="5400000">
                    <a:off x="2368311" y="3751288"/>
                    <a:ext cx="492023" cy="407522"/>
                  </a:xfrm>
                  <a:prstGeom prst="curvedConnector3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Curved Connector 293"/>
                  <p:cNvCxnSpPr/>
                  <p:nvPr/>
                </p:nvCxnSpPr>
                <p:spPr>
                  <a:xfrm flipV="1">
                    <a:off x="2703426" y="3069209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3" name="Group 115"/>
              <p:cNvGrpSpPr/>
              <p:nvPr/>
            </p:nvGrpSpPr>
            <p:grpSpPr>
              <a:xfrm>
                <a:off x="4336630" y="4397074"/>
                <a:ext cx="778176" cy="2713077"/>
                <a:chOff x="4744090" y="1677212"/>
                <a:chExt cx="778176" cy="2713077"/>
              </a:xfrm>
            </p:grpSpPr>
            <p:cxnSp>
              <p:nvCxnSpPr>
                <p:cNvPr id="269" name="Straight Connector 268"/>
                <p:cNvCxnSpPr/>
                <p:nvPr/>
              </p:nvCxnSpPr>
              <p:spPr>
                <a:xfrm rot="10800000">
                  <a:off x="4768346" y="1978720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0" name="Group 196"/>
                <p:cNvGrpSpPr/>
                <p:nvPr/>
              </p:nvGrpSpPr>
              <p:grpSpPr>
                <a:xfrm>
                  <a:off x="4744090" y="1677212"/>
                  <a:ext cx="778176" cy="2713077"/>
                  <a:chOff x="4744090" y="1677212"/>
                  <a:chExt cx="778176" cy="2713077"/>
                </a:xfrm>
              </p:grpSpPr>
              <p:sp>
                <p:nvSpPr>
                  <p:cNvPr id="271" name="Oval 270"/>
                  <p:cNvSpPr/>
                  <p:nvPr/>
                </p:nvSpPr>
                <p:spPr>
                  <a:xfrm>
                    <a:off x="4744090" y="4194276"/>
                    <a:ext cx="196013" cy="196013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72" name="Oval 271"/>
                  <p:cNvSpPr/>
                  <p:nvPr/>
                </p:nvSpPr>
                <p:spPr>
                  <a:xfrm flipH="1">
                    <a:off x="4977935" y="2897875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273" name="Straight Connector 272"/>
                  <p:cNvCxnSpPr/>
                  <p:nvPr/>
                </p:nvCxnSpPr>
                <p:spPr>
                  <a:xfrm flipH="1" flipV="1">
                    <a:off x="5249618" y="3442207"/>
                    <a:ext cx="482" cy="26004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Curved Connector 273"/>
                  <p:cNvCxnSpPr>
                    <a:endCxn id="271" idx="0"/>
                  </p:cNvCxnSpPr>
                  <p:nvPr/>
                </p:nvCxnSpPr>
                <p:spPr>
                  <a:xfrm rot="5400000">
                    <a:off x="4799847" y="3744503"/>
                    <a:ext cx="492023" cy="407522"/>
                  </a:xfrm>
                  <a:prstGeom prst="curvedConnector3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Connector 274"/>
                  <p:cNvCxnSpPr>
                    <a:stCxn id="272" idx="0"/>
                    <a:endCxn id="279" idx="0"/>
                  </p:cNvCxnSpPr>
                  <p:nvPr/>
                </p:nvCxnSpPr>
                <p:spPr>
                  <a:xfrm flipV="1">
                    <a:off x="5250100" y="1861970"/>
                    <a:ext cx="0" cy="1035905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/>
                  <p:cNvCxnSpPr/>
                  <p:nvPr/>
                </p:nvCxnSpPr>
                <p:spPr>
                  <a:xfrm rot="10800000" flipV="1">
                    <a:off x="4768346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/>
                  <p:cNvCxnSpPr/>
                  <p:nvPr/>
                </p:nvCxnSpPr>
                <p:spPr>
                  <a:xfrm rot="10800000" flipV="1">
                    <a:off x="4964359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/>
                  <p:cNvCxnSpPr>
                    <a:endCxn id="279" idx="1"/>
                  </p:cNvCxnSpPr>
                  <p:nvPr/>
                </p:nvCxnSpPr>
                <p:spPr>
                  <a:xfrm flipV="1">
                    <a:off x="4865266" y="1850850"/>
                    <a:ext cx="1434" cy="127870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9" name="Block Arc 278"/>
                  <p:cNvSpPr/>
                  <p:nvPr/>
                </p:nvSpPr>
                <p:spPr>
                  <a:xfrm flipH="1">
                    <a:off x="4866352" y="1677212"/>
                    <a:ext cx="383748" cy="369516"/>
                  </a:xfrm>
                  <a:prstGeom prst="blockArc">
                    <a:avLst>
                      <a:gd name="adj1" fmla="val 10800000"/>
                      <a:gd name="adj2" fmla="val 21400620"/>
                      <a:gd name="adj3" fmla="val 0"/>
                    </a:avLst>
                  </a:prstGeom>
                  <a:noFill/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280" name="Curved Connector 279"/>
                  <p:cNvCxnSpPr/>
                  <p:nvPr/>
                </p:nvCxnSpPr>
                <p:spPr>
                  <a:xfrm flipV="1">
                    <a:off x="5142150" y="3069762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4" name="Group 116"/>
              <p:cNvGrpSpPr/>
              <p:nvPr/>
            </p:nvGrpSpPr>
            <p:grpSpPr>
              <a:xfrm>
                <a:off x="1002527" y="3962827"/>
                <a:ext cx="2445251" cy="1215769"/>
                <a:chOff x="1409987" y="1242965"/>
                <a:chExt cx="2445251" cy="1215769"/>
              </a:xfrm>
            </p:grpSpPr>
            <p:cxnSp>
              <p:nvCxnSpPr>
                <p:cNvPr id="263" name="Straight Connector 262"/>
                <p:cNvCxnSpPr/>
                <p:nvPr/>
              </p:nvCxnSpPr>
              <p:spPr>
                <a:xfrm rot="10800000">
                  <a:off x="3657521" y="198349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3657520" y="1978280"/>
                  <a:ext cx="1" cy="86636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 rot="10800000" flipV="1">
                  <a:off x="3853534" y="1983499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>
                  <a:endCxn id="267" idx="0"/>
                </p:cNvCxnSpPr>
                <p:nvPr/>
              </p:nvCxnSpPr>
              <p:spPr>
                <a:xfrm flipH="1" flipV="1">
                  <a:off x="3754424" y="1855402"/>
                  <a:ext cx="17" cy="128097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7" name="Block Arc 266"/>
                <p:cNvSpPr/>
                <p:nvPr/>
              </p:nvSpPr>
              <p:spPr>
                <a:xfrm rot="10800000" flipH="1">
                  <a:off x="2507482" y="124296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268" name="Straight Connector 267"/>
                <p:cNvCxnSpPr>
                  <a:stCxn id="267" idx="1"/>
                </p:cNvCxnSpPr>
                <p:nvPr/>
              </p:nvCxnSpPr>
              <p:spPr>
                <a:xfrm flipH="1">
                  <a:off x="1409987" y="1242966"/>
                  <a:ext cx="1721793" cy="11152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117"/>
              <p:cNvGrpSpPr/>
              <p:nvPr/>
            </p:nvGrpSpPr>
            <p:grpSpPr>
              <a:xfrm>
                <a:off x="1006892" y="4771807"/>
                <a:ext cx="3550007" cy="3547495"/>
                <a:chOff x="1414352" y="2051945"/>
                <a:chExt cx="3550007" cy="3547495"/>
              </a:xfrm>
            </p:grpSpPr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4843183" y="4463954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3226568" y="4470739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2" name="Group 159"/>
                <p:cNvGrpSpPr/>
                <p:nvPr/>
              </p:nvGrpSpPr>
              <p:grpSpPr>
                <a:xfrm>
                  <a:off x="1414352" y="2051945"/>
                  <a:ext cx="3550007" cy="3547495"/>
                  <a:chOff x="1414352" y="2051945"/>
                  <a:chExt cx="3550007" cy="3547495"/>
                </a:xfrm>
              </p:grpSpPr>
              <p:sp>
                <p:nvSpPr>
                  <p:cNvPr id="243" name="Isosceles Triangle 242"/>
                  <p:cNvSpPr/>
                  <p:nvPr/>
                </p:nvSpPr>
                <p:spPr>
                  <a:xfrm flipH="1">
                    <a:off x="3718620" y="3442206"/>
                    <a:ext cx="631424" cy="544331"/>
                  </a:xfrm>
                  <a:prstGeom prst="triangle">
                    <a:avLst/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244" name="Straight Connector 243"/>
                  <p:cNvCxnSpPr/>
                  <p:nvPr/>
                </p:nvCxnSpPr>
                <p:spPr>
                  <a:xfrm>
                    <a:off x="4742386" y="4463954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Straight Connector 244"/>
                  <p:cNvCxnSpPr/>
                  <p:nvPr/>
                </p:nvCxnSpPr>
                <p:spPr>
                  <a:xfrm flipV="1">
                    <a:off x="4940103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Straight Connector 245"/>
                  <p:cNvCxnSpPr/>
                  <p:nvPr/>
                </p:nvCxnSpPr>
                <p:spPr>
                  <a:xfrm flipV="1">
                    <a:off x="4744090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7" name="Oval 246"/>
                  <p:cNvSpPr/>
                  <p:nvPr/>
                </p:nvSpPr>
                <p:spPr>
                  <a:xfrm rot="10800000">
                    <a:off x="4768346" y="2052385"/>
                    <a:ext cx="196013" cy="196013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3" idx="0"/>
                  </p:cNvCxnSpPr>
                  <p:nvPr/>
                </p:nvCxnSpPr>
                <p:spPr>
                  <a:xfrm flipH="1" flipV="1">
                    <a:off x="4034332" y="3162505"/>
                    <a:ext cx="0" cy="279701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9" name="Oval 248"/>
                  <p:cNvSpPr/>
                  <p:nvPr/>
                </p:nvSpPr>
                <p:spPr>
                  <a:xfrm rot="10800000">
                    <a:off x="3657521" y="2057164"/>
                    <a:ext cx="196013" cy="196013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50" name="Oval 249"/>
                  <p:cNvSpPr/>
                  <p:nvPr/>
                </p:nvSpPr>
                <p:spPr>
                  <a:xfrm rot="10800000">
                    <a:off x="3101614" y="2051945"/>
                    <a:ext cx="196013" cy="196013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251" name="Curved Connector 250"/>
                  <p:cNvCxnSpPr>
                    <a:stCxn id="247" idx="0"/>
                  </p:cNvCxnSpPr>
                  <p:nvPr/>
                </p:nvCxnSpPr>
                <p:spPr>
                  <a:xfrm rot="5400000">
                    <a:off x="3993289" y="2289441"/>
                    <a:ext cx="914106" cy="832020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Curved Connector 251"/>
                  <p:cNvCxnSpPr>
                    <a:stCxn id="249" idx="0"/>
                  </p:cNvCxnSpPr>
                  <p:nvPr/>
                </p:nvCxnSpPr>
                <p:spPr>
                  <a:xfrm rot="16200000" flipH="1">
                    <a:off x="3440265" y="2568439"/>
                    <a:ext cx="909328" cy="278804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Curved Connector 252"/>
                  <p:cNvCxnSpPr>
                    <a:stCxn id="250" idx="0"/>
                  </p:cNvCxnSpPr>
                  <p:nvPr/>
                </p:nvCxnSpPr>
                <p:spPr>
                  <a:xfrm rot="16200000" flipH="1">
                    <a:off x="3159703" y="2287875"/>
                    <a:ext cx="914546" cy="834712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4" name="Block Arc 253"/>
                  <p:cNvSpPr/>
                  <p:nvPr/>
                </p:nvSpPr>
                <p:spPr>
                  <a:xfrm rot="10800000" flipH="1">
                    <a:off x="4041521" y="4176190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255" name="Straight Connector 254"/>
                  <p:cNvCxnSpPr>
                    <a:endCxn id="243" idx="3"/>
                  </p:cNvCxnSpPr>
                  <p:nvPr/>
                </p:nvCxnSpPr>
                <p:spPr>
                  <a:xfrm flipH="1" flipV="1">
                    <a:off x="4034332" y="3986537"/>
                    <a:ext cx="17" cy="1000466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3125771" y="4470739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 flipV="1">
                    <a:off x="3323488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/>
                  <p:cNvCxnSpPr/>
                  <p:nvPr/>
                </p:nvCxnSpPr>
                <p:spPr>
                  <a:xfrm flipV="1">
                    <a:off x="3127475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9" name="Block Arc 258"/>
                  <p:cNvSpPr/>
                  <p:nvPr/>
                </p:nvSpPr>
                <p:spPr>
                  <a:xfrm rot="10800000" flipH="1">
                    <a:off x="3225482" y="4176190"/>
                    <a:ext cx="801662" cy="821715"/>
                  </a:xfrm>
                  <a:prstGeom prst="blockArc">
                    <a:avLst>
                      <a:gd name="adj1" fmla="val 10864399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60" name="Block Arc 259"/>
                  <p:cNvSpPr/>
                  <p:nvPr/>
                </p:nvSpPr>
                <p:spPr>
                  <a:xfrm rot="16200000" flipH="1">
                    <a:off x="2795781" y="4368075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261" name="Curved Connector 260"/>
                  <p:cNvCxnSpPr/>
                  <p:nvPr/>
                </p:nvCxnSpPr>
                <p:spPr>
                  <a:xfrm flipV="1">
                    <a:off x="3882770" y="3714952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Straight Connector 261"/>
                  <p:cNvCxnSpPr>
                    <a:stCxn id="260" idx="0"/>
                  </p:cNvCxnSpPr>
                  <p:nvPr/>
                </p:nvCxnSpPr>
                <p:spPr>
                  <a:xfrm flipH="1">
                    <a:off x="1414352" y="5599422"/>
                    <a:ext cx="2000356" cy="18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6" name="Group 118"/>
              <p:cNvGrpSpPr/>
              <p:nvPr/>
            </p:nvGrpSpPr>
            <p:grpSpPr>
              <a:xfrm>
                <a:off x="1006892" y="6896052"/>
                <a:ext cx="1094215" cy="821715"/>
                <a:chOff x="1414352" y="4176190"/>
                <a:chExt cx="1094215" cy="821715"/>
              </a:xfrm>
            </p:grpSpPr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2310850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 flipV="1">
                  <a:off x="2508567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 flipV="1">
                  <a:off x="2312554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2411647" y="4470739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Block Arc 237"/>
                <p:cNvSpPr/>
                <p:nvPr/>
              </p:nvSpPr>
              <p:spPr>
                <a:xfrm rot="10800000" flipH="1">
                  <a:off x="1608899" y="4176190"/>
                  <a:ext cx="801662" cy="821715"/>
                </a:xfrm>
                <a:prstGeom prst="blockArc">
                  <a:avLst>
                    <a:gd name="adj1" fmla="val 16299474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239" name="Straight Connector 238"/>
                <p:cNvCxnSpPr>
                  <a:stCxn id="238" idx="0"/>
                </p:cNvCxnSpPr>
                <p:nvPr/>
              </p:nvCxnSpPr>
              <p:spPr>
                <a:xfrm flipH="1">
                  <a:off x="1414352" y="4997724"/>
                  <a:ext cx="607265" cy="181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7" name="Straight Arrow Connector 226"/>
              <p:cNvCxnSpPr/>
              <p:nvPr/>
            </p:nvCxnSpPr>
            <p:spPr>
              <a:xfrm flipH="1" flipV="1">
                <a:off x="1813864" y="5610952"/>
                <a:ext cx="1702" cy="551116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/>
              <p:nvPr/>
            </p:nvCxnSpPr>
            <p:spPr>
              <a:xfrm flipH="1" flipV="1">
                <a:off x="5395616" y="5606808"/>
                <a:ext cx="1702" cy="551117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/>
              <p:cNvCxnSpPr/>
              <p:nvPr/>
            </p:nvCxnSpPr>
            <p:spPr>
              <a:xfrm>
                <a:off x="4141215" y="6168853"/>
                <a:ext cx="0" cy="537544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TextBox 229"/>
              <p:cNvSpPr txBox="1"/>
              <p:nvPr/>
            </p:nvSpPr>
            <p:spPr>
              <a:xfrm>
                <a:off x="885568" y="7599800"/>
                <a:ext cx="2222229" cy="683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solidFill>
                      <a:srgbClr val="3366FF"/>
                    </a:solidFill>
                    <a:latin typeface="Arial"/>
                    <a:cs typeface="Arial"/>
                  </a:rPr>
                  <a:t>Th. In</a:t>
                </a:r>
                <a:endParaRPr lang="en-US" sz="800" dirty="0">
                  <a:solidFill>
                    <a:srgbClr val="3366FF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231" name="Straight Arrow Connector 230"/>
              <p:cNvCxnSpPr/>
              <p:nvPr/>
            </p:nvCxnSpPr>
            <p:spPr>
              <a:xfrm rot="5400000" flipH="1" flipV="1">
                <a:off x="1154711" y="3995446"/>
                <a:ext cx="1703" cy="551115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/>
              <p:cNvCxnSpPr/>
              <p:nvPr/>
            </p:nvCxnSpPr>
            <p:spPr>
              <a:xfrm rot="5400000" flipH="1" flipV="1">
                <a:off x="1126755" y="7706852"/>
                <a:ext cx="1703" cy="551119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/>
              <p:cNvCxnSpPr/>
              <p:nvPr/>
            </p:nvCxnSpPr>
            <p:spPr>
              <a:xfrm rot="16200000" flipV="1">
                <a:off x="1133337" y="8299201"/>
                <a:ext cx="1703" cy="551119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329147" y="4099695"/>
              <a:ext cx="585596" cy="448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30FF20"/>
                  </a:solidFill>
                  <a:latin typeface="Arial"/>
                  <a:cs typeface="Arial"/>
                </a:rPr>
                <a:t>Spiny Stellate Cells</a:t>
              </a:r>
              <a:endParaRPr lang="en-US" sz="800" dirty="0">
                <a:solidFill>
                  <a:srgbClr val="30FF20"/>
                </a:solidFill>
                <a:latin typeface="Arial"/>
                <a:cs typeface="Arial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060091" y="3720362"/>
              <a:ext cx="2306844" cy="1410799"/>
              <a:chOff x="4338600" y="4002782"/>
              <a:chExt cx="2577122" cy="1452828"/>
            </a:xfrm>
          </p:grpSpPr>
          <p:grpSp>
            <p:nvGrpSpPr>
              <p:cNvPr id="114" name="Group 3"/>
              <p:cNvGrpSpPr/>
              <p:nvPr/>
            </p:nvGrpSpPr>
            <p:grpSpPr>
              <a:xfrm>
                <a:off x="4338600" y="4002782"/>
                <a:ext cx="2073083" cy="1452828"/>
                <a:chOff x="851547" y="3962827"/>
                <a:chExt cx="6580988" cy="4611977"/>
              </a:xfrm>
            </p:grpSpPr>
            <p:grpSp>
              <p:nvGrpSpPr>
                <p:cNvPr id="116" name="Group 4"/>
                <p:cNvGrpSpPr/>
                <p:nvPr/>
              </p:nvGrpSpPr>
              <p:grpSpPr>
                <a:xfrm>
                  <a:off x="1905094" y="4397074"/>
                  <a:ext cx="1010934" cy="2719862"/>
                  <a:chOff x="2312554" y="1677212"/>
                  <a:chExt cx="1010934" cy="2719862"/>
                </a:xfrm>
              </p:grpSpPr>
              <p:cxnSp>
                <p:nvCxnSpPr>
                  <p:cNvPr id="208" name="Straight Connector 207"/>
                  <p:cNvCxnSpPr/>
                  <p:nvPr/>
                </p:nvCxnSpPr>
                <p:spPr>
                  <a:xfrm rot="10800000">
                    <a:off x="3101614" y="1978280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/>
                  <p:cNvCxnSpPr>
                    <a:endCxn id="215" idx="0"/>
                  </p:cNvCxnSpPr>
                  <p:nvPr/>
                </p:nvCxnSpPr>
                <p:spPr>
                  <a:xfrm flipH="1" flipV="1">
                    <a:off x="3198534" y="1861970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0" name="Group 101"/>
                  <p:cNvGrpSpPr/>
                  <p:nvPr/>
                </p:nvGrpSpPr>
                <p:grpSpPr>
                  <a:xfrm>
                    <a:off x="2312554" y="1677212"/>
                    <a:ext cx="1010934" cy="2719862"/>
                    <a:chOff x="2312554" y="1677212"/>
                    <a:chExt cx="1010934" cy="2719862"/>
                  </a:xfrm>
                </p:grpSpPr>
                <p:sp>
                  <p:nvSpPr>
                    <p:cNvPr id="211" name="Oval 210"/>
                    <p:cNvSpPr/>
                    <p:nvPr/>
                  </p:nvSpPr>
                  <p:spPr>
                    <a:xfrm flipH="1">
                      <a:off x="2546398" y="2897875"/>
                      <a:ext cx="544331" cy="544331"/>
                    </a:xfrm>
                    <a:prstGeom prst="ellipse">
                      <a:avLst/>
                    </a:prstGeom>
                    <a:noFill/>
                    <a:ln w="9525" cmpd="sng">
                      <a:solidFill>
                        <a:srgbClr val="30FF2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212" name="Straight Connector 211"/>
                    <p:cNvCxnSpPr/>
                    <p:nvPr/>
                  </p:nvCxnSpPr>
                  <p:spPr>
                    <a:xfrm rot="10800000" flipV="1">
                      <a:off x="3101614" y="197828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Straight Connector 212"/>
                    <p:cNvCxnSpPr/>
                    <p:nvPr/>
                  </p:nvCxnSpPr>
                  <p:spPr>
                    <a:xfrm rot="10800000" flipV="1">
                      <a:off x="3297627" y="197828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4" name="Straight Connector 213"/>
                    <p:cNvCxnSpPr>
                      <a:stCxn id="211" idx="0"/>
                      <a:endCxn id="215" idx="1"/>
                    </p:cNvCxnSpPr>
                    <p:nvPr/>
                  </p:nvCxnSpPr>
                  <p:spPr>
                    <a:xfrm flipH="1" flipV="1">
                      <a:off x="2815134" y="1850850"/>
                      <a:ext cx="3429" cy="1047025"/>
                    </a:xfrm>
                    <a:prstGeom prst="line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5" name="Block Arc 214"/>
                    <p:cNvSpPr/>
                    <p:nvPr/>
                  </p:nvSpPr>
                  <p:spPr>
                    <a:xfrm flipH="1">
                      <a:off x="2814786" y="1677212"/>
                      <a:ext cx="383748" cy="369516"/>
                    </a:xfrm>
                    <a:prstGeom prst="blockArc">
                      <a:avLst>
                        <a:gd name="adj1" fmla="val 10800000"/>
                        <a:gd name="adj2" fmla="val 21400620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30FF2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16" name="Oval 215"/>
                    <p:cNvSpPr/>
                    <p:nvPr/>
                  </p:nvSpPr>
                  <p:spPr>
                    <a:xfrm>
                      <a:off x="2312554" y="4201061"/>
                      <a:ext cx="196013" cy="196013"/>
                    </a:xfrm>
                    <a:prstGeom prst="ellipse">
                      <a:avLst/>
                    </a:prstGeom>
                    <a:solidFill>
                      <a:srgbClr val="30FF20"/>
                    </a:solidFill>
                    <a:ln w="9525" cmpd="sng">
                      <a:solidFill>
                        <a:srgbClr val="30FF2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17" name="Oval 216"/>
                    <p:cNvSpPr/>
                    <p:nvPr/>
                  </p:nvSpPr>
                  <p:spPr>
                    <a:xfrm>
                      <a:off x="3127475" y="4201061"/>
                      <a:ext cx="196013" cy="196013"/>
                    </a:xfrm>
                    <a:prstGeom prst="ellipse">
                      <a:avLst/>
                    </a:prstGeom>
                    <a:solidFill>
                      <a:srgbClr val="30FF20"/>
                    </a:solidFill>
                    <a:ln w="9525" cmpd="sng">
                      <a:solidFill>
                        <a:srgbClr val="30FF2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218" name="Straight Connector 217"/>
                    <p:cNvCxnSpPr/>
                    <p:nvPr/>
                  </p:nvCxnSpPr>
                  <p:spPr>
                    <a:xfrm flipH="1" flipV="1">
                      <a:off x="2818082" y="3448992"/>
                      <a:ext cx="482" cy="260047"/>
                    </a:xfrm>
                    <a:prstGeom prst="line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9" name="Curved Connector 218"/>
                    <p:cNvCxnSpPr>
                      <a:endCxn id="217" idx="0"/>
                    </p:cNvCxnSpPr>
                    <p:nvPr/>
                  </p:nvCxnSpPr>
                  <p:spPr>
                    <a:xfrm rot="16200000" flipH="1">
                      <a:off x="2776012" y="3751590"/>
                      <a:ext cx="492023" cy="406918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Curved Connector 219"/>
                    <p:cNvCxnSpPr>
                      <a:endCxn id="216" idx="0"/>
                    </p:cNvCxnSpPr>
                    <p:nvPr/>
                  </p:nvCxnSpPr>
                  <p:spPr>
                    <a:xfrm rot="5400000">
                      <a:off x="2368311" y="3751288"/>
                      <a:ext cx="492023" cy="407522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Curved Connector 220"/>
                    <p:cNvCxnSpPr/>
                    <p:nvPr/>
                  </p:nvCxnSpPr>
                  <p:spPr>
                    <a:xfrm flipV="1">
                      <a:off x="2703426" y="3069209"/>
                      <a:ext cx="215900" cy="186591"/>
                    </a:xfrm>
                    <a:prstGeom prst="curvedConnector3">
                      <a:avLst/>
                    </a:prstGeom>
                    <a:ln w="12700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7" name="Group 5"/>
                <p:cNvGrpSpPr/>
                <p:nvPr/>
              </p:nvGrpSpPr>
              <p:grpSpPr>
                <a:xfrm>
                  <a:off x="4336630" y="4397074"/>
                  <a:ext cx="1010934" cy="2713077"/>
                  <a:chOff x="4744090" y="1677212"/>
                  <a:chExt cx="1010934" cy="2713077"/>
                </a:xfrm>
              </p:grpSpPr>
              <p:cxnSp>
                <p:nvCxnSpPr>
                  <p:cNvPr id="194" name="Straight Connector 193"/>
                  <p:cNvCxnSpPr/>
                  <p:nvPr/>
                </p:nvCxnSpPr>
                <p:spPr>
                  <a:xfrm rot="10800000">
                    <a:off x="4768346" y="1978720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5" name="Group 86"/>
                  <p:cNvGrpSpPr/>
                  <p:nvPr/>
                </p:nvGrpSpPr>
                <p:grpSpPr>
                  <a:xfrm>
                    <a:off x="4744090" y="1677212"/>
                    <a:ext cx="1010934" cy="2713077"/>
                    <a:chOff x="4744090" y="1677212"/>
                    <a:chExt cx="1010934" cy="2713077"/>
                  </a:xfrm>
                </p:grpSpPr>
                <p:sp>
                  <p:nvSpPr>
                    <p:cNvPr id="196" name="Oval 195"/>
                    <p:cNvSpPr/>
                    <p:nvPr/>
                  </p:nvSpPr>
                  <p:spPr>
                    <a:xfrm>
                      <a:off x="4744090" y="4194276"/>
                      <a:ext cx="196013" cy="196013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97" name="Oval 196"/>
                    <p:cNvSpPr/>
                    <p:nvPr/>
                  </p:nvSpPr>
                  <p:spPr>
                    <a:xfrm>
                      <a:off x="5559011" y="4194276"/>
                      <a:ext cx="196013" cy="196013"/>
                    </a:xfrm>
                    <a:prstGeom prst="ellipse">
                      <a:avLst/>
                    </a:prstGeom>
                    <a:pattFill prst="pct25">
                      <a:fgClr>
                        <a:srgbClr val="FF0000"/>
                      </a:fgClr>
                      <a:bgClr>
                        <a:prstClr val="white"/>
                      </a:bgClr>
                    </a:pattFill>
                    <a:ln w="9525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98" name="Oval 197"/>
                    <p:cNvSpPr/>
                    <p:nvPr/>
                  </p:nvSpPr>
                  <p:spPr>
                    <a:xfrm flipH="1">
                      <a:off x="4977935" y="2897875"/>
                      <a:ext cx="544331" cy="544331"/>
                    </a:xfrm>
                    <a:prstGeom prst="ellipse">
                      <a:avLst/>
                    </a:prstGeom>
                    <a:noFill/>
                    <a:ln w="9525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 flipV="1">
                      <a:off x="5249618" y="3442207"/>
                      <a:ext cx="482" cy="260047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Curved Connector 199"/>
                    <p:cNvCxnSpPr>
                      <a:endCxn id="197" idx="0"/>
                    </p:cNvCxnSpPr>
                    <p:nvPr/>
                  </p:nvCxnSpPr>
                  <p:spPr>
                    <a:xfrm rot="16200000" flipH="1">
                      <a:off x="5207548" y="3744805"/>
                      <a:ext cx="492023" cy="406918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1" name="Curved Connector 200"/>
                    <p:cNvCxnSpPr>
                      <a:endCxn id="196" idx="0"/>
                    </p:cNvCxnSpPr>
                    <p:nvPr/>
                  </p:nvCxnSpPr>
                  <p:spPr>
                    <a:xfrm rot="5400000">
                      <a:off x="4799847" y="3744503"/>
                      <a:ext cx="492023" cy="407522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2" name="Straight Connector 201"/>
                    <p:cNvCxnSpPr>
                      <a:stCxn id="198" idx="0"/>
                      <a:endCxn id="206" idx="0"/>
                    </p:cNvCxnSpPr>
                    <p:nvPr/>
                  </p:nvCxnSpPr>
                  <p:spPr>
                    <a:xfrm flipV="1">
                      <a:off x="5250100" y="1861970"/>
                      <a:ext cx="0" cy="1035905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3" name="Straight Connector 202"/>
                    <p:cNvCxnSpPr/>
                    <p:nvPr/>
                  </p:nvCxnSpPr>
                  <p:spPr>
                    <a:xfrm rot="10800000" flipV="1">
                      <a:off x="4768346" y="197872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Straight Connector 203"/>
                    <p:cNvCxnSpPr/>
                    <p:nvPr/>
                  </p:nvCxnSpPr>
                  <p:spPr>
                    <a:xfrm rot="10800000" flipV="1">
                      <a:off x="4964359" y="197872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5" name="Straight Connector 204"/>
                    <p:cNvCxnSpPr>
                      <a:endCxn id="206" idx="1"/>
                    </p:cNvCxnSpPr>
                    <p:nvPr/>
                  </p:nvCxnSpPr>
                  <p:spPr>
                    <a:xfrm flipV="1">
                      <a:off x="4865266" y="1850850"/>
                      <a:ext cx="1434" cy="127870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6" name="Block Arc 205"/>
                    <p:cNvSpPr/>
                    <p:nvPr/>
                  </p:nvSpPr>
                  <p:spPr>
                    <a:xfrm flipH="1">
                      <a:off x="4866352" y="1677212"/>
                      <a:ext cx="383748" cy="369516"/>
                    </a:xfrm>
                    <a:prstGeom prst="blockArc">
                      <a:avLst>
                        <a:gd name="adj1" fmla="val 10800000"/>
                        <a:gd name="adj2" fmla="val 21400620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207" name="Curved Connector 206"/>
                    <p:cNvCxnSpPr/>
                    <p:nvPr/>
                  </p:nvCxnSpPr>
                  <p:spPr>
                    <a:xfrm flipV="1">
                      <a:off x="5142150" y="3069762"/>
                      <a:ext cx="215900" cy="186591"/>
                    </a:xfrm>
                    <a:prstGeom prst="curvedConnector3">
                      <a:avLst/>
                    </a:prstGeom>
                    <a:ln w="12700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1002527" y="3962827"/>
                  <a:ext cx="2445251" cy="1215769"/>
                  <a:chOff x="1409987" y="1242965"/>
                  <a:chExt cx="2445251" cy="1215769"/>
                </a:xfrm>
              </p:grpSpPr>
              <p:cxnSp>
                <p:nvCxnSpPr>
                  <p:cNvPr id="188" name="Straight Connector 187"/>
                  <p:cNvCxnSpPr/>
                  <p:nvPr/>
                </p:nvCxnSpPr>
                <p:spPr>
                  <a:xfrm rot="10800000">
                    <a:off x="3657521" y="1983499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>
                    <a:off x="3657520" y="1978280"/>
                    <a:ext cx="1" cy="86636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 rot="10800000" flipV="1">
                    <a:off x="3853534" y="1983499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/>
                  <p:cNvCxnSpPr>
                    <a:endCxn id="192" idx="0"/>
                  </p:cNvCxnSpPr>
                  <p:nvPr/>
                </p:nvCxnSpPr>
                <p:spPr>
                  <a:xfrm flipH="1" flipV="1">
                    <a:off x="3754424" y="1855402"/>
                    <a:ext cx="17" cy="128097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2" name="Block Arc 191"/>
                  <p:cNvSpPr/>
                  <p:nvPr/>
                </p:nvSpPr>
                <p:spPr>
                  <a:xfrm rot="10800000" flipH="1">
                    <a:off x="2507482" y="1242965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193" name="Straight Connector 192"/>
                  <p:cNvCxnSpPr>
                    <a:stCxn id="192" idx="1"/>
                  </p:cNvCxnSpPr>
                  <p:nvPr/>
                </p:nvCxnSpPr>
                <p:spPr>
                  <a:xfrm flipH="1">
                    <a:off x="1409987" y="1242966"/>
                    <a:ext cx="1721793" cy="11152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9" name="Group 118"/>
                <p:cNvGrpSpPr/>
                <p:nvPr/>
              </p:nvGrpSpPr>
              <p:grpSpPr>
                <a:xfrm>
                  <a:off x="1006892" y="4771807"/>
                  <a:ext cx="5946589" cy="3563090"/>
                  <a:chOff x="1414352" y="2051945"/>
                  <a:chExt cx="5946589" cy="3563090"/>
                </a:xfrm>
              </p:grpSpPr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4843183" y="4463954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3226568" y="4470739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58" name="Group 49"/>
                  <p:cNvGrpSpPr/>
                  <p:nvPr/>
                </p:nvGrpSpPr>
                <p:grpSpPr>
                  <a:xfrm>
                    <a:off x="1414352" y="2051945"/>
                    <a:ext cx="5946589" cy="3563090"/>
                    <a:chOff x="1414352" y="2051945"/>
                    <a:chExt cx="5946589" cy="3563090"/>
                  </a:xfrm>
                </p:grpSpPr>
                <p:sp>
                  <p:nvSpPr>
                    <p:cNvPr id="159" name="Isosceles Triangle 158"/>
                    <p:cNvSpPr/>
                    <p:nvPr/>
                  </p:nvSpPr>
                  <p:spPr>
                    <a:xfrm flipH="1">
                      <a:off x="3718620" y="3442206"/>
                      <a:ext cx="631424" cy="544331"/>
                    </a:xfrm>
                    <a:prstGeom prst="triangle">
                      <a:avLst/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160" name="Straight Connector 159"/>
                    <p:cNvCxnSpPr/>
                    <p:nvPr/>
                  </p:nvCxnSpPr>
                  <p:spPr>
                    <a:xfrm>
                      <a:off x="4742386" y="4463954"/>
                      <a:ext cx="197717" cy="0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1" name="Straight Connector 160"/>
                    <p:cNvCxnSpPr/>
                    <p:nvPr/>
                  </p:nvCxnSpPr>
                  <p:spPr>
                    <a:xfrm flipV="1">
                      <a:off x="4940103" y="4382537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Connector 161"/>
                    <p:cNvCxnSpPr/>
                    <p:nvPr/>
                  </p:nvCxnSpPr>
                  <p:spPr>
                    <a:xfrm flipV="1">
                      <a:off x="4744090" y="4382537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3" name="Straight Connector 162"/>
                    <p:cNvCxnSpPr/>
                    <p:nvPr/>
                  </p:nvCxnSpPr>
                  <p:spPr>
                    <a:xfrm>
                      <a:off x="7163224" y="4470738"/>
                      <a:ext cx="197717" cy="0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4" name="Straight Connector 163"/>
                    <p:cNvCxnSpPr/>
                    <p:nvPr/>
                  </p:nvCxnSpPr>
                  <p:spPr>
                    <a:xfrm flipV="1">
                      <a:off x="7360941" y="4389321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5" name="Straight Connector 164"/>
                    <p:cNvCxnSpPr/>
                    <p:nvPr/>
                  </p:nvCxnSpPr>
                  <p:spPr>
                    <a:xfrm flipV="1">
                      <a:off x="7164928" y="4389321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6" name="Straight Connector 165"/>
                    <p:cNvCxnSpPr>
                      <a:endCxn id="176" idx="1"/>
                    </p:cNvCxnSpPr>
                    <p:nvPr/>
                  </p:nvCxnSpPr>
                  <p:spPr>
                    <a:xfrm flipH="1">
                      <a:off x="7264020" y="4470738"/>
                      <a:ext cx="1" cy="521636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7" name="Oval 166"/>
                    <p:cNvSpPr/>
                    <p:nvPr/>
                  </p:nvSpPr>
                  <p:spPr>
                    <a:xfrm rot="10800000">
                      <a:off x="4768346" y="2052385"/>
                      <a:ext cx="196013" cy="196013"/>
                    </a:xfrm>
                    <a:prstGeom prst="ellipse">
                      <a:avLst/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168" name="Straight Connector 167"/>
                    <p:cNvCxnSpPr>
                      <a:stCxn id="159" idx="0"/>
                    </p:cNvCxnSpPr>
                    <p:nvPr/>
                  </p:nvCxnSpPr>
                  <p:spPr>
                    <a:xfrm flipH="1" flipV="1">
                      <a:off x="4034332" y="3162505"/>
                      <a:ext cx="0" cy="279701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9" name="Oval 168"/>
                    <p:cNvSpPr/>
                    <p:nvPr/>
                  </p:nvSpPr>
                  <p:spPr>
                    <a:xfrm rot="10800000">
                      <a:off x="4213428" y="2052385"/>
                      <a:ext cx="196013" cy="196013"/>
                    </a:xfrm>
                    <a:prstGeom prst="ellipse">
                      <a:avLst/>
                    </a:prstGeom>
                    <a:pattFill prst="pct25">
                      <a:fgClr>
                        <a:srgbClr val="008000"/>
                      </a:fgClr>
                      <a:bgClr>
                        <a:prstClr val="white"/>
                      </a:bgClr>
                    </a:pattFill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70" name="Oval 169"/>
                    <p:cNvSpPr/>
                    <p:nvPr/>
                  </p:nvSpPr>
                  <p:spPr>
                    <a:xfrm rot="10800000">
                      <a:off x="3657521" y="2057164"/>
                      <a:ext cx="196013" cy="196013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71" name="Oval 170"/>
                    <p:cNvSpPr/>
                    <p:nvPr/>
                  </p:nvSpPr>
                  <p:spPr>
                    <a:xfrm rot="10800000">
                      <a:off x="3101614" y="2051945"/>
                      <a:ext cx="196013" cy="196013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172" name="Curved Connector 171"/>
                    <p:cNvCxnSpPr>
                      <a:stCxn id="167" idx="0"/>
                    </p:cNvCxnSpPr>
                    <p:nvPr/>
                  </p:nvCxnSpPr>
                  <p:spPr>
                    <a:xfrm rot="5400000">
                      <a:off x="3993289" y="2289441"/>
                      <a:ext cx="914106" cy="832020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Curved Connector 172"/>
                    <p:cNvCxnSpPr>
                      <a:stCxn id="169" idx="0"/>
                    </p:cNvCxnSpPr>
                    <p:nvPr/>
                  </p:nvCxnSpPr>
                  <p:spPr>
                    <a:xfrm rot="5400000">
                      <a:off x="3715830" y="2566900"/>
                      <a:ext cx="914106" cy="277102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4" name="Curved Connector 173"/>
                    <p:cNvCxnSpPr>
                      <a:stCxn id="170" idx="0"/>
                    </p:cNvCxnSpPr>
                    <p:nvPr/>
                  </p:nvCxnSpPr>
                  <p:spPr>
                    <a:xfrm rot="16200000" flipH="1">
                      <a:off x="3440265" y="2568439"/>
                      <a:ext cx="909328" cy="278804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5" name="Curved Connector 174"/>
                    <p:cNvCxnSpPr>
                      <a:stCxn id="171" idx="0"/>
                    </p:cNvCxnSpPr>
                    <p:nvPr/>
                  </p:nvCxnSpPr>
                  <p:spPr>
                    <a:xfrm rot="16200000" flipH="1">
                      <a:off x="3159703" y="2287875"/>
                      <a:ext cx="914546" cy="834712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6" name="Block Arc 175"/>
                    <p:cNvSpPr/>
                    <p:nvPr/>
                  </p:nvSpPr>
                  <p:spPr>
                    <a:xfrm rot="16200000" flipH="1">
                      <a:off x="6032657" y="4383671"/>
                      <a:ext cx="1246959" cy="1215769"/>
                    </a:xfrm>
                    <a:prstGeom prst="blockArc">
                      <a:avLst>
                        <a:gd name="adj1" fmla="val 21574898"/>
                        <a:gd name="adj2" fmla="val 5395371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77" name="Block Arc 176"/>
                    <p:cNvSpPr/>
                    <p:nvPr/>
                  </p:nvSpPr>
                  <p:spPr>
                    <a:xfrm flipH="1">
                      <a:off x="4034332" y="4383671"/>
                      <a:ext cx="1246959" cy="1215769"/>
                    </a:xfrm>
                    <a:prstGeom prst="blockArc">
                      <a:avLst>
                        <a:gd name="adj1" fmla="val 21574898"/>
                        <a:gd name="adj2" fmla="val 5395371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178" name="Straight Connector 177"/>
                    <p:cNvCxnSpPr>
                      <a:stCxn id="176" idx="0"/>
                      <a:endCxn id="177" idx="1"/>
                    </p:cNvCxnSpPr>
                    <p:nvPr/>
                  </p:nvCxnSpPr>
                  <p:spPr>
                    <a:xfrm flipH="1" flipV="1">
                      <a:off x="4656993" y="5599439"/>
                      <a:ext cx="1994591" cy="15579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9" name="Block Arc 178"/>
                    <p:cNvSpPr/>
                    <p:nvPr/>
                  </p:nvSpPr>
                  <p:spPr>
                    <a:xfrm rot="10800000" flipH="1">
                      <a:off x="4041521" y="4176190"/>
                      <a:ext cx="801662" cy="821715"/>
                    </a:xfrm>
                    <a:prstGeom prst="blockArc">
                      <a:avLst>
                        <a:gd name="adj1" fmla="val 10800000"/>
                        <a:gd name="adj2" fmla="val 4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180" name="Straight Connector 179"/>
                    <p:cNvCxnSpPr>
                      <a:stCxn id="177" idx="0"/>
                      <a:endCxn id="159" idx="3"/>
                    </p:cNvCxnSpPr>
                    <p:nvPr/>
                  </p:nvCxnSpPr>
                  <p:spPr>
                    <a:xfrm flipH="1" flipV="1">
                      <a:off x="4034332" y="3986537"/>
                      <a:ext cx="17" cy="1000466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1" name="Straight Connector 180"/>
                    <p:cNvCxnSpPr/>
                    <p:nvPr/>
                  </p:nvCxnSpPr>
                  <p:spPr>
                    <a:xfrm>
                      <a:off x="3125771" y="4470739"/>
                      <a:ext cx="197717" cy="0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2" name="Straight Connector 181"/>
                    <p:cNvCxnSpPr/>
                    <p:nvPr/>
                  </p:nvCxnSpPr>
                  <p:spPr>
                    <a:xfrm flipV="1">
                      <a:off x="3323488" y="4389322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3" name="Straight Connector 182"/>
                    <p:cNvCxnSpPr/>
                    <p:nvPr/>
                  </p:nvCxnSpPr>
                  <p:spPr>
                    <a:xfrm flipV="1">
                      <a:off x="3127475" y="4389322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4" name="Block Arc 183"/>
                    <p:cNvSpPr/>
                    <p:nvPr/>
                  </p:nvSpPr>
                  <p:spPr>
                    <a:xfrm rot="10800000" flipH="1">
                      <a:off x="3225482" y="4176190"/>
                      <a:ext cx="801662" cy="821715"/>
                    </a:xfrm>
                    <a:prstGeom prst="blockArc">
                      <a:avLst>
                        <a:gd name="adj1" fmla="val 10864399"/>
                        <a:gd name="adj2" fmla="val 4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85" name="Block Arc 184"/>
                    <p:cNvSpPr/>
                    <p:nvPr/>
                  </p:nvSpPr>
                  <p:spPr>
                    <a:xfrm rot="16200000" flipH="1">
                      <a:off x="2795781" y="4368075"/>
                      <a:ext cx="1246959" cy="1215769"/>
                    </a:xfrm>
                    <a:prstGeom prst="blockArc">
                      <a:avLst>
                        <a:gd name="adj1" fmla="val 21574898"/>
                        <a:gd name="adj2" fmla="val 5395371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186" name="Curved Connector 185"/>
                    <p:cNvCxnSpPr/>
                    <p:nvPr/>
                  </p:nvCxnSpPr>
                  <p:spPr>
                    <a:xfrm flipV="1">
                      <a:off x="3882770" y="3714952"/>
                      <a:ext cx="215900" cy="186591"/>
                    </a:xfrm>
                    <a:prstGeom prst="curvedConnector3">
                      <a:avLst/>
                    </a:prstGeom>
                    <a:ln w="12700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Straight Connector 186"/>
                    <p:cNvCxnSpPr>
                      <a:stCxn id="185" idx="0"/>
                    </p:cNvCxnSpPr>
                    <p:nvPr/>
                  </p:nvCxnSpPr>
                  <p:spPr>
                    <a:xfrm flipH="1">
                      <a:off x="1414352" y="5599422"/>
                      <a:ext cx="2000356" cy="18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20" name="Group 8"/>
                <p:cNvGrpSpPr/>
                <p:nvPr/>
              </p:nvGrpSpPr>
              <p:grpSpPr>
                <a:xfrm>
                  <a:off x="1006892" y="6896052"/>
                  <a:ext cx="1094215" cy="821715"/>
                  <a:chOff x="1414352" y="4176190"/>
                  <a:chExt cx="1094215" cy="821715"/>
                </a:xfrm>
              </p:grpSpPr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2310850" y="4470739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 flipV="1">
                    <a:off x="2508567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 flipV="1">
                    <a:off x="2312554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2411647" y="4470739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Block Arc 153"/>
                  <p:cNvSpPr/>
                  <p:nvPr/>
                </p:nvSpPr>
                <p:spPr>
                  <a:xfrm rot="10800000" flipH="1">
                    <a:off x="1608899" y="4176190"/>
                    <a:ext cx="801662" cy="821715"/>
                  </a:xfrm>
                  <a:prstGeom prst="blockArc">
                    <a:avLst>
                      <a:gd name="adj1" fmla="val 16299474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3366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155" name="Straight Connector 154"/>
                  <p:cNvCxnSpPr>
                    <a:stCxn id="154" idx="0"/>
                  </p:cNvCxnSpPr>
                  <p:nvPr/>
                </p:nvCxnSpPr>
                <p:spPr>
                  <a:xfrm flipH="1">
                    <a:off x="1414352" y="4997724"/>
                    <a:ext cx="607265" cy="181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1" name="Group 9"/>
                <p:cNvGrpSpPr/>
                <p:nvPr/>
              </p:nvGrpSpPr>
              <p:grpSpPr>
                <a:xfrm>
                  <a:off x="3805968" y="3973947"/>
                  <a:ext cx="3321673" cy="3737470"/>
                  <a:chOff x="4213428" y="1254085"/>
                  <a:chExt cx="3321673" cy="3737470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5557307" y="4463954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0" name="Group 21"/>
                  <p:cNvGrpSpPr/>
                  <p:nvPr/>
                </p:nvGrpSpPr>
                <p:grpSpPr>
                  <a:xfrm>
                    <a:off x="4213428" y="1254085"/>
                    <a:ext cx="3321673" cy="3737470"/>
                    <a:chOff x="4213428" y="1254085"/>
                    <a:chExt cx="3321673" cy="3737470"/>
                  </a:xfrm>
                </p:grpSpPr>
                <p:cxnSp>
                  <p:nvCxnSpPr>
                    <p:cNvPr id="131" name="Straight Connector 130"/>
                    <p:cNvCxnSpPr>
                      <a:endCxn id="146" idx="1"/>
                    </p:cNvCxnSpPr>
                    <p:nvPr/>
                  </p:nvCxnSpPr>
                  <p:spPr>
                    <a:xfrm flipV="1">
                      <a:off x="4310348" y="1785509"/>
                      <a:ext cx="6662" cy="193211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2" name="Group 23"/>
                    <p:cNvGrpSpPr/>
                    <p:nvPr/>
                  </p:nvGrpSpPr>
                  <p:grpSpPr>
                    <a:xfrm>
                      <a:off x="4213428" y="1254085"/>
                      <a:ext cx="3321673" cy="3737470"/>
                      <a:chOff x="4213428" y="1254085"/>
                      <a:chExt cx="3321673" cy="3737470"/>
                    </a:xfrm>
                  </p:grpSpPr>
                  <p:cxnSp>
                    <p:nvCxnSpPr>
                      <p:cNvPr id="134" name="Straight Connector 133"/>
                      <p:cNvCxnSpPr/>
                      <p:nvPr/>
                    </p:nvCxnSpPr>
                    <p:spPr>
                      <a:xfrm flipV="1">
                        <a:off x="5755024" y="4382537"/>
                        <a:ext cx="0" cy="81417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5" name="Straight Connector 134"/>
                      <p:cNvCxnSpPr/>
                      <p:nvPr/>
                    </p:nvCxnSpPr>
                    <p:spPr>
                      <a:xfrm flipV="1">
                        <a:off x="5559011" y="4382537"/>
                        <a:ext cx="0" cy="81417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Straight Connector 135"/>
                      <p:cNvCxnSpPr/>
                      <p:nvPr/>
                    </p:nvCxnSpPr>
                    <p:spPr>
                      <a:xfrm>
                        <a:off x="5658104" y="4463954"/>
                        <a:ext cx="0" cy="116310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7" name="Oval 136"/>
                      <p:cNvSpPr/>
                      <p:nvPr/>
                    </p:nvSpPr>
                    <p:spPr>
                      <a:xfrm>
                        <a:off x="7164928" y="4201060"/>
                        <a:ext cx="196013" cy="196013"/>
                      </a:xfrm>
                      <a:prstGeom prst="ellipse">
                        <a:avLst/>
                      </a:prstGeom>
                      <a:solidFill>
                        <a:srgbClr val="FF6600"/>
                      </a:solidFill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rgbClr val="FF6600"/>
                          </a:solidFill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138" name="Oval 137"/>
                      <p:cNvSpPr/>
                      <p:nvPr/>
                    </p:nvSpPr>
                    <p:spPr>
                      <a:xfrm flipH="1">
                        <a:off x="6990770" y="2897876"/>
                        <a:ext cx="544331" cy="544331"/>
                      </a:xfrm>
                      <a:prstGeom prst="ellipse">
                        <a:avLst/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rgbClr val="FF6600"/>
                          </a:solidFill>
                          <a:latin typeface="Arial"/>
                          <a:cs typeface="Arial"/>
                        </a:endParaRPr>
                      </a:p>
                    </p:txBody>
                  </p:sp>
                  <p:cxnSp>
                    <p:nvCxnSpPr>
                      <p:cNvPr id="139" name="Straight Connector 138"/>
                      <p:cNvCxnSpPr/>
                      <p:nvPr/>
                    </p:nvCxnSpPr>
                    <p:spPr>
                      <a:xfrm flipH="1" flipV="1">
                        <a:off x="6462359" y="2644177"/>
                        <a:ext cx="0" cy="1942871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0" name="Block Arc 139"/>
                      <p:cNvSpPr/>
                      <p:nvPr/>
                    </p:nvSpPr>
                    <p:spPr>
                      <a:xfrm flipH="1">
                        <a:off x="6461273" y="2233319"/>
                        <a:ext cx="801662" cy="821715"/>
                      </a:xfrm>
                      <a:prstGeom prst="blockArc">
                        <a:avLst>
                          <a:gd name="adj1" fmla="val 10800000"/>
                          <a:gd name="adj2" fmla="val 4"/>
                          <a:gd name="adj3" fmla="val 0"/>
                        </a:avLst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rgbClr val="FF6600"/>
                          </a:solidFill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141" name="Block Arc 140"/>
                      <p:cNvSpPr/>
                      <p:nvPr/>
                    </p:nvSpPr>
                    <p:spPr>
                      <a:xfrm rot="10800000" flipH="1">
                        <a:off x="5658104" y="4169840"/>
                        <a:ext cx="801662" cy="821715"/>
                      </a:xfrm>
                      <a:prstGeom prst="blockArc">
                        <a:avLst>
                          <a:gd name="adj1" fmla="val 10800000"/>
                          <a:gd name="adj2" fmla="val 4"/>
                          <a:gd name="adj3" fmla="val 0"/>
                        </a:avLst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rgbClr val="FF6600"/>
                          </a:solidFill>
                          <a:latin typeface="Arial"/>
                          <a:cs typeface="Arial"/>
                        </a:endParaRPr>
                      </a:p>
                    </p:txBody>
                  </p:sp>
                  <p:cxnSp>
                    <p:nvCxnSpPr>
                      <p:cNvPr id="142" name="Straight Connector 141"/>
                      <p:cNvCxnSpPr/>
                      <p:nvPr/>
                    </p:nvCxnSpPr>
                    <p:spPr>
                      <a:xfrm rot="10800000">
                        <a:off x="4213428" y="1978720"/>
                        <a:ext cx="197717" cy="0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3" name="Straight Connector 142"/>
                      <p:cNvCxnSpPr/>
                      <p:nvPr/>
                    </p:nvCxnSpPr>
                    <p:spPr>
                      <a:xfrm rot="10800000" flipV="1">
                        <a:off x="4213428" y="1978720"/>
                        <a:ext cx="0" cy="81417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4" name="Straight Connector 143"/>
                      <p:cNvCxnSpPr/>
                      <p:nvPr/>
                    </p:nvCxnSpPr>
                    <p:spPr>
                      <a:xfrm rot="10800000" flipV="1">
                        <a:off x="4409441" y="1978720"/>
                        <a:ext cx="0" cy="81417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5" name="Block Arc 144"/>
                      <p:cNvSpPr/>
                      <p:nvPr/>
                    </p:nvSpPr>
                    <p:spPr>
                      <a:xfrm rot="10800000" flipH="1">
                        <a:off x="6015976" y="1254085"/>
                        <a:ext cx="1246959" cy="1215769"/>
                      </a:xfrm>
                      <a:prstGeom prst="blockArc">
                        <a:avLst>
                          <a:gd name="adj1" fmla="val 21574898"/>
                          <a:gd name="adj2" fmla="val 5395371"/>
                          <a:gd name="adj3" fmla="val 0"/>
                        </a:avLst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rgbClr val="FF6600"/>
                          </a:solidFill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146" name="Block Arc 145"/>
                      <p:cNvSpPr/>
                      <p:nvPr/>
                    </p:nvSpPr>
                    <p:spPr>
                      <a:xfrm rot="5400000" flipH="1">
                        <a:off x="4294753" y="1269680"/>
                        <a:ext cx="1246959" cy="1215769"/>
                      </a:xfrm>
                      <a:prstGeom prst="blockArc">
                        <a:avLst>
                          <a:gd name="adj1" fmla="val 27279"/>
                          <a:gd name="adj2" fmla="val 4877692"/>
                          <a:gd name="adj3" fmla="val 0"/>
                        </a:avLst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rgbClr val="FF6600"/>
                          </a:solidFill>
                          <a:latin typeface="Arial"/>
                          <a:cs typeface="Arial"/>
                        </a:endParaRPr>
                      </a:p>
                    </p:txBody>
                  </p:sp>
                  <p:cxnSp>
                    <p:nvCxnSpPr>
                      <p:cNvPr id="147" name="Straight Connector 146"/>
                      <p:cNvCxnSpPr>
                        <a:stCxn id="138" idx="0"/>
                        <a:endCxn id="145" idx="0"/>
                      </p:cNvCxnSpPr>
                      <p:nvPr/>
                    </p:nvCxnSpPr>
                    <p:spPr>
                      <a:xfrm flipH="1" flipV="1">
                        <a:off x="7262918" y="1866522"/>
                        <a:ext cx="17" cy="1031354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8" name="Straight Connector 147"/>
                      <p:cNvCxnSpPr>
                        <a:stCxn id="145" idx="1"/>
                        <a:endCxn id="146" idx="0"/>
                      </p:cNvCxnSpPr>
                      <p:nvPr/>
                    </p:nvCxnSpPr>
                    <p:spPr>
                      <a:xfrm flipH="1">
                        <a:off x="4913285" y="1254086"/>
                        <a:ext cx="1726989" cy="20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" name="Curved Connector 148"/>
                      <p:cNvCxnSpPr/>
                      <p:nvPr/>
                    </p:nvCxnSpPr>
                    <p:spPr>
                      <a:xfrm flipV="1">
                        <a:off x="7163224" y="3069762"/>
                        <a:ext cx="215900" cy="186591"/>
                      </a:xfrm>
                      <a:prstGeom prst="curvedConnector3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33" name="Straight Connector 132"/>
                    <p:cNvCxnSpPr>
                      <a:stCxn id="138" idx="4"/>
                      <a:endCxn id="137" idx="0"/>
                    </p:cNvCxnSpPr>
                    <p:nvPr/>
                  </p:nvCxnSpPr>
                  <p:spPr>
                    <a:xfrm>
                      <a:off x="7262935" y="3442207"/>
                      <a:ext cx="0" cy="758853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2" name="Straight Arrow Connector 121"/>
                <p:cNvCxnSpPr/>
                <p:nvPr/>
              </p:nvCxnSpPr>
              <p:spPr>
                <a:xfrm flipH="1" flipV="1">
                  <a:off x="1834145" y="5610953"/>
                  <a:ext cx="1702" cy="551117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 flipH="1" flipV="1">
                  <a:off x="5426437" y="5606808"/>
                  <a:ext cx="1702" cy="551117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 flipH="1" flipV="1">
                  <a:off x="7430833" y="5617740"/>
                  <a:ext cx="1702" cy="551117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/>
                <p:cNvCxnSpPr/>
                <p:nvPr/>
              </p:nvCxnSpPr>
              <p:spPr>
                <a:xfrm>
                  <a:off x="4141215" y="6168853"/>
                  <a:ext cx="0" cy="537544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Arrow Connector 125"/>
                <p:cNvCxnSpPr/>
                <p:nvPr/>
              </p:nvCxnSpPr>
              <p:spPr>
                <a:xfrm rot="5400000" flipH="1" flipV="1">
                  <a:off x="1126253" y="3995446"/>
                  <a:ext cx="1703" cy="551115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/>
                <p:cNvCxnSpPr/>
                <p:nvPr/>
              </p:nvCxnSpPr>
              <p:spPr>
                <a:xfrm rot="5400000" flipH="1" flipV="1">
                  <a:off x="1133497" y="7695463"/>
                  <a:ext cx="1703" cy="551115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 rot="16200000" flipV="1">
                  <a:off x="1133497" y="8298395"/>
                  <a:ext cx="1703" cy="551115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TextBox 114"/>
              <p:cNvSpPr txBox="1"/>
              <p:nvPr/>
            </p:nvSpPr>
            <p:spPr>
              <a:xfrm>
                <a:off x="6229898" y="4043677"/>
                <a:ext cx="685824" cy="475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rgbClr val="FF6600"/>
                    </a:solidFill>
                    <a:latin typeface="Arial"/>
                    <a:cs typeface="Arial"/>
                  </a:rPr>
                  <a:t>Slow Inhibitory Cells</a:t>
                </a:r>
                <a:endParaRPr lang="en-US" sz="800" dirty="0">
                  <a:solidFill>
                    <a:srgbClr val="FF66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286337" y="3590938"/>
              <a:ext cx="257176" cy="268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56184" y="3590938"/>
              <a:ext cx="264777" cy="268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C</a:t>
              </a:r>
            </a:p>
          </p:txBody>
        </p:sp>
        <p:grpSp>
          <p:nvGrpSpPr>
            <p:cNvPr id="21" name="Group 115"/>
            <p:cNvGrpSpPr/>
            <p:nvPr/>
          </p:nvGrpSpPr>
          <p:grpSpPr>
            <a:xfrm>
              <a:off x="1592236" y="3862948"/>
              <a:ext cx="219425" cy="829928"/>
              <a:chOff x="4744090" y="1677212"/>
              <a:chExt cx="778176" cy="2713077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96"/>
              <p:cNvGrpSpPr/>
              <p:nvPr/>
            </p:nvGrpSpPr>
            <p:grpSpPr>
              <a:xfrm>
                <a:off x="4744090" y="1677212"/>
                <a:ext cx="778176" cy="2713077"/>
                <a:chOff x="4744090" y="1677212"/>
                <a:chExt cx="778176" cy="2713077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solidFill>
                  <a:srgbClr val="FF0000"/>
                </a:solid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latin typeface="Arial"/>
                    <a:cs typeface="Arial"/>
                  </a:endParaRPr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106" name="Straight Connector 105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urved Connector 106"/>
                <p:cNvCxnSpPr>
                  <a:endCxn id="104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>
                  <a:stCxn id="105" idx="0"/>
                  <a:endCxn id="112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>
                  <a:endCxn id="112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Block Arc 111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113" name="Curved Connector 112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Group 116"/>
            <p:cNvGrpSpPr/>
            <p:nvPr/>
          </p:nvGrpSpPr>
          <p:grpSpPr>
            <a:xfrm>
              <a:off x="652107" y="3730112"/>
              <a:ext cx="689496" cy="371903"/>
              <a:chOff x="1409987" y="1242965"/>
              <a:chExt cx="2445251" cy="1215769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>
                <a:endCxn id="100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Block Arc 99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101" name="Straight Connector 100"/>
              <p:cNvCxnSpPr>
                <a:stCxn id="100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117"/>
            <p:cNvGrpSpPr/>
            <p:nvPr/>
          </p:nvGrpSpPr>
          <p:grpSpPr>
            <a:xfrm>
              <a:off x="653338" y="3977712"/>
              <a:ext cx="1001008" cy="1085040"/>
              <a:chOff x="1414352" y="2052385"/>
              <a:chExt cx="3550007" cy="3547055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" name="Group 159"/>
              <p:cNvGrpSpPr/>
              <p:nvPr/>
            </p:nvGrpSpPr>
            <p:grpSpPr>
              <a:xfrm>
                <a:off x="1414352" y="2052385"/>
                <a:ext cx="3550007" cy="3547055"/>
                <a:chOff x="1414352" y="2052385"/>
                <a:chExt cx="3550007" cy="3547055"/>
              </a:xfrm>
            </p:grpSpPr>
            <p:sp>
              <p:nvSpPr>
                <p:cNvPr id="82" name="Isosceles Triangle 81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Oval 85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87" name="Straight Connector 86"/>
                <p:cNvCxnSpPr>
                  <a:stCxn id="82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Oval 87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89" name="Curved Connector 88"/>
                <p:cNvCxnSpPr>
                  <a:stCxn id="86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urved Connector 89"/>
                <p:cNvCxnSpPr>
                  <a:stCxn id="88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Block Arc 90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92" name="Straight Connector 91"/>
                <p:cNvCxnSpPr>
                  <a:endCxn id="82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Block Arc 92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94" name="Curved Connector 93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>
                  <a:stCxn id="93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4" name="Straight Arrow Connector 23"/>
            <p:cNvCxnSpPr/>
            <p:nvPr/>
          </p:nvCxnSpPr>
          <p:spPr>
            <a:xfrm flipH="1" flipV="1">
              <a:off x="1899309" y="4233004"/>
              <a:ext cx="481" cy="16858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537134" y="4404934"/>
              <a:ext cx="0" cy="16443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 flipH="1" flipV="1">
              <a:off x="694999" y="3746683"/>
              <a:ext cx="520" cy="155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V="1">
              <a:off x="730778" y="5053967"/>
              <a:ext cx="520" cy="15540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632901" y="3844170"/>
              <a:ext cx="766328" cy="328760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  <a:latin typeface="Arial"/>
                  <a:cs typeface="Arial"/>
                </a:rPr>
                <a:t>Inhibitory</a:t>
              </a:r>
              <a:br>
                <a:rPr lang="en-US" sz="800" dirty="0" smtClean="0">
                  <a:solidFill>
                    <a:srgbClr val="FF0000"/>
                  </a:solidFill>
                  <a:latin typeface="Arial"/>
                  <a:cs typeface="Arial"/>
                </a:rPr>
              </a:br>
              <a:r>
                <a:rPr lang="en-US" sz="800" dirty="0" smtClean="0">
                  <a:solidFill>
                    <a:srgbClr val="FF0000"/>
                  </a:solidFill>
                  <a:latin typeface="Arial"/>
                  <a:cs typeface="Arial"/>
                </a:rPr>
                <a:t>Cells</a:t>
              </a:r>
              <a:endParaRPr lang="en-US" sz="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 rot="1416621">
              <a:off x="1014366" y="4189369"/>
              <a:ext cx="380304" cy="181533"/>
            </a:xfrm>
            <a:prstGeom prst="rightArrow">
              <a:avLst>
                <a:gd name="adj1" fmla="val 3229"/>
                <a:gd name="adj2" fmla="val 155935"/>
              </a:avLst>
            </a:prstGeom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</a:gsLst>
              <a:lin ang="16200000" scaled="0"/>
              <a:tileRect/>
            </a:gra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1201" y="4401800"/>
              <a:ext cx="758918" cy="328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008000"/>
                  </a:solidFill>
                  <a:latin typeface="Arial"/>
                  <a:cs typeface="Arial"/>
                </a:rPr>
                <a:t>Pyramidal</a:t>
              </a:r>
              <a:br>
                <a:rPr lang="en-US" sz="800" dirty="0" smtClean="0">
                  <a:solidFill>
                    <a:srgbClr val="008000"/>
                  </a:solidFill>
                  <a:latin typeface="Arial"/>
                  <a:cs typeface="Arial"/>
                </a:rPr>
              </a:br>
              <a:r>
                <a:rPr lang="en-US" sz="800" dirty="0" smtClean="0">
                  <a:solidFill>
                    <a:srgbClr val="008000"/>
                  </a:solidFill>
                  <a:latin typeface="Arial"/>
                  <a:cs typeface="Arial"/>
                </a:rPr>
                <a:t>Cells</a:t>
              </a:r>
              <a:endParaRPr lang="en-US" sz="80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49865" y="4205356"/>
              <a:ext cx="88530" cy="96041"/>
              <a:chOff x="2728463" y="2628900"/>
              <a:chExt cx="209550" cy="209550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pic>
            <p:nvPicPr>
              <p:cNvPr id="79" name="Picture 78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3322050" y="4203340"/>
              <a:ext cx="88530" cy="96041"/>
              <a:chOff x="2728463" y="2628900"/>
              <a:chExt cx="209550" cy="209550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pic>
            <p:nvPicPr>
              <p:cNvPr id="77" name="Picture 76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3" name="Group 32"/>
            <p:cNvGrpSpPr/>
            <p:nvPr/>
          </p:nvGrpSpPr>
          <p:grpSpPr>
            <a:xfrm>
              <a:off x="4799922" y="4203340"/>
              <a:ext cx="88530" cy="96041"/>
              <a:chOff x="2728463" y="2628900"/>
              <a:chExt cx="209550" cy="209550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pic>
            <p:nvPicPr>
              <p:cNvPr id="75" name="Picture 74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4455580" y="4501512"/>
              <a:ext cx="88530" cy="96041"/>
              <a:chOff x="2728463" y="2628900"/>
              <a:chExt cx="209550" cy="209550"/>
            </a:xfrm>
          </p:grpSpPr>
          <p:sp>
            <p:nvSpPr>
              <p:cNvPr id="72" name="Rounded Rectangle 71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30FF2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pic>
            <p:nvPicPr>
              <p:cNvPr id="73" name="Picture 72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5" name="Group 34"/>
            <p:cNvGrpSpPr/>
            <p:nvPr/>
          </p:nvGrpSpPr>
          <p:grpSpPr>
            <a:xfrm>
              <a:off x="2977707" y="4501512"/>
              <a:ext cx="88530" cy="96041"/>
              <a:chOff x="2728463" y="2628900"/>
              <a:chExt cx="209550" cy="209550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30FF2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pic>
            <p:nvPicPr>
              <p:cNvPr id="71" name="Picture 70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6" name="Group 35"/>
            <p:cNvGrpSpPr/>
            <p:nvPr/>
          </p:nvGrpSpPr>
          <p:grpSpPr>
            <a:xfrm>
              <a:off x="5141073" y="4501512"/>
              <a:ext cx="88530" cy="96041"/>
              <a:chOff x="2728463" y="2628900"/>
              <a:chExt cx="209550" cy="209550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pic>
            <p:nvPicPr>
              <p:cNvPr id="69" name="Picture 68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37" name="Picture 36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522" y="4102499"/>
              <a:ext cx="272834" cy="160324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687990" y="3714252"/>
              <a:ext cx="641433" cy="209211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800" dirty="0" err="1" smtClean="0">
                  <a:solidFill>
                    <a:srgbClr val="0000FF"/>
                  </a:solidFill>
                  <a:latin typeface="Arial"/>
                  <a:cs typeface="Arial"/>
                </a:rPr>
                <a:t>Cx</a:t>
              </a:r>
              <a:r>
                <a:rPr lang="en-US" sz="800" dirty="0" smtClean="0">
                  <a:solidFill>
                    <a:srgbClr val="0000FF"/>
                  </a:solidFill>
                  <a:latin typeface="Arial"/>
                  <a:cs typeface="Arial"/>
                </a:rPr>
                <a:t>. In</a:t>
              </a:r>
              <a:endParaRPr lang="en-US" sz="8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2199" y="5032317"/>
              <a:ext cx="663653" cy="209211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800" dirty="0" err="1" smtClean="0">
                  <a:solidFill>
                    <a:srgbClr val="008000"/>
                  </a:solidFill>
                  <a:latin typeface="Arial"/>
                  <a:cs typeface="Arial"/>
                </a:rPr>
                <a:t>Cx</a:t>
              </a:r>
              <a:r>
                <a:rPr lang="en-US" sz="800" dirty="0" smtClean="0">
                  <a:solidFill>
                    <a:srgbClr val="008000"/>
                  </a:solidFill>
                  <a:latin typeface="Arial"/>
                  <a:cs typeface="Arial"/>
                </a:rPr>
                <a:t>. Out</a:t>
              </a:r>
              <a:endParaRPr lang="en-US" sz="80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85627" y="5342593"/>
              <a:ext cx="5465121" cy="228205"/>
              <a:chOff x="441688" y="5545777"/>
              <a:chExt cx="5465121" cy="228205"/>
            </a:xfrm>
          </p:grpSpPr>
          <p:grpSp>
            <p:nvGrpSpPr>
              <p:cNvPr id="41" name="Group 348"/>
              <p:cNvGrpSpPr/>
              <p:nvPr/>
            </p:nvGrpSpPr>
            <p:grpSpPr>
              <a:xfrm rot="5400000">
                <a:off x="1491071" y="5537879"/>
                <a:ext cx="60481" cy="284781"/>
                <a:chOff x="1936722" y="8607425"/>
                <a:chExt cx="105938" cy="541143"/>
              </a:xfrm>
              <a:solidFill>
                <a:schemeClr val="tx1"/>
              </a:solidFill>
            </p:grpSpPr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936722" y="8950245"/>
                  <a:ext cx="105938" cy="0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2042660" y="8906621"/>
                  <a:ext cx="0" cy="43624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V="1">
                  <a:off x="1937635" y="8906621"/>
                  <a:ext cx="0" cy="43624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1990730" y="8950245"/>
                  <a:ext cx="1" cy="198323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Oval 65"/>
                <p:cNvSpPr/>
                <p:nvPr/>
              </p:nvSpPr>
              <p:spPr>
                <a:xfrm>
                  <a:off x="1937634" y="8805748"/>
                  <a:ext cx="105025" cy="105026"/>
                </a:xfrm>
                <a:prstGeom prst="ellipse">
                  <a:avLst/>
                </a:prstGeom>
                <a:grpFill/>
                <a:ln w="9525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67" name="Straight Connector 66"/>
                <p:cNvCxnSpPr>
                  <a:endCxn id="66" idx="0"/>
                </p:cNvCxnSpPr>
                <p:nvPr/>
              </p:nvCxnSpPr>
              <p:spPr>
                <a:xfrm flipH="1">
                  <a:off x="1990147" y="8607425"/>
                  <a:ext cx="583" cy="198323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353"/>
              <p:cNvGrpSpPr/>
              <p:nvPr/>
            </p:nvGrpSpPr>
            <p:grpSpPr>
              <a:xfrm rot="5400000">
                <a:off x="4387276" y="5537879"/>
                <a:ext cx="60481" cy="284781"/>
                <a:chOff x="1936722" y="8607425"/>
                <a:chExt cx="105938" cy="541143"/>
              </a:xfrm>
              <a:solidFill>
                <a:schemeClr val="tx1"/>
              </a:solidFill>
            </p:grpSpPr>
            <p:cxnSp>
              <p:nvCxnSpPr>
                <p:cNvPr id="56" name="Straight Connector 55"/>
                <p:cNvCxnSpPr/>
                <p:nvPr/>
              </p:nvCxnSpPr>
              <p:spPr>
                <a:xfrm>
                  <a:off x="1936722" y="8950245"/>
                  <a:ext cx="105938" cy="0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2042660" y="8906621"/>
                  <a:ext cx="0" cy="43624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1937635" y="8906621"/>
                  <a:ext cx="0" cy="43624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H="1">
                  <a:off x="1990730" y="8950245"/>
                  <a:ext cx="1" cy="198323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/>
                <p:cNvSpPr/>
                <p:nvPr/>
              </p:nvSpPr>
              <p:spPr>
                <a:xfrm>
                  <a:off x="1937634" y="8805748"/>
                  <a:ext cx="105025" cy="105026"/>
                </a:xfrm>
                <a:prstGeom prst="ellipse">
                  <a:avLst/>
                </a:prstGeom>
                <a:pattFill prst="pct25">
                  <a:fgClr>
                    <a:schemeClr val="tx1"/>
                  </a:fgClr>
                  <a:bgClr>
                    <a:prstClr val="white"/>
                  </a:bgClr>
                </a:pattFill>
                <a:ln w="9525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61" name="Straight Connector 60"/>
                <p:cNvCxnSpPr>
                  <a:endCxn id="60" idx="0"/>
                </p:cNvCxnSpPr>
                <p:nvPr/>
              </p:nvCxnSpPr>
              <p:spPr>
                <a:xfrm flipH="1">
                  <a:off x="1990147" y="8607425"/>
                  <a:ext cx="583" cy="198323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360"/>
              <p:cNvGrpSpPr/>
              <p:nvPr/>
            </p:nvGrpSpPr>
            <p:grpSpPr>
              <a:xfrm rot="5400000">
                <a:off x="2801561" y="5537879"/>
                <a:ext cx="60481" cy="284781"/>
                <a:chOff x="1936722" y="8607425"/>
                <a:chExt cx="105938" cy="541143"/>
              </a:xfrm>
              <a:solidFill>
                <a:schemeClr val="tx1"/>
              </a:solidFill>
            </p:grpSpPr>
            <p:cxnSp>
              <p:nvCxnSpPr>
                <p:cNvPr id="50" name="Straight Connector 49"/>
                <p:cNvCxnSpPr/>
                <p:nvPr/>
              </p:nvCxnSpPr>
              <p:spPr>
                <a:xfrm>
                  <a:off x="1936722" y="8950245"/>
                  <a:ext cx="105938" cy="0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2042660" y="8906621"/>
                  <a:ext cx="0" cy="43624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1937635" y="8906621"/>
                  <a:ext cx="0" cy="43624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1990730" y="8950245"/>
                  <a:ext cx="1" cy="198323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/>
                <p:cNvSpPr/>
                <p:nvPr/>
              </p:nvSpPr>
              <p:spPr>
                <a:xfrm>
                  <a:off x="1937634" y="8805748"/>
                  <a:ext cx="105025" cy="105026"/>
                </a:xfrm>
                <a:prstGeom prst="ellipse">
                  <a:avLst/>
                </a:prstGeom>
                <a:solidFill>
                  <a:schemeClr val="bg1"/>
                </a:solidFill>
                <a:ln w="9525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55" name="Straight Connector 54"/>
                <p:cNvCxnSpPr>
                  <a:endCxn id="54" idx="0"/>
                </p:cNvCxnSpPr>
                <p:nvPr/>
              </p:nvCxnSpPr>
              <p:spPr>
                <a:xfrm flipH="1">
                  <a:off x="1990147" y="8607425"/>
                  <a:ext cx="583" cy="198323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TextBox 43"/>
              <p:cNvSpPr txBox="1"/>
              <p:nvPr/>
            </p:nvSpPr>
            <p:spPr>
              <a:xfrm>
                <a:off x="1667217" y="5545777"/>
                <a:ext cx="1288817" cy="20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latin typeface="Arial"/>
                    <a:cs typeface="Arial"/>
                  </a:rPr>
                  <a:t>Excitatory Synapse</a:t>
                </a:r>
                <a:endParaRPr lang="en-US" sz="800" dirty="0">
                  <a:latin typeface="Arial"/>
                  <a:cs typeface="Arial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563424" y="5545777"/>
                <a:ext cx="13433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latin typeface="Arial"/>
                    <a:cs typeface="Arial"/>
                  </a:rPr>
                  <a:t>Slow Inhibitory Synapse</a:t>
                </a:r>
                <a:endParaRPr lang="en-US" sz="800" dirty="0">
                  <a:latin typeface="Arial"/>
                  <a:cs typeface="Arial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977707" y="5545777"/>
                <a:ext cx="1796729" cy="20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latin typeface="Arial"/>
                    <a:cs typeface="Arial"/>
                  </a:rPr>
                  <a:t>Fast Inhibitory Synapse</a:t>
                </a:r>
                <a:endParaRPr lang="en-US" sz="800" dirty="0">
                  <a:latin typeface="Arial"/>
                  <a:cs typeface="Arial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1688" y="5558538"/>
                <a:ext cx="9547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latin typeface="Arial"/>
                    <a:cs typeface="Arial"/>
                  </a:rPr>
                  <a:t>Synapse Legend</a:t>
                </a:r>
                <a:endParaRPr lang="en-US" sz="800" dirty="0">
                  <a:latin typeface="Arial"/>
                  <a:cs typeface="Arial"/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67089" y="5545777"/>
                <a:ext cx="5313586" cy="228205"/>
              </a:xfrm>
              <a:prstGeom prst="round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1341122" y="5545777"/>
                <a:ext cx="1918" cy="228205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0" name="Group 339"/>
          <p:cNvGrpSpPr/>
          <p:nvPr/>
        </p:nvGrpSpPr>
        <p:grpSpPr>
          <a:xfrm>
            <a:off x="1429640" y="4116870"/>
            <a:ext cx="253470" cy="218509"/>
            <a:chOff x="1614007" y="5167028"/>
            <a:chExt cx="468707" cy="404058"/>
          </a:xfrm>
        </p:grpSpPr>
        <p:sp>
          <p:nvSpPr>
            <p:cNvPr id="300" name="Isosceles Triangle 299"/>
            <p:cNvSpPr/>
            <p:nvPr/>
          </p:nvSpPr>
          <p:spPr>
            <a:xfrm>
              <a:off x="1614007" y="5167028"/>
              <a:ext cx="468707" cy="404058"/>
            </a:xfrm>
            <a:prstGeom prst="triangle">
              <a:avLst/>
            </a:prstGeom>
            <a:solidFill>
              <a:schemeClr val="bg1"/>
            </a:solidFill>
            <a:ln w="127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Curved Connector 300"/>
            <p:cNvCxnSpPr/>
            <p:nvPr/>
          </p:nvCxnSpPr>
          <p:spPr>
            <a:xfrm flipV="1">
              <a:off x="1712958" y="5370209"/>
              <a:ext cx="213654" cy="168025"/>
            </a:xfrm>
            <a:prstGeom prst="curvedConnector3">
              <a:avLst/>
            </a:prstGeom>
            <a:ln w="12700" cmpd="sng">
              <a:solidFill>
                <a:schemeClr val="tx2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8" name="Curved Connector 307"/>
          <p:cNvCxnSpPr>
            <a:stCxn id="310" idx="4"/>
            <a:endCxn id="313" idx="0"/>
          </p:cNvCxnSpPr>
          <p:nvPr/>
        </p:nvCxnSpPr>
        <p:spPr>
          <a:xfrm rot="5400000">
            <a:off x="1330023" y="3391572"/>
            <a:ext cx="528166" cy="127827"/>
          </a:xfrm>
          <a:prstGeom prst="curvedConnector3">
            <a:avLst/>
          </a:prstGeom>
          <a:ln w="127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Curved Connector 328"/>
          <p:cNvCxnSpPr>
            <a:stCxn id="313" idx="0"/>
            <a:endCxn id="363" idx="4"/>
          </p:cNvCxnSpPr>
          <p:nvPr/>
        </p:nvCxnSpPr>
        <p:spPr>
          <a:xfrm rot="16200000" flipV="1">
            <a:off x="1086244" y="3275620"/>
            <a:ext cx="719883" cy="168014"/>
          </a:xfrm>
          <a:prstGeom prst="curvedConnector3">
            <a:avLst/>
          </a:prstGeom>
          <a:ln w="12700" cmpd="sng">
            <a:solidFill>
              <a:schemeClr val="tx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Curved Connector 329"/>
          <p:cNvCxnSpPr>
            <a:stCxn id="300" idx="3"/>
            <a:endCxn id="405" idx="2"/>
          </p:cNvCxnSpPr>
          <p:nvPr/>
        </p:nvCxnSpPr>
        <p:spPr>
          <a:xfrm rot="5400000" flipH="1" flipV="1">
            <a:off x="1463318" y="3286579"/>
            <a:ext cx="1141857" cy="955744"/>
          </a:xfrm>
          <a:prstGeom prst="curvedConnector3">
            <a:avLst>
              <a:gd name="adj1" fmla="val -34479"/>
            </a:avLst>
          </a:prstGeom>
          <a:ln w="127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Curved Connector 330"/>
          <p:cNvCxnSpPr>
            <a:stCxn id="300" idx="3"/>
            <a:endCxn id="407" idx="2"/>
          </p:cNvCxnSpPr>
          <p:nvPr/>
        </p:nvCxnSpPr>
        <p:spPr>
          <a:xfrm rot="5400000">
            <a:off x="1044647" y="4253551"/>
            <a:ext cx="429901" cy="593556"/>
          </a:xfrm>
          <a:prstGeom prst="curvedConnector2">
            <a:avLst/>
          </a:prstGeom>
          <a:ln w="127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3" name="Group 352"/>
          <p:cNvGrpSpPr/>
          <p:nvPr/>
        </p:nvGrpSpPr>
        <p:grpSpPr>
          <a:xfrm>
            <a:off x="1454447" y="3719568"/>
            <a:ext cx="151489" cy="149303"/>
            <a:chOff x="1741533" y="4894008"/>
            <a:chExt cx="213653" cy="210570"/>
          </a:xfrm>
        </p:grpSpPr>
        <p:sp>
          <p:nvSpPr>
            <p:cNvPr id="313" name="Rounded Rectangle 312"/>
            <p:cNvSpPr/>
            <p:nvPr/>
          </p:nvSpPr>
          <p:spPr>
            <a:xfrm>
              <a:off x="1741533" y="4894008"/>
              <a:ext cx="213653" cy="210570"/>
            </a:xfrm>
            <a:prstGeom prst="roundRect">
              <a:avLst/>
            </a:prstGeom>
            <a:solidFill>
              <a:srgbClr val="FFFFFF"/>
            </a:solidFill>
            <a:ln w="127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7" name="Picture 336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6930" y="4955275"/>
              <a:ext cx="82858" cy="88037"/>
            </a:xfrm>
            <a:prstGeom prst="rect">
              <a:avLst/>
            </a:prstGeom>
          </p:spPr>
        </p:pic>
      </p:grpSp>
      <p:grpSp>
        <p:nvGrpSpPr>
          <p:cNvPr id="344" name="Group 343"/>
          <p:cNvGrpSpPr/>
          <p:nvPr/>
        </p:nvGrpSpPr>
        <p:grpSpPr>
          <a:xfrm>
            <a:off x="1697527" y="2369553"/>
            <a:ext cx="236473" cy="236473"/>
            <a:chOff x="2875826" y="4410075"/>
            <a:chExt cx="236473" cy="236473"/>
          </a:xfrm>
        </p:grpSpPr>
        <p:sp>
          <p:nvSpPr>
            <p:cNvPr id="341" name="Oval 340"/>
            <p:cNvSpPr/>
            <p:nvPr/>
          </p:nvSpPr>
          <p:spPr>
            <a:xfrm>
              <a:off x="2875826" y="4410075"/>
              <a:ext cx="236473" cy="236473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2" name="Curved Connector 341"/>
            <p:cNvCxnSpPr/>
            <p:nvPr/>
          </p:nvCxnSpPr>
          <p:spPr>
            <a:xfrm flipV="1">
              <a:off x="2936292" y="4482878"/>
              <a:ext cx="115541" cy="90866"/>
            </a:xfrm>
            <a:prstGeom prst="curvedConnector3">
              <a:avLst/>
            </a:prstGeom>
            <a:ln w="12700" cmpd="sng">
              <a:solidFill>
                <a:srgbClr val="C0504D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5" name="Rectangle 344"/>
          <p:cNvSpPr/>
          <p:nvPr/>
        </p:nvSpPr>
        <p:spPr>
          <a:xfrm>
            <a:off x="611660" y="1717240"/>
            <a:ext cx="2055029" cy="32836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5" name="Curved Connector 354"/>
          <p:cNvCxnSpPr>
            <a:stCxn id="341" idx="4"/>
            <a:endCxn id="401" idx="0"/>
          </p:cNvCxnSpPr>
          <p:nvPr/>
        </p:nvCxnSpPr>
        <p:spPr>
          <a:xfrm rot="5400000">
            <a:off x="1524577" y="2739207"/>
            <a:ext cx="424369" cy="158007"/>
          </a:xfrm>
          <a:prstGeom prst="curvedConnector3">
            <a:avLst>
              <a:gd name="adj1" fmla="val 50000"/>
            </a:avLst>
          </a:prstGeom>
          <a:ln w="12700" cmpd="sng"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Curved Connector 358"/>
          <p:cNvCxnSpPr>
            <a:stCxn id="350" idx="4"/>
            <a:endCxn id="465" idx="2"/>
          </p:cNvCxnSpPr>
          <p:nvPr/>
        </p:nvCxnSpPr>
        <p:spPr>
          <a:xfrm rot="16200000" flipV="1">
            <a:off x="2066813" y="2587210"/>
            <a:ext cx="694173" cy="196438"/>
          </a:xfrm>
          <a:prstGeom prst="curvedConnector3">
            <a:avLst>
              <a:gd name="adj1" fmla="val 50000"/>
            </a:avLst>
          </a:prstGeom>
          <a:ln w="12700" cmpd="sng"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6" name="Group 375"/>
          <p:cNvGrpSpPr/>
          <p:nvPr/>
        </p:nvGrpSpPr>
        <p:grpSpPr>
          <a:xfrm>
            <a:off x="802165" y="3342501"/>
            <a:ext cx="253470" cy="218509"/>
            <a:chOff x="1614007" y="5167028"/>
            <a:chExt cx="468707" cy="404058"/>
          </a:xfrm>
        </p:grpSpPr>
        <p:sp>
          <p:nvSpPr>
            <p:cNvPr id="377" name="Isosceles Triangle 376"/>
            <p:cNvSpPr/>
            <p:nvPr/>
          </p:nvSpPr>
          <p:spPr>
            <a:xfrm>
              <a:off x="1614007" y="5167028"/>
              <a:ext cx="468707" cy="404058"/>
            </a:xfrm>
            <a:prstGeom prst="triangle">
              <a:avLst/>
            </a:prstGeom>
            <a:solidFill>
              <a:schemeClr val="bg1"/>
            </a:solidFill>
            <a:ln w="127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8" name="Curved Connector 377"/>
            <p:cNvCxnSpPr/>
            <p:nvPr/>
          </p:nvCxnSpPr>
          <p:spPr>
            <a:xfrm flipV="1">
              <a:off x="1712958" y="5370209"/>
              <a:ext cx="213654" cy="168025"/>
            </a:xfrm>
            <a:prstGeom prst="curvedConnector3">
              <a:avLst/>
            </a:prstGeom>
            <a:ln w="12700" cmpd="sng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9" name="Group 378"/>
          <p:cNvGrpSpPr/>
          <p:nvPr/>
        </p:nvGrpSpPr>
        <p:grpSpPr>
          <a:xfrm>
            <a:off x="923224" y="3675059"/>
            <a:ext cx="151489" cy="149303"/>
            <a:chOff x="1741533" y="4894008"/>
            <a:chExt cx="213653" cy="210570"/>
          </a:xfrm>
        </p:grpSpPr>
        <p:sp>
          <p:nvSpPr>
            <p:cNvPr id="380" name="Rounded Rectangle 379"/>
            <p:cNvSpPr/>
            <p:nvPr/>
          </p:nvSpPr>
          <p:spPr>
            <a:xfrm>
              <a:off x="1741533" y="4894008"/>
              <a:ext cx="213653" cy="210570"/>
            </a:xfrm>
            <a:prstGeom prst="roundRect">
              <a:avLst/>
            </a:prstGeom>
            <a:solidFill>
              <a:srgbClr val="FFFFFF"/>
            </a:solidFill>
            <a:ln w="127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1" name="Picture 380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6930" y="4955275"/>
              <a:ext cx="82858" cy="88037"/>
            </a:xfrm>
            <a:prstGeom prst="rect">
              <a:avLst/>
            </a:prstGeom>
          </p:spPr>
        </p:pic>
      </p:grpSp>
      <p:cxnSp>
        <p:nvCxnSpPr>
          <p:cNvPr id="383" name="Curved Connector 382"/>
          <p:cNvCxnSpPr>
            <a:stCxn id="300" idx="3"/>
            <a:endCxn id="403" idx="2"/>
          </p:cNvCxnSpPr>
          <p:nvPr/>
        </p:nvCxnSpPr>
        <p:spPr>
          <a:xfrm rot="5400000" flipH="1">
            <a:off x="1286522" y="4065527"/>
            <a:ext cx="208717" cy="330989"/>
          </a:xfrm>
          <a:prstGeom prst="curvedConnector3">
            <a:avLst>
              <a:gd name="adj1" fmla="val -109526"/>
            </a:avLst>
          </a:prstGeom>
          <a:ln w="127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Curved Connector 384"/>
          <p:cNvCxnSpPr>
            <a:stCxn id="373" idx="4"/>
            <a:endCxn id="380" idx="2"/>
          </p:cNvCxnSpPr>
          <p:nvPr/>
        </p:nvCxnSpPr>
        <p:spPr>
          <a:xfrm rot="16200000" flipV="1">
            <a:off x="1038444" y="3784888"/>
            <a:ext cx="144371" cy="223320"/>
          </a:xfrm>
          <a:prstGeom prst="curvedConnector3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Curved Connector 386"/>
          <p:cNvCxnSpPr>
            <a:stCxn id="380" idx="0"/>
            <a:endCxn id="377" idx="3"/>
          </p:cNvCxnSpPr>
          <p:nvPr/>
        </p:nvCxnSpPr>
        <p:spPr>
          <a:xfrm rot="16200000" flipV="1">
            <a:off x="906911" y="3583000"/>
            <a:ext cx="114049" cy="70069"/>
          </a:xfrm>
          <a:prstGeom prst="curvedConnector3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Curved Connector 388"/>
          <p:cNvCxnSpPr>
            <a:stCxn id="300" idx="0"/>
            <a:endCxn id="313" idx="2"/>
          </p:cNvCxnSpPr>
          <p:nvPr/>
        </p:nvCxnSpPr>
        <p:spPr>
          <a:xfrm rot="16200000" flipV="1">
            <a:off x="1419285" y="3979779"/>
            <a:ext cx="247999" cy="26183"/>
          </a:xfrm>
          <a:prstGeom prst="curvedConnector3">
            <a:avLst/>
          </a:prstGeom>
          <a:ln w="127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Curved Connector 395"/>
          <p:cNvCxnSpPr>
            <a:stCxn id="377" idx="0"/>
            <a:endCxn id="398" idx="0"/>
          </p:cNvCxnSpPr>
          <p:nvPr/>
        </p:nvCxnSpPr>
        <p:spPr>
          <a:xfrm rot="5400000" flipH="1" flipV="1">
            <a:off x="861554" y="3072177"/>
            <a:ext cx="337671" cy="202978"/>
          </a:xfrm>
          <a:prstGeom prst="curvedConnector3">
            <a:avLst>
              <a:gd name="adj1" fmla="val 167699"/>
            </a:avLst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1" name="Group 410"/>
          <p:cNvGrpSpPr/>
          <p:nvPr/>
        </p:nvGrpSpPr>
        <p:grpSpPr>
          <a:xfrm>
            <a:off x="1031538" y="3004830"/>
            <a:ext cx="200679" cy="200679"/>
            <a:chOff x="1380788" y="4240536"/>
            <a:chExt cx="200679" cy="200679"/>
          </a:xfrm>
        </p:grpSpPr>
        <p:grpSp>
          <p:nvGrpSpPr>
            <p:cNvPr id="390" name="Group 389"/>
            <p:cNvGrpSpPr/>
            <p:nvPr/>
          </p:nvGrpSpPr>
          <p:grpSpPr>
            <a:xfrm>
              <a:off x="1380788" y="4240536"/>
              <a:ext cx="200679" cy="200679"/>
              <a:chOff x="2030771" y="4103357"/>
              <a:chExt cx="311002" cy="311002"/>
            </a:xfrm>
          </p:grpSpPr>
          <p:sp>
            <p:nvSpPr>
              <p:cNvPr id="391" name="Block Arc 390"/>
              <p:cNvSpPr/>
              <p:nvPr/>
            </p:nvSpPr>
            <p:spPr>
              <a:xfrm>
                <a:off x="2030771" y="4103357"/>
                <a:ext cx="311002" cy="311002"/>
              </a:xfrm>
              <a:prstGeom prst="blockArc">
                <a:avLst>
                  <a:gd name="adj1" fmla="val 10800000"/>
                  <a:gd name="adj2" fmla="val 21363299"/>
                  <a:gd name="adj3" fmla="val 0"/>
                </a:avLst>
              </a:prstGeom>
              <a:ln w="1270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/>
                  </a:solidFill>
                </a:endParaRPr>
              </a:p>
            </p:txBody>
          </p:sp>
          <p:grpSp>
            <p:nvGrpSpPr>
              <p:cNvPr id="392" name="Group 391"/>
              <p:cNvGrpSpPr/>
              <p:nvPr/>
            </p:nvGrpSpPr>
            <p:grpSpPr>
              <a:xfrm>
                <a:off x="2094847" y="4164536"/>
                <a:ext cx="183663" cy="183663"/>
                <a:chOff x="2595254" y="3567142"/>
                <a:chExt cx="183663" cy="183663"/>
              </a:xfrm>
            </p:grpSpPr>
            <p:sp>
              <p:nvSpPr>
                <p:cNvPr id="393" name="Oval 392"/>
                <p:cNvSpPr/>
                <p:nvPr/>
              </p:nvSpPr>
              <p:spPr>
                <a:xfrm>
                  <a:off x="2595254" y="3567142"/>
                  <a:ext cx="183663" cy="183663"/>
                </a:xfrm>
                <a:prstGeom prst="ellipse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94" name="Picture 393" descr="latex-image-1.pdf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42635" y="3614523"/>
                  <a:ext cx="88900" cy="88900"/>
                </a:xfrm>
                <a:prstGeom prst="rect">
                  <a:avLst/>
                </a:prstGeom>
              </p:spPr>
            </p:pic>
          </p:grpSp>
        </p:grpSp>
        <p:sp>
          <p:nvSpPr>
            <p:cNvPr id="398" name="Rectangle 397"/>
            <p:cNvSpPr/>
            <p:nvPr/>
          </p:nvSpPr>
          <p:spPr>
            <a:xfrm>
              <a:off x="1380788" y="4240536"/>
              <a:ext cx="200679" cy="161007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261576" y="2838678"/>
            <a:ext cx="200941" cy="203698"/>
            <a:chOff x="1610826" y="4074384"/>
            <a:chExt cx="200941" cy="203698"/>
          </a:xfrm>
        </p:grpSpPr>
        <p:grpSp>
          <p:nvGrpSpPr>
            <p:cNvPr id="360" name="Group 359"/>
            <p:cNvGrpSpPr/>
            <p:nvPr/>
          </p:nvGrpSpPr>
          <p:grpSpPr>
            <a:xfrm>
              <a:off x="1610826" y="4077403"/>
              <a:ext cx="200679" cy="200679"/>
              <a:chOff x="2030771" y="4103357"/>
              <a:chExt cx="311002" cy="311002"/>
            </a:xfrm>
          </p:grpSpPr>
          <p:sp>
            <p:nvSpPr>
              <p:cNvPr id="361" name="Block Arc 360"/>
              <p:cNvSpPr/>
              <p:nvPr/>
            </p:nvSpPr>
            <p:spPr>
              <a:xfrm>
                <a:off x="2030771" y="4103357"/>
                <a:ext cx="311002" cy="311002"/>
              </a:xfrm>
              <a:prstGeom prst="blockArc">
                <a:avLst>
                  <a:gd name="adj1" fmla="val 10800000"/>
                  <a:gd name="adj2" fmla="val 21363299"/>
                  <a:gd name="adj3" fmla="val 0"/>
                </a:avLst>
              </a:prstGeom>
              <a:ln w="12700" cmpd="sng">
                <a:solidFill>
                  <a:srgbClr val="8064A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/>
                  </a:solidFill>
                </a:endParaRPr>
              </a:p>
            </p:txBody>
          </p:sp>
          <p:grpSp>
            <p:nvGrpSpPr>
              <p:cNvPr id="362" name="Group 361"/>
              <p:cNvGrpSpPr/>
              <p:nvPr/>
            </p:nvGrpSpPr>
            <p:grpSpPr>
              <a:xfrm>
                <a:off x="2094847" y="4164536"/>
                <a:ext cx="183663" cy="183663"/>
                <a:chOff x="2595254" y="3567142"/>
                <a:chExt cx="183663" cy="183663"/>
              </a:xfrm>
            </p:grpSpPr>
            <p:sp>
              <p:nvSpPr>
                <p:cNvPr id="363" name="Oval 362"/>
                <p:cNvSpPr/>
                <p:nvPr/>
              </p:nvSpPr>
              <p:spPr>
                <a:xfrm>
                  <a:off x="2595254" y="3567142"/>
                  <a:ext cx="183663" cy="183663"/>
                </a:xfrm>
                <a:prstGeom prst="ellipse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64" name="Picture 363" descr="latex-image-1.pdf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42635" y="3614523"/>
                  <a:ext cx="88900" cy="88900"/>
                </a:xfrm>
                <a:prstGeom prst="rect">
                  <a:avLst/>
                </a:prstGeom>
              </p:spPr>
            </p:pic>
          </p:grpSp>
        </p:grpSp>
        <p:sp>
          <p:nvSpPr>
            <p:cNvPr id="400" name="Rectangle 399"/>
            <p:cNvSpPr/>
            <p:nvPr/>
          </p:nvSpPr>
          <p:spPr>
            <a:xfrm>
              <a:off x="1611088" y="4074384"/>
              <a:ext cx="200679" cy="161007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3" name="Group 412"/>
          <p:cNvGrpSpPr/>
          <p:nvPr/>
        </p:nvGrpSpPr>
        <p:grpSpPr>
          <a:xfrm>
            <a:off x="1557417" y="3030395"/>
            <a:ext cx="200679" cy="203698"/>
            <a:chOff x="1932019" y="4338074"/>
            <a:chExt cx="200679" cy="203698"/>
          </a:xfrm>
        </p:grpSpPr>
        <p:grpSp>
          <p:nvGrpSpPr>
            <p:cNvPr id="346" name="Group 345"/>
            <p:cNvGrpSpPr/>
            <p:nvPr/>
          </p:nvGrpSpPr>
          <p:grpSpPr>
            <a:xfrm>
              <a:off x="1932019" y="4341093"/>
              <a:ext cx="200679" cy="200679"/>
              <a:chOff x="2030771" y="4103357"/>
              <a:chExt cx="311002" cy="311002"/>
            </a:xfrm>
          </p:grpSpPr>
          <p:sp>
            <p:nvSpPr>
              <p:cNvPr id="311" name="Block Arc 310"/>
              <p:cNvSpPr/>
              <p:nvPr/>
            </p:nvSpPr>
            <p:spPr>
              <a:xfrm>
                <a:off x="2030771" y="4103357"/>
                <a:ext cx="311002" cy="311002"/>
              </a:xfrm>
              <a:prstGeom prst="blockArc">
                <a:avLst>
                  <a:gd name="adj1" fmla="val 10800000"/>
                  <a:gd name="adj2" fmla="val 21363299"/>
                  <a:gd name="adj3" fmla="val 0"/>
                </a:avLst>
              </a:prstGeom>
              <a:ln w="127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/>
                  </a:solidFill>
                </a:endParaRPr>
              </a:p>
            </p:txBody>
          </p:sp>
          <p:grpSp>
            <p:nvGrpSpPr>
              <p:cNvPr id="343" name="Group 342"/>
              <p:cNvGrpSpPr/>
              <p:nvPr/>
            </p:nvGrpSpPr>
            <p:grpSpPr>
              <a:xfrm>
                <a:off x="2094847" y="4164536"/>
                <a:ext cx="183663" cy="183663"/>
                <a:chOff x="2595254" y="3567142"/>
                <a:chExt cx="183663" cy="183663"/>
              </a:xfrm>
            </p:grpSpPr>
            <p:sp>
              <p:nvSpPr>
                <p:cNvPr id="310" name="Oval 309"/>
                <p:cNvSpPr/>
                <p:nvPr/>
              </p:nvSpPr>
              <p:spPr>
                <a:xfrm>
                  <a:off x="2595254" y="3567142"/>
                  <a:ext cx="183663" cy="183663"/>
                </a:xfrm>
                <a:prstGeom prst="ellipse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38" name="Picture 337" descr="latex-image-1.pdf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42635" y="3614523"/>
                  <a:ext cx="88900" cy="88900"/>
                </a:xfrm>
                <a:prstGeom prst="rect">
                  <a:avLst/>
                </a:prstGeom>
              </p:spPr>
            </p:pic>
          </p:grpSp>
        </p:grpSp>
        <p:sp>
          <p:nvSpPr>
            <p:cNvPr id="401" name="Rectangle 400"/>
            <p:cNvSpPr/>
            <p:nvPr/>
          </p:nvSpPr>
          <p:spPr>
            <a:xfrm>
              <a:off x="1932019" y="4338074"/>
              <a:ext cx="200679" cy="161007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5" name="Group 414"/>
          <p:cNvGrpSpPr/>
          <p:nvPr/>
        </p:nvGrpSpPr>
        <p:grpSpPr>
          <a:xfrm>
            <a:off x="1122213" y="3926042"/>
            <a:ext cx="203512" cy="200679"/>
            <a:chOff x="1413824" y="5298697"/>
            <a:chExt cx="203512" cy="200679"/>
          </a:xfrm>
        </p:grpSpPr>
        <p:grpSp>
          <p:nvGrpSpPr>
            <p:cNvPr id="370" name="Group 369"/>
            <p:cNvGrpSpPr/>
            <p:nvPr/>
          </p:nvGrpSpPr>
          <p:grpSpPr>
            <a:xfrm rot="10800000">
              <a:off x="1413824" y="5298697"/>
              <a:ext cx="200679" cy="200679"/>
              <a:chOff x="2030771" y="4103357"/>
              <a:chExt cx="311002" cy="311002"/>
            </a:xfrm>
          </p:grpSpPr>
          <p:sp>
            <p:nvSpPr>
              <p:cNvPr id="371" name="Block Arc 370"/>
              <p:cNvSpPr/>
              <p:nvPr/>
            </p:nvSpPr>
            <p:spPr>
              <a:xfrm>
                <a:off x="2030771" y="4103357"/>
                <a:ext cx="311002" cy="311002"/>
              </a:xfrm>
              <a:prstGeom prst="blockArc">
                <a:avLst>
                  <a:gd name="adj1" fmla="val 10800000"/>
                  <a:gd name="adj2" fmla="val 21363299"/>
                  <a:gd name="adj3" fmla="val 0"/>
                </a:avLst>
              </a:prstGeom>
              <a:ln w="127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/>
                  </a:solidFill>
                </a:endParaRPr>
              </a:p>
            </p:txBody>
          </p:sp>
          <p:grpSp>
            <p:nvGrpSpPr>
              <p:cNvPr id="372" name="Group 371"/>
              <p:cNvGrpSpPr/>
              <p:nvPr/>
            </p:nvGrpSpPr>
            <p:grpSpPr>
              <a:xfrm>
                <a:off x="2094847" y="4164536"/>
                <a:ext cx="183663" cy="183663"/>
                <a:chOff x="2595254" y="3567142"/>
                <a:chExt cx="183663" cy="183663"/>
              </a:xfrm>
            </p:grpSpPr>
            <p:sp>
              <p:nvSpPr>
                <p:cNvPr id="373" name="Oval 372"/>
                <p:cNvSpPr/>
                <p:nvPr/>
              </p:nvSpPr>
              <p:spPr>
                <a:xfrm>
                  <a:off x="2595254" y="3567142"/>
                  <a:ext cx="183663" cy="183663"/>
                </a:xfrm>
                <a:prstGeom prst="ellips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74" name="Picture 373" descr="latex-image-1.pdf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42635" y="3614523"/>
                  <a:ext cx="88900" cy="88900"/>
                </a:xfrm>
                <a:prstGeom prst="rect">
                  <a:avLst/>
                </a:prstGeom>
              </p:spPr>
            </p:pic>
          </p:grpSp>
        </p:grpSp>
        <p:sp>
          <p:nvSpPr>
            <p:cNvPr id="403" name="Rectangle 402"/>
            <p:cNvSpPr/>
            <p:nvPr/>
          </p:nvSpPr>
          <p:spPr>
            <a:xfrm>
              <a:off x="1416657" y="5338310"/>
              <a:ext cx="200679" cy="161007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/>
          <p:cNvGrpSpPr/>
          <p:nvPr/>
        </p:nvGrpSpPr>
        <p:grpSpPr>
          <a:xfrm>
            <a:off x="2411779" y="2989824"/>
            <a:ext cx="200942" cy="203698"/>
            <a:chOff x="2295465" y="4693329"/>
            <a:chExt cx="200942" cy="203698"/>
          </a:xfrm>
        </p:grpSpPr>
        <p:grpSp>
          <p:nvGrpSpPr>
            <p:cNvPr id="347" name="Group 346"/>
            <p:cNvGrpSpPr/>
            <p:nvPr/>
          </p:nvGrpSpPr>
          <p:grpSpPr>
            <a:xfrm rot="10800000">
              <a:off x="2295728" y="4693329"/>
              <a:ext cx="200679" cy="200679"/>
              <a:chOff x="2030771" y="4103357"/>
              <a:chExt cx="311002" cy="311002"/>
            </a:xfrm>
          </p:grpSpPr>
          <p:sp>
            <p:nvSpPr>
              <p:cNvPr id="348" name="Block Arc 347"/>
              <p:cNvSpPr/>
              <p:nvPr/>
            </p:nvSpPr>
            <p:spPr>
              <a:xfrm>
                <a:off x="2030771" y="4103357"/>
                <a:ext cx="311002" cy="311002"/>
              </a:xfrm>
              <a:prstGeom prst="blockArc">
                <a:avLst>
                  <a:gd name="adj1" fmla="val 10800000"/>
                  <a:gd name="adj2" fmla="val 21363299"/>
                  <a:gd name="adj3" fmla="val 0"/>
                </a:avLst>
              </a:prstGeom>
              <a:ln w="127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/>
                  </a:solidFill>
                </a:endParaRPr>
              </a:p>
            </p:txBody>
          </p:sp>
          <p:grpSp>
            <p:nvGrpSpPr>
              <p:cNvPr id="349" name="Group 348"/>
              <p:cNvGrpSpPr/>
              <p:nvPr/>
            </p:nvGrpSpPr>
            <p:grpSpPr>
              <a:xfrm>
                <a:off x="2094847" y="4164536"/>
                <a:ext cx="183663" cy="183663"/>
                <a:chOff x="2595254" y="3567142"/>
                <a:chExt cx="183663" cy="183663"/>
              </a:xfrm>
            </p:grpSpPr>
            <p:sp>
              <p:nvSpPr>
                <p:cNvPr id="350" name="Oval 349"/>
                <p:cNvSpPr/>
                <p:nvPr/>
              </p:nvSpPr>
              <p:spPr>
                <a:xfrm>
                  <a:off x="2595254" y="3567142"/>
                  <a:ext cx="183663" cy="183663"/>
                </a:xfrm>
                <a:prstGeom prst="ellips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C0504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51" name="Picture 350" descr="latex-image-1.pdf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42635" y="3614523"/>
                  <a:ext cx="88900" cy="88900"/>
                </a:xfrm>
                <a:prstGeom prst="rect">
                  <a:avLst/>
                </a:prstGeom>
              </p:spPr>
            </p:pic>
          </p:grpSp>
        </p:grpSp>
        <p:sp>
          <p:nvSpPr>
            <p:cNvPr id="405" name="Rectangle 404"/>
            <p:cNvSpPr/>
            <p:nvPr/>
          </p:nvSpPr>
          <p:spPr>
            <a:xfrm>
              <a:off x="2295465" y="4736020"/>
              <a:ext cx="200679" cy="161007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6" name="Group 415"/>
          <p:cNvGrpSpPr/>
          <p:nvPr/>
        </p:nvGrpSpPr>
        <p:grpSpPr>
          <a:xfrm>
            <a:off x="776468" y="4664941"/>
            <a:ext cx="186955" cy="200679"/>
            <a:chOff x="1164433" y="5775236"/>
            <a:chExt cx="186955" cy="200679"/>
          </a:xfrm>
        </p:grpSpPr>
        <p:sp>
          <p:nvSpPr>
            <p:cNvPr id="333" name="Block Arc 332"/>
            <p:cNvSpPr/>
            <p:nvPr/>
          </p:nvSpPr>
          <p:spPr>
            <a:xfrm rot="5400000">
              <a:off x="1164433" y="5783476"/>
              <a:ext cx="186955" cy="186955"/>
            </a:xfrm>
            <a:prstGeom prst="blockArc">
              <a:avLst>
                <a:gd name="adj1" fmla="val 10800000"/>
                <a:gd name="adj2" fmla="val 21363299"/>
                <a:gd name="adj3" fmla="val 0"/>
              </a:avLst>
            </a:prstGeom>
            <a:ln w="127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7" name="Rectangle 406"/>
            <p:cNvSpPr/>
            <p:nvPr/>
          </p:nvSpPr>
          <p:spPr>
            <a:xfrm rot="16200000">
              <a:off x="1169941" y="5795072"/>
              <a:ext cx="200679" cy="161007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0" name="Curved Connector 409"/>
          <p:cNvCxnSpPr>
            <a:stCxn id="393" idx="4"/>
            <a:endCxn id="313" idx="0"/>
          </p:cNvCxnSpPr>
          <p:nvPr/>
        </p:nvCxnSpPr>
        <p:spPr>
          <a:xfrm rot="16200000" flipH="1">
            <a:off x="1052791" y="3242167"/>
            <a:ext cx="556750" cy="398052"/>
          </a:xfrm>
          <a:prstGeom prst="curvedConnector3">
            <a:avLst/>
          </a:prstGeom>
          <a:ln w="12700" cmpd="sng">
            <a:solidFill>
              <a:srgbClr val="1F49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7" name="Group 416"/>
          <p:cNvGrpSpPr/>
          <p:nvPr/>
        </p:nvGrpSpPr>
        <p:grpSpPr>
          <a:xfrm>
            <a:off x="1989829" y="3560444"/>
            <a:ext cx="236473" cy="236473"/>
            <a:chOff x="2875826" y="4410075"/>
            <a:chExt cx="236473" cy="236473"/>
          </a:xfrm>
        </p:grpSpPr>
        <p:sp>
          <p:nvSpPr>
            <p:cNvPr id="418" name="Oval 417"/>
            <p:cNvSpPr/>
            <p:nvPr/>
          </p:nvSpPr>
          <p:spPr>
            <a:xfrm>
              <a:off x="2875826" y="4410075"/>
              <a:ext cx="236473" cy="236473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9" name="Curved Connector 418"/>
            <p:cNvCxnSpPr/>
            <p:nvPr/>
          </p:nvCxnSpPr>
          <p:spPr>
            <a:xfrm flipV="1">
              <a:off x="2936292" y="4482878"/>
              <a:ext cx="115541" cy="90866"/>
            </a:xfrm>
            <a:prstGeom prst="curvedConnector3">
              <a:avLst/>
            </a:prstGeom>
            <a:ln w="12700" cmpd="sng">
              <a:solidFill>
                <a:schemeClr val="accent6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0" name="Group 419"/>
          <p:cNvGrpSpPr/>
          <p:nvPr/>
        </p:nvGrpSpPr>
        <p:grpSpPr>
          <a:xfrm>
            <a:off x="1872625" y="4117281"/>
            <a:ext cx="200942" cy="203698"/>
            <a:chOff x="2295465" y="4693329"/>
            <a:chExt cx="200942" cy="203698"/>
          </a:xfrm>
        </p:grpSpPr>
        <p:grpSp>
          <p:nvGrpSpPr>
            <p:cNvPr id="421" name="Group 420"/>
            <p:cNvGrpSpPr/>
            <p:nvPr/>
          </p:nvGrpSpPr>
          <p:grpSpPr>
            <a:xfrm rot="10800000">
              <a:off x="2295728" y="4693329"/>
              <a:ext cx="200679" cy="200679"/>
              <a:chOff x="2030771" y="4103357"/>
              <a:chExt cx="311002" cy="311002"/>
            </a:xfrm>
          </p:grpSpPr>
          <p:sp>
            <p:nvSpPr>
              <p:cNvPr id="423" name="Block Arc 422"/>
              <p:cNvSpPr/>
              <p:nvPr/>
            </p:nvSpPr>
            <p:spPr>
              <a:xfrm>
                <a:off x="2030771" y="4103357"/>
                <a:ext cx="311002" cy="311002"/>
              </a:xfrm>
              <a:prstGeom prst="blockArc">
                <a:avLst>
                  <a:gd name="adj1" fmla="val 10800000"/>
                  <a:gd name="adj2" fmla="val 21363299"/>
                  <a:gd name="adj3" fmla="val 0"/>
                </a:avLst>
              </a:prstGeom>
              <a:ln w="127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/>
                  </a:solidFill>
                </a:endParaRPr>
              </a:p>
            </p:txBody>
          </p:sp>
          <p:grpSp>
            <p:nvGrpSpPr>
              <p:cNvPr id="424" name="Group 423"/>
              <p:cNvGrpSpPr/>
              <p:nvPr/>
            </p:nvGrpSpPr>
            <p:grpSpPr>
              <a:xfrm>
                <a:off x="2094847" y="4164536"/>
                <a:ext cx="183663" cy="183663"/>
                <a:chOff x="2595254" y="3567142"/>
                <a:chExt cx="183663" cy="183663"/>
              </a:xfrm>
            </p:grpSpPr>
            <p:sp>
              <p:nvSpPr>
                <p:cNvPr id="425" name="Oval 424"/>
                <p:cNvSpPr/>
                <p:nvPr/>
              </p:nvSpPr>
              <p:spPr>
                <a:xfrm>
                  <a:off x="2595254" y="3567142"/>
                  <a:ext cx="183663" cy="183663"/>
                </a:xfrm>
                <a:prstGeom prst="ellips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F7964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26" name="Picture 425" descr="latex-image-1.pdf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42635" y="3614523"/>
                  <a:ext cx="88900" cy="88900"/>
                </a:xfrm>
                <a:prstGeom prst="rect">
                  <a:avLst/>
                </a:prstGeom>
              </p:spPr>
            </p:pic>
          </p:grpSp>
        </p:grpSp>
        <p:sp>
          <p:nvSpPr>
            <p:cNvPr id="422" name="Rectangle 421"/>
            <p:cNvSpPr/>
            <p:nvPr/>
          </p:nvSpPr>
          <p:spPr>
            <a:xfrm>
              <a:off x="2295465" y="4736020"/>
              <a:ext cx="200679" cy="161007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7" name="Curved Connector 426"/>
          <p:cNvCxnSpPr>
            <a:stCxn id="300" idx="3"/>
            <a:endCxn id="422" idx="2"/>
          </p:cNvCxnSpPr>
          <p:nvPr/>
        </p:nvCxnSpPr>
        <p:spPr>
          <a:xfrm rot="5400000" flipH="1" flipV="1">
            <a:off x="1757470" y="4119884"/>
            <a:ext cx="14400" cy="416590"/>
          </a:xfrm>
          <a:prstGeom prst="curvedConnector3">
            <a:avLst>
              <a:gd name="adj1" fmla="val -1587500"/>
            </a:avLst>
          </a:prstGeom>
          <a:ln w="127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Curved Connector 430"/>
          <p:cNvCxnSpPr>
            <a:stCxn id="425" idx="4"/>
            <a:endCxn id="418" idx="4"/>
          </p:cNvCxnSpPr>
          <p:nvPr/>
        </p:nvCxnSpPr>
        <p:spPr>
          <a:xfrm rot="5400000" flipH="1" flipV="1">
            <a:off x="1858988" y="3910894"/>
            <a:ext cx="363055" cy="135102"/>
          </a:xfrm>
          <a:prstGeom prst="curvedConnector3">
            <a:avLst>
              <a:gd name="adj1" fmla="val 50000"/>
            </a:avLst>
          </a:prstGeom>
          <a:ln w="12700" cmpd="sng"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2" name="Group 431"/>
          <p:cNvGrpSpPr/>
          <p:nvPr/>
        </p:nvGrpSpPr>
        <p:grpSpPr>
          <a:xfrm>
            <a:off x="1741474" y="3362269"/>
            <a:ext cx="200679" cy="203698"/>
            <a:chOff x="1932019" y="4338074"/>
            <a:chExt cx="200679" cy="203698"/>
          </a:xfrm>
        </p:grpSpPr>
        <p:grpSp>
          <p:nvGrpSpPr>
            <p:cNvPr id="433" name="Group 432"/>
            <p:cNvGrpSpPr/>
            <p:nvPr/>
          </p:nvGrpSpPr>
          <p:grpSpPr>
            <a:xfrm>
              <a:off x="1932019" y="4341093"/>
              <a:ext cx="200679" cy="200679"/>
              <a:chOff x="2030771" y="4103357"/>
              <a:chExt cx="311002" cy="311002"/>
            </a:xfrm>
          </p:grpSpPr>
          <p:sp>
            <p:nvSpPr>
              <p:cNvPr id="435" name="Block Arc 434"/>
              <p:cNvSpPr/>
              <p:nvPr/>
            </p:nvSpPr>
            <p:spPr>
              <a:xfrm>
                <a:off x="2030771" y="4103357"/>
                <a:ext cx="311002" cy="311002"/>
              </a:xfrm>
              <a:prstGeom prst="blockArc">
                <a:avLst>
                  <a:gd name="adj1" fmla="val 10800000"/>
                  <a:gd name="adj2" fmla="val 21363299"/>
                  <a:gd name="adj3" fmla="val 0"/>
                </a:avLst>
              </a:prstGeom>
              <a:ln w="12700" cmpd="sng">
                <a:solidFill>
                  <a:srgbClr val="F7964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/>
                  </a:solidFill>
                </a:endParaRPr>
              </a:p>
            </p:txBody>
          </p:sp>
          <p:grpSp>
            <p:nvGrpSpPr>
              <p:cNvPr id="436" name="Group 435"/>
              <p:cNvGrpSpPr/>
              <p:nvPr/>
            </p:nvGrpSpPr>
            <p:grpSpPr>
              <a:xfrm>
                <a:off x="2094847" y="4164536"/>
                <a:ext cx="183663" cy="183663"/>
                <a:chOff x="2595254" y="3567142"/>
                <a:chExt cx="183663" cy="183663"/>
              </a:xfrm>
            </p:grpSpPr>
            <p:sp>
              <p:nvSpPr>
                <p:cNvPr id="437" name="Oval 436"/>
                <p:cNvSpPr/>
                <p:nvPr/>
              </p:nvSpPr>
              <p:spPr>
                <a:xfrm>
                  <a:off x="2595254" y="3567142"/>
                  <a:ext cx="183663" cy="183663"/>
                </a:xfrm>
                <a:prstGeom prst="ellipse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38" name="Picture 437" descr="latex-image-1.pdf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42635" y="3614523"/>
                  <a:ext cx="88900" cy="88900"/>
                </a:xfrm>
                <a:prstGeom prst="rect">
                  <a:avLst/>
                </a:prstGeom>
              </p:spPr>
            </p:pic>
          </p:grpSp>
        </p:grpSp>
        <p:sp>
          <p:nvSpPr>
            <p:cNvPr id="434" name="Rectangle 433"/>
            <p:cNvSpPr/>
            <p:nvPr/>
          </p:nvSpPr>
          <p:spPr>
            <a:xfrm>
              <a:off x="1932019" y="4338074"/>
              <a:ext cx="200679" cy="161007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9" name="Curved Connector 438"/>
          <p:cNvCxnSpPr>
            <a:stCxn id="437" idx="4"/>
            <a:endCxn id="313" idx="0"/>
          </p:cNvCxnSpPr>
          <p:nvPr/>
        </p:nvCxnSpPr>
        <p:spPr>
          <a:xfrm rot="5400000">
            <a:off x="1587988" y="3465480"/>
            <a:ext cx="196292" cy="311884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Curved Connector 441"/>
          <p:cNvCxnSpPr>
            <a:stCxn id="418" idx="0"/>
            <a:endCxn id="434" idx="0"/>
          </p:cNvCxnSpPr>
          <p:nvPr/>
        </p:nvCxnSpPr>
        <p:spPr>
          <a:xfrm rot="16200000" flipV="1">
            <a:off x="1875853" y="3328231"/>
            <a:ext cx="198175" cy="266252"/>
          </a:xfrm>
          <a:prstGeom prst="curvedConnector3">
            <a:avLst>
              <a:gd name="adj1" fmla="val 215353"/>
            </a:avLst>
          </a:prstGeom>
          <a:ln w="1270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5" name="Group 444"/>
          <p:cNvGrpSpPr/>
          <p:nvPr/>
        </p:nvGrpSpPr>
        <p:grpSpPr>
          <a:xfrm>
            <a:off x="725388" y="3880350"/>
            <a:ext cx="203512" cy="200679"/>
            <a:chOff x="1413824" y="5298697"/>
            <a:chExt cx="203512" cy="200679"/>
          </a:xfrm>
        </p:grpSpPr>
        <p:grpSp>
          <p:nvGrpSpPr>
            <p:cNvPr id="446" name="Group 445"/>
            <p:cNvGrpSpPr/>
            <p:nvPr/>
          </p:nvGrpSpPr>
          <p:grpSpPr>
            <a:xfrm rot="10800000">
              <a:off x="1413824" y="5298697"/>
              <a:ext cx="200679" cy="200679"/>
              <a:chOff x="2030771" y="4103357"/>
              <a:chExt cx="311002" cy="311002"/>
            </a:xfrm>
          </p:grpSpPr>
          <p:sp>
            <p:nvSpPr>
              <p:cNvPr id="448" name="Block Arc 447"/>
              <p:cNvSpPr/>
              <p:nvPr/>
            </p:nvSpPr>
            <p:spPr>
              <a:xfrm>
                <a:off x="2030771" y="4103357"/>
                <a:ext cx="311002" cy="311002"/>
              </a:xfrm>
              <a:prstGeom prst="blockArc">
                <a:avLst>
                  <a:gd name="adj1" fmla="val 10800000"/>
                  <a:gd name="adj2" fmla="val 21363299"/>
                  <a:gd name="adj3" fmla="val 0"/>
                </a:avLst>
              </a:prstGeom>
              <a:ln w="12700" cmpd="sng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/>
                  </a:solidFill>
                </a:endParaRPr>
              </a:p>
            </p:txBody>
          </p:sp>
          <p:grpSp>
            <p:nvGrpSpPr>
              <p:cNvPr id="449" name="Group 448"/>
              <p:cNvGrpSpPr/>
              <p:nvPr/>
            </p:nvGrpSpPr>
            <p:grpSpPr>
              <a:xfrm>
                <a:off x="2094847" y="4164536"/>
                <a:ext cx="183663" cy="183663"/>
                <a:chOff x="2595254" y="3567142"/>
                <a:chExt cx="183663" cy="183663"/>
              </a:xfrm>
            </p:grpSpPr>
            <p:sp>
              <p:nvSpPr>
                <p:cNvPr id="450" name="Oval 449"/>
                <p:cNvSpPr/>
                <p:nvPr/>
              </p:nvSpPr>
              <p:spPr>
                <a:xfrm>
                  <a:off x="2595254" y="3567142"/>
                  <a:ext cx="183663" cy="183663"/>
                </a:xfrm>
                <a:prstGeom prst="ellips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51" name="Picture 450" descr="latex-image-1.pdf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42635" y="3614523"/>
                  <a:ext cx="88900" cy="88900"/>
                </a:xfrm>
                <a:prstGeom prst="rect">
                  <a:avLst/>
                </a:prstGeom>
              </p:spPr>
            </p:pic>
          </p:grpSp>
        </p:grpSp>
        <p:sp>
          <p:nvSpPr>
            <p:cNvPr id="447" name="Rectangle 446"/>
            <p:cNvSpPr/>
            <p:nvPr/>
          </p:nvSpPr>
          <p:spPr>
            <a:xfrm>
              <a:off x="1416657" y="5338310"/>
              <a:ext cx="200679" cy="161007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2" name="Curved Connector 451"/>
          <p:cNvCxnSpPr>
            <a:stCxn id="447" idx="0"/>
            <a:endCxn id="380" idx="2"/>
          </p:cNvCxnSpPr>
          <p:nvPr/>
        </p:nvCxnSpPr>
        <p:spPr>
          <a:xfrm rot="5400000" flipH="1" flipV="1">
            <a:off x="865965" y="3786959"/>
            <a:ext cx="95601" cy="170408"/>
          </a:xfrm>
          <a:prstGeom prst="curvedConnector3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5" name="Group 454"/>
          <p:cNvGrpSpPr/>
          <p:nvPr/>
        </p:nvGrpSpPr>
        <p:grpSpPr>
          <a:xfrm>
            <a:off x="2133059" y="2829716"/>
            <a:ext cx="200942" cy="203698"/>
            <a:chOff x="2295465" y="4693329"/>
            <a:chExt cx="200942" cy="203698"/>
          </a:xfrm>
        </p:grpSpPr>
        <p:grpSp>
          <p:nvGrpSpPr>
            <p:cNvPr id="456" name="Group 455"/>
            <p:cNvGrpSpPr/>
            <p:nvPr/>
          </p:nvGrpSpPr>
          <p:grpSpPr>
            <a:xfrm rot="10800000">
              <a:off x="2295728" y="4693329"/>
              <a:ext cx="200679" cy="200679"/>
              <a:chOff x="2030771" y="4103357"/>
              <a:chExt cx="311002" cy="311002"/>
            </a:xfrm>
          </p:grpSpPr>
          <p:sp>
            <p:nvSpPr>
              <p:cNvPr id="458" name="Block Arc 457"/>
              <p:cNvSpPr/>
              <p:nvPr/>
            </p:nvSpPr>
            <p:spPr>
              <a:xfrm>
                <a:off x="2030771" y="4103357"/>
                <a:ext cx="311002" cy="311002"/>
              </a:xfrm>
              <a:prstGeom prst="blockArc">
                <a:avLst>
                  <a:gd name="adj1" fmla="val 10800000"/>
                  <a:gd name="adj2" fmla="val 21363299"/>
                  <a:gd name="adj3" fmla="val 0"/>
                </a:avLst>
              </a:prstGeom>
              <a:ln w="12700" cmpd="sng">
                <a:solidFill>
                  <a:srgbClr val="F7964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/>
                  </a:solidFill>
                </a:endParaRPr>
              </a:p>
            </p:txBody>
          </p:sp>
          <p:grpSp>
            <p:nvGrpSpPr>
              <p:cNvPr id="459" name="Group 458"/>
              <p:cNvGrpSpPr/>
              <p:nvPr/>
            </p:nvGrpSpPr>
            <p:grpSpPr>
              <a:xfrm>
                <a:off x="2094847" y="4164536"/>
                <a:ext cx="183663" cy="183663"/>
                <a:chOff x="2595254" y="3567142"/>
                <a:chExt cx="183663" cy="183663"/>
              </a:xfrm>
            </p:grpSpPr>
            <p:sp>
              <p:nvSpPr>
                <p:cNvPr id="460" name="Oval 459"/>
                <p:cNvSpPr/>
                <p:nvPr/>
              </p:nvSpPr>
              <p:spPr>
                <a:xfrm>
                  <a:off x="2595254" y="3567142"/>
                  <a:ext cx="183663" cy="183663"/>
                </a:xfrm>
                <a:prstGeom prst="ellips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C0504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61" name="Picture 460" descr="latex-image-1.pdf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42635" y="3614523"/>
                  <a:ext cx="88900" cy="88900"/>
                </a:xfrm>
                <a:prstGeom prst="rect">
                  <a:avLst/>
                </a:prstGeom>
              </p:spPr>
            </p:pic>
          </p:grpSp>
        </p:grpSp>
        <p:sp>
          <p:nvSpPr>
            <p:cNvPr id="457" name="Rectangle 456"/>
            <p:cNvSpPr/>
            <p:nvPr/>
          </p:nvSpPr>
          <p:spPr>
            <a:xfrm>
              <a:off x="2295465" y="4736020"/>
              <a:ext cx="200679" cy="161007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3" name="Curved Connector 462"/>
          <p:cNvCxnSpPr>
            <a:stCxn id="418" idx="0"/>
            <a:endCxn id="457" idx="2"/>
          </p:cNvCxnSpPr>
          <p:nvPr/>
        </p:nvCxnSpPr>
        <p:spPr>
          <a:xfrm rot="5400000" flipH="1" flipV="1">
            <a:off x="1907217" y="3234263"/>
            <a:ext cx="527030" cy="125333"/>
          </a:xfrm>
          <a:prstGeom prst="curvedConnector3">
            <a:avLst/>
          </a:prstGeom>
          <a:ln w="12700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4" name="Group 463"/>
          <p:cNvGrpSpPr/>
          <p:nvPr/>
        </p:nvGrpSpPr>
        <p:grpSpPr>
          <a:xfrm>
            <a:off x="2239935" y="2189039"/>
            <a:ext cx="151489" cy="149303"/>
            <a:chOff x="1741533" y="4894008"/>
            <a:chExt cx="213653" cy="210570"/>
          </a:xfrm>
        </p:grpSpPr>
        <p:sp>
          <p:nvSpPr>
            <p:cNvPr id="465" name="Rounded Rectangle 464"/>
            <p:cNvSpPr/>
            <p:nvPr/>
          </p:nvSpPr>
          <p:spPr>
            <a:xfrm>
              <a:off x="1741533" y="4894008"/>
              <a:ext cx="213653" cy="210570"/>
            </a:xfrm>
            <a:prstGeom prst="roundRect">
              <a:avLst/>
            </a:prstGeom>
            <a:solidFill>
              <a:srgbClr val="FFFFFF"/>
            </a:solidFill>
            <a:ln w="12700" cmpd="sng">
              <a:solidFill>
                <a:srgbClr val="C050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6" name="Picture 465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6930" y="4955275"/>
              <a:ext cx="82858" cy="88037"/>
            </a:xfrm>
            <a:prstGeom prst="rect">
              <a:avLst/>
            </a:prstGeom>
          </p:spPr>
        </p:pic>
      </p:grpSp>
      <p:cxnSp>
        <p:nvCxnSpPr>
          <p:cNvPr id="468" name="Curved Connector 467"/>
          <p:cNvCxnSpPr>
            <a:stCxn id="460" idx="4"/>
            <a:endCxn id="465" idx="2"/>
          </p:cNvCxnSpPr>
          <p:nvPr/>
        </p:nvCxnSpPr>
        <p:spPr>
          <a:xfrm rot="5400000" flipH="1" flipV="1">
            <a:off x="2007507" y="2564234"/>
            <a:ext cx="534065" cy="82282"/>
          </a:xfrm>
          <a:prstGeom prst="curvedConnector3">
            <a:avLst>
              <a:gd name="adj1" fmla="val 50000"/>
            </a:avLst>
          </a:prstGeom>
          <a:ln w="12700" cmpd="sng"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Curved Connector 471"/>
          <p:cNvCxnSpPr>
            <a:stCxn id="465" idx="0"/>
            <a:endCxn id="341" idx="0"/>
          </p:cNvCxnSpPr>
          <p:nvPr/>
        </p:nvCxnSpPr>
        <p:spPr>
          <a:xfrm rot="16200000" flipH="1" flipV="1">
            <a:off x="1975465" y="2029338"/>
            <a:ext cx="180514" cy="499916"/>
          </a:xfrm>
          <a:prstGeom prst="curvedConnector3">
            <a:avLst>
              <a:gd name="adj1" fmla="val -126638"/>
            </a:avLst>
          </a:prstGeom>
          <a:ln w="1270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3" name="Rounded Rectangle 472"/>
          <p:cNvSpPr/>
          <p:nvPr/>
        </p:nvSpPr>
        <p:spPr>
          <a:xfrm>
            <a:off x="725388" y="2232480"/>
            <a:ext cx="234240" cy="2098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5" name="Curved Connector 474"/>
          <p:cNvCxnSpPr>
            <a:stCxn id="473" idx="3"/>
            <a:endCxn id="400" idx="0"/>
          </p:cNvCxnSpPr>
          <p:nvPr/>
        </p:nvCxnSpPr>
        <p:spPr>
          <a:xfrm>
            <a:off x="959628" y="2337418"/>
            <a:ext cx="402550" cy="501260"/>
          </a:xfrm>
          <a:prstGeom prst="curvedConnector2">
            <a:avLst/>
          </a:prstGeom>
          <a:ln w="12700" cmpd="sng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6" name="Rounded Rectangle 475"/>
          <p:cNvSpPr/>
          <p:nvPr/>
        </p:nvSpPr>
        <p:spPr>
          <a:xfrm>
            <a:off x="428438" y="4455065"/>
            <a:ext cx="234240" cy="2098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7" name="Curved Connector 476"/>
          <p:cNvCxnSpPr>
            <a:stCxn id="476" idx="3"/>
            <a:endCxn id="447" idx="2"/>
          </p:cNvCxnSpPr>
          <p:nvPr/>
        </p:nvCxnSpPr>
        <p:spPr>
          <a:xfrm flipV="1">
            <a:off x="662678" y="4080970"/>
            <a:ext cx="165883" cy="479033"/>
          </a:xfrm>
          <a:prstGeom prst="curvedConnector2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1" name="Group 720"/>
          <p:cNvGrpSpPr/>
          <p:nvPr/>
        </p:nvGrpSpPr>
        <p:grpSpPr>
          <a:xfrm>
            <a:off x="1060124" y="7537360"/>
            <a:ext cx="5874077" cy="2631162"/>
            <a:chOff x="394427" y="1437334"/>
            <a:chExt cx="7173527" cy="3213223"/>
          </a:xfrm>
        </p:grpSpPr>
        <p:grpSp>
          <p:nvGrpSpPr>
            <p:cNvPr id="722" name="Group 721"/>
            <p:cNvGrpSpPr/>
            <p:nvPr/>
          </p:nvGrpSpPr>
          <p:grpSpPr>
            <a:xfrm>
              <a:off x="3496313" y="3901807"/>
              <a:ext cx="253470" cy="218509"/>
              <a:chOff x="1614007" y="5167028"/>
              <a:chExt cx="468707" cy="404058"/>
            </a:xfrm>
          </p:grpSpPr>
          <p:sp>
            <p:nvSpPr>
              <p:cNvPr id="961" name="Isosceles Triangle 960"/>
              <p:cNvSpPr/>
              <p:nvPr/>
            </p:nvSpPr>
            <p:spPr>
              <a:xfrm>
                <a:off x="1614007" y="5167028"/>
                <a:ext cx="468707" cy="404058"/>
              </a:xfrm>
              <a:prstGeom prst="triangle">
                <a:avLst/>
              </a:prstGeom>
              <a:solidFill>
                <a:schemeClr val="bg1"/>
              </a:solidFill>
              <a:ln w="127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62" name="Curved Connector 961"/>
              <p:cNvCxnSpPr/>
              <p:nvPr/>
            </p:nvCxnSpPr>
            <p:spPr>
              <a:xfrm flipV="1">
                <a:off x="1712958" y="5370209"/>
                <a:ext cx="213654" cy="168025"/>
              </a:xfrm>
              <a:prstGeom prst="curvedConnector3">
                <a:avLst/>
              </a:prstGeom>
              <a:ln w="12700" cmpd="sng">
                <a:solidFill>
                  <a:schemeClr val="tx2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3" name="Curved Connector 722"/>
            <p:cNvCxnSpPr>
              <a:stCxn id="939" idx="4"/>
              <a:endCxn id="959" idx="0"/>
            </p:cNvCxnSpPr>
            <p:nvPr/>
          </p:nvCxnSpPr>
          <p:spPr>
            <a:xfrm rot="5400000">
              <a:off x="3396696" y="3176509"/>
              <a:ext cx="528166" cy="127827"/>
            </a:xfrm>
            <a:prstGeom prst="curvedConnector3">
              <a:avLst/>
            </a:prstGeom>
            <a:ln w="12700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Curved Connector 723"/>
            <p:cNvCxnSpPr>
              <a:stCxn id="959" idx="0"/>
              <a:endCxn id="945" idx="4"/>
            </p:cNvCxnSpPr>
            <p:nvPr/>
          </p:nvCxnSpPr>
          <p:spPr>
            <a:xfrm rot="16200000" flipV="1">
              <a:off x="3152917" y="3060557"/>
              <a:ext cx="719883" cy="168014"/>
            </a:xfrm>
            <a:prstGeom prst="curvedConnector3">
              <a:avLst/>
            </a:prstGeom>
            <a:ln w="12700" cmpd="sng">
              <a:solidFill>
                <a:schemeClr val="tx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Curved Connector 724"/>
            <p:cNvCxnSpPr>
              <a:stCxn id="961" idx="3"/>
              <a:endCxn id="924" idx="2"/>
            </p:cNvCxnSpPr>
            <p:nvPr/>
          </p:nvCxnSpPr>
          <p:spPr>
            <a:xfrm rot="5400000" flipH="1" flipV="1">
              <a:off x="3529991" y="3071516"/>
              <a:ext cx="1141857" cy="955744"/>
            </a:xfrm>
            <a:prstGeom prst="curvedConnector3">
              <a:avLst>
                <a:gd name="adj1" fmla="val -34479"/>
              </a:avLst>
            </a:prstGeom>
            <a:ln w="12700" cmpd="sng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Curved Connector 725"/>
            <p:cNvCxnSpPr>
              <a:stCxn id="961" idx="3"/>
              <a:endCxn id="922" idx="2"/>
            </p:cNvCxnSpPr>
            <p:nvPr/>
          </p:nvCxnSpPr>
          <p:spPr>
            <a:xfrm rot="5400000">
              <a:off x="3111320" y="4038488"/>
              <a:ext cx="429901" cy="593556"/>
            </a:xfrm>
            <a:prstGeom prst="curvedConnector2">
              <a:avLst/>
            </a:prstGeom>
            <a:ln w="12700" cmpd="sng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7" name="Group 726"/>
            <p:cNvGrpSpPr/>
            <p:nvPr/>
          </p:nvGrpSpPr>
          <p:grpSpPr>
            <a:xfrm>
              <a:off x="3521120" y="3504505"/>
              <a:ext cx="151489" cy="149303"/>
              <a:chOff x="1741533" y="4894008"/>
              <a:chExt cx="213653" cy="210570"/>
            </a:xfrm>
          </p:grpSpPr>
          <p:sp>
            <p:nvSpPr>
              <p:cNvPr id="959" name="Rounded Rectangle 958"/>
              <p:cNvSpPr/>
              <p:nvPr/>
            </p:nvSpPr>
            <p:spPr>
              <a:xfrm>
                <a:off x="1741533" y="4894008"/>
                <a:ext cx="213653" cy="210570"/>
              </a:xfrm>
              <a:prstGeom prst="roundRect">
                <a:avLst/>
              </a:prstGeom>
              <a:solidFill>
                <a:srgbClr val="FFFFFF"/>
              </a:solidFill>
              <a:ln w="127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60" name="Picture 959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6930" y="4955275"/>
                <a:ext cx="82858" cy="88037"/>
              </a:xfrm>
              <a:prstGeom prst="rect">
                <a:avLst/>
              </a:prstGeom>
            </p:spPr>
          </p:pic>
        </p:grpSp>
        <p:grpSp>
          <p:nvGrpSpPr>
            <p:cNvPr id="728" name="Group 727"/>
            <p:cNvGrpSpPr/>
            <p:nvPr/>
          </p:nvGrpSpPr>
          <p:grpSpPr>
            <a:xfrm>
              <a:off x="3764200" y="2154490"/>
              <a:ext cx="236473" cy="236473"/>
              <a:chOff x="2875826" y="4410075"/>
              <a:chExt cx="236473" cy="236473"/>
            </a:xfrm>
          </p:grpSpPr>
          <p:sp>
            <p:nvSpPr>
              <p:cNvPr id="957" name="Oval 956"/>
              <p:cNvSpPr/>
              <p:nvPr/>
            </p:nvSpPr>
            <p:spPr>
              <a:xfrm>
                <a:off x="2875826" y="4410075"/>
                <a:ext cx="236473" cy="236473"/>
              </a:xfrm>
              <a:prstGeom prst="ellipse">
                <a:avLst/>
              </a:prstGeom>
              <a:solidFill>
                <a:schemeClr val="bg1"/>
              </a:solidFill>
              <a:ln w="127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8" name="Curved Connector 957"/>
              <p:cNvCxnSpPr/>
              <p:nvPr/>
            </p:nvCxnSpPr>
            <p:spPr>
              <a:xfrm flipV="1">
                <a:off x="2936292" y="4482878"/>
                <a:ext cx="115541" cy="90866"/>
              </a:xfrm>
              <a:prstGeom prst="curvedConnector3">
                <a:avLst/>
              </a:prstGeom>
              <a:ln w="12700" cmpd="sng">
                <a:solidFill>
                  <a:srgbClr val="C0504D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9" name="Curved Connector 728"/>
            <p:cNvCxnSpPr>
              <a:stCxn id="957" idx="4"/>
              <a:endCxn id="936" idx="0"/>
            </p:cNvCxnSpPr>
            <p:nvPr/>
          </p:nvCxnSpPr>
          <p:spPr>
            <a:xfrm rot="5400000">
              <a:off x="3591250" y="2524144"/>
              <a:ext cx="424369" cy="158007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rgbClr val="C0504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Curved Connector 729"/>
            <p:cNvCxnSpPr>
              <a:stCxn id="927" idx="4"/>
              <a:endCxn id="913" idx="2"/>
            </p:cNvCxnSpPr>
            <p:nvPr/>
          </p:nvCxnSpPr>
          <p:spPr>
            <a:xfrm rot="16200000" flipV="1">
              <a:off x="4133486" y="2372147"/>
              <a:ext cx="694173" cy="196438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1" name="Group 730"/>
            <p:cNvGrpSpPr/>
            <p:nvPr/>
          </p:nvGrpSpPr>
          <p:grpSpPr>
            <a:xfrm>
              <a:off x="2868838" y="3127438"/>
              <a:ext cx="253470" cy="218509"/>
              <a:chOff x="1614007" y="5167028"/>
              <a:chExt cx="468707" cy="404058"/>
            </a:xfrm>
          </p:grpSpPr>
          <p:sp>
            <p:nvSpPr>
              <p:cNvPr id="955" name="Isosceles Triangle 954"/>
              <p:cNvSpPr/>
              <p:nvPr/>
            </p:nvSpPr>
            <p:spPr>
              <a:xfrm>
                <a:off x="1614007" y="5167028"/>
                <a:ext cx="468707" cy="404058"/>
              </a:xfrm>
              <a:prstGeom prst="triangle">
                <a:avLst/>
              </a:prstGeom>
              <a:solidFill>
                <a:schemeClr val="bg1"/>
              </a:solidFill>
              <a:ln w="1270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6" name="Curved Connector 955"/>
              <p:cNvCxnSpPr/>
              <p:nvPr/>
            </p:nvCxnSpPr>
            <p:spPr>
              <a:xfrm flipV="1">
                <a:off x="1712958" y="5370209"/>
                <a:ext cx="213654" cy="168025"/>
              </a:xfrm>
              <a:prstGeom prst="curvedConnector3">
                <a:avLst/>
              </a:prstGeom>
              <a:ln w="12700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2" name="Group 731"/>
            <p:cNvGrpSpPr/>
            <p:nvPr/>
          </p:nvGrpSpPr>
          <p:grpSpPr>
            <a:xfrm>
              <a:off x="2989897" y="3459996"/>
              <a:ext cx="151489" cy="149303"/>
              <a:chOff x="1741533" y="4894008"/>
              <a:chExt cx="213653" cy="210570"/>
            </a:xfrm>
          </p:grpSpPr>
          <p:sp>
            <p:nvSpPr>
              <p:cNvPr id="953" name="Rounded Rectangle 952"/>
              <p:cNvSpPr/>
              <p:nvPr/>
            </p:nvSpPr>
            <p:spPr>
              <a:xfrm>
                <a:off x="1741533" y="4894008"/>
                <a:ext cx="213653" cy="210570"/>
              </a:xfrm>
              <a:prstGeom prst="roundRect">
                <a:avLst/>
              </a:prstGeom>
              <a:solidFill>
                <a:srgbClr val="FFFFFF"/>
              </a:solidFill>
              <a:ln w="1270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54" name="Picture 953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6930" y="4955275"/>
                <a:ext cx="82858" cy="88037"/>
              </a:xfrm>
              <a:prstGeom prst="rect">
                <a:avLst/>
              </a:prstGeom>
            </p:spPr>
          </p:pic>
        </p:grpSp>
        <p:cxnSp>
          <p:nvCxnSpPr>
            <p:cNvPr id="733" name="Curved Connector 732"/>
            <p:cNvCxnSpPr>
              <a:stCxn id="961" idx="3"/>
              <a:endCxn id="930" idx="2"/>
            </p:cNvCxnSpPr>
            <p:nvPr/>
          </p:nvCxnSpPr>
          <p:spPr>
            <a:xfrm rot="5400000" flipH="1">
              <a:off x="3353195" y="3850464"/>
              <a:ext cx="208717" cy="330989"/>
            </a:xfrm>
            <a:prstGeom prst="curvedConnector3">
              <a:avLst>
                <a:gd name="adj1" fmla="val -109526"/>
              </a:avLst>
            </a:prstGeom>
            <a:ln w="12700" cmpd="sng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Curved Connector 733"/>
            <p:cNvCxnSpPr>
              <a:stCxn id="933" idx="4"/>
              <a:endCxn id="953" idx="2"/>
            </p:cNvCxnSpPr>
            <p:nvPr/>
          </p:nvCxnSpPr>
          <p:spPr>
            <a:xfrm rot="16200000" flipV="1">
              <a:off x="3105117" y="3569825"/>
              <a:ext cx="144371" cy="223320"/>
            </a:xfrm>
            <a:prstGeom prst="curvedConnector3">
              <a:avLst/>
            </a:prstGeom>
            <a:ln w="127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Curved Connector 734"/>
            <p:cNvCxnSpPr>
              <a:stCxn id="953" idx="0"/>
              <a:endCxn id="955" idx="3"/>
            </p:cNvCxnSpPr>
            <p:nvPr/>
          </p:nvCxnSpPr>
          <p:spPr>
            <a:xfrm rot="16200000" flipV="1">
              <a:off x="2973584" y="3367937"/>
              <a:ext cx="114049" cy="70069"/>
            </a:xfrm>
            <a:prstGeom prst="curvedConnector3">
              <a:avLst/>
            </a:prstGeom>
            <a:ln w="127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Curved Connector 735"/>
            <p:cNvCxnSpPr>
              <a:stCxn id="961" idx="0"/>
              <a:endCxn id="959" idx="2"/>
            </p:cNvCxnSpPr>
            <p:nvPr/>
          </p:nvCxnSpPr>
          <p:spPr>
            <a:xfrm rot="16200000" flipV="1">
              <a:off x="3485958" y="3764716"/>
              <a:ext cx="247999" cy="26183"/>
            </a:xfrm>
            <a:prstGeom prst="curvedConnector3">
              <a:avLst/>
            </a:prstGeom>
            <a:ln w="12700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Curved Connector 736"/>
            <p:cNvCxnSpPr>
              <a:stCxn id="955" idx="0"/>
              <a:endCxn id="948" idx="0"/>
            </p:cNvCxnSpPr>
            <p:nvPr/>
          </p:nvCxnSpPr>
          <p:spPr>
            <a:xfrm rot="5400000" flipH="1" flipV="1">
              <a:off x="2928227" y="2857114"/>
              <a:ext cx="337671" cy="202978"/>
            </a:xfrm>
            <a:prstGeom prst="curvedConnector3">
              <a:avLst>
                <a:gd name="adj1" fmla="val 167699"/>
              </a:avLst>
            </a:prstGeom>
            <a:ln w="127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8" name="Group 737"/>
            <p:cNvGrpSpPr/>
            <p:nvPr/>
          </p:nvGrpSpPr>
          <p:grpSpPr>
            <a:xfrm>
              <a:off x="3098211" y="2789767"/>
              <a:ext cx="200679" cy="200679"/>
              <a:chOff x="1380788" y="4240536"/>
              <a:chExt cx="200679" cy="200679"/>
            </a:xfrm>
          </p:grpSpPr>
          <p:grpSp>
            <p:nvGrpSpPr>
              <p:cNvPr id="947" name="Group 946"/>
              <p:cNvGrpSpPr/>
              <p:nvPr/>
            </p:nvGrpSpPr>
            <p:grpSpPr>
              <a:xfrm>
                <a:off x="1380788" y="4240536"/>
                <a:ext cx="200679" cy="200679"/>
                <a:chOff x="2030771" y="4103357"/>
                <a:chExt cx="311002" cy="311002"/>
              </a:xfrm>
            </p:grpSpPr>
            <p:sp>
              <p:nvSpPr>
                <p:cNvPr id="949" name="Block Arc 948"/>
                <p:cNvSpPr/>
                <p:nvPr/>
              </p:nvSpPr>
              <p:spPr>
                <a:xfrm>
                  <a:off x="2030771" y="4103357"/>
                  <a:ext cx="311002" cy="311002"/>
                </a:xfrm>
                <a:prstGeom prst="blockArc">
                  <a:avLst>
                    <a:gd name="adj1" fmla="val 10800000"/>
                    <a:gd name="adj2" fmla="val 21363299"/>
                    <a:gd name="adj3" fmla="val 0"/>
                  </a:avLst>
                </a:prstGeom>
                <a:ln w="12700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950" name="Group 949"/>
                <p:cNvGrpSpPr/>
                <p:nvPr/>
              </p:nvGrpSpPr>
              <p:grpSpPr>
                <a:xfrm>
                  <a:off x="2094847" y="4164536"/>
                  <a:ext cx="183663" cy="183663"/>
                  <a:chOff x="2595254" y="3567142"/>
                  <a:chExt cx="183663" cy="183663"/>
                </a:xfrm>
              </p:grpSpPr>
              <p:sp>
                <p:nvSpPr>
                  <p:cNvPr id="951" name="Oval 950"/>
                  <p:cNvSpPr/>
                  <p:nvPr/>
                </p:nvSpPr>
                <p:spPr>
                  <a:xfrm>
                    <a:off x="2595254" y="3567142"/>
                    <a:ext cx="183663" cy="1836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52" name="Picture 951" descr="latex-image-1.pdf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635" y="3614523"/>
                    <a:ext cx="88900" cy="889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948" name="Rectangle 947"/>
              <p:cNvSpPr/>
              <p:nvPr/>
            </p:nvSpPr>
            <p:spPr>
              <a:xfrm>
                <a:off x="1380788" y="4240536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9" name="Group 738"/>
            <p:cNvGrpSpPr/>
            <p:nvPr/>
          </p:nvGrpSpPr>
          <p:grpSpPr>
            <a:xfrm>
              <a:off x="3328249" y="2623615"/>
              <a:ext cx="200941" cy="203698"/>
              <a:chOff x="1610826" y="4074384"/>
              <a:chExt cx="200941" cy="203698"/>
            </a:xfrm>
          </p:grpSpPr>
          <p:grpSp>
            <p:nvGrpSpPr>
              <p:cNvPr id="941" name="Group 940"/>
              <p:cNvGrpSpPr/>
              <p:nvPr/>
            </p:nvGrpSpPr>
            <p:grpSpPr>
              <a:xfrm>
                <a:off x="1610826" y="4077403"/>
                <a:ext cx="200679" cy="200679"/>
                <a:chOff x="2030771" y="4103357"/>
                <a:chExt cx="311002" cy="311002"/>
              </a:xfrm>
            </p:grpSpPr>
            <p:sp>
              <p:nvSpPr>
                <p:cNvPr id="943" name="Block Arc 942"/>
                <p:cNvSpPr/>
                <p:nvPr/>
              </p:nvSpPr>
              <p:spPr>
                <a:xfrm>
                  <a:off x="2030771" y="4103357"/>
                  <a:ext cx="311002" cy="311002"/>
                </a:xfrm>
                <a:prstGeom prst="blockArc">
                  <a:avLst>
                    <a:gd name="adj1" fmla="val 10800000"/>
                    <a:gd name="adj2" fmla="val 21363299"/>
                    <a:gd name="adj3" fmla="val 0"/>
                  </a:avLst>
                </a:prstGeom>
                <a:ln w="12700" cmpd="sng">
                  <a:solidFill>
                    <a:srgbClr val="8064A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944" name="Group 943"/>
                <p:cNvGrpSpPr/>
                <p:nvPr/>
              </p:nvGrpSpPr>
              <p:grpSpPr>
                <a:xfrm>
                  <a:off x="2094847" y="4164536"/>
                  <a:ext cx="183663" cy="183663"/>
                  <a:chOff x="2595254" y="3567142"/>
                  <a:chExt cx="183663" cy="183663"/>
                </a:xfrm>
              </p:grpSpPr>
              <p:sp>
                <p:nvSpPr>
                  <p:cNvPr id="945" name="Oval 944"/>
                  <p:cNvSpPr/>
                  <p:nvPr/>
                </p:nvSpPr>
                <p:spPr>
                  <a:xfrm>
                    <a:off x="2595254" y="3567142"/>
                    <a:ext cx="183663" cy="1836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46" name="Picture 945" descr="latex-image-1.pdf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635" y="3614523"/>
                    <a:ext cx="88900" cy="889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942" name="Rectangle 941"/>
              <p:cNvSpPr/>
              <p:nvPr/>
            </p:nvSpPr>
            <p:spPr>
              <a:xfrm>
                <a:off x="1611088" y="4074384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0" name="Group 739"/>
            <p:cNvGrpSpPr/>
            <p:nvPr/>
          </p:nvGrpSpPr>
          <p:grpSpPr>
            <a:xfrm>
              <a:off x="3624090" y="2815332"/>
              <a:ext cx="200679" cy="203698"/>
              <a:chOff x="1932019" y="4338074"/>
              <a:chExt cx="200679" cy="203698"/>
            </a:xfrm>
          </p:grpSpPr>
          <p:grpSp>
            <p:nvGrpSpPr>
              <p:cNvPr id="935" name="Group 934"/>
              <p:cNvGrpSpPr/>
              <p:nvPr/>
            </p:nvGrpSpPr>
            <p:grpSpPr>
              <a:xfrm>
                <a:off x="1932019" y="4341093"/>
                <a:ext cx="200679" cy="200679"/>
                <a:chOff x="2030771" y="4103357"/>
                <a:chExt cx="311002" cy="311002"/>
              </a:xfrm>
            </p:grpSpPr>
            <p:sp>
              <p:nvSpPr>
                <p:cNvPr id="937" name="Block Arc 936"/>
                <p:cNvSpPr/>
                <p:nvPr/>
              </p:nvSpPr>
              <p:spPr>
                <a:xfrm>
                  <a:off x="2030771" y="4103357"/>
                  <a:ext cx="311002" cy="311002"/>
                </a:xfrm>
                <a:prstGeom prst="blockArc">
                  <a:avLst>
                    <a:gd name="adj1" fmla="val 10800000"/>
                    <a:gd name="adj2" fmla="val 21363299"/>
                    <a:gd name="adj3" fmla="val 0"/>
                  </a:avLst>
                </a:prstGeom>
                <a:ln w="12700" cmpd="sng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938" name="Group 937"/>
                <p:cNvGrpSpPr/>
                <p:nvPr/>
              </p:nvGrpSpPr>
              <p:grpSpPr>
                <a:xfrm>
                  <a:off x="2094847" y="4164536"/>
                  <a:ext cx="183663" cy="183663"/>
                  <a:chOff x="2595254" y="3567142"/>
                  <a:chExt cx="183663" cy="183663"/>
                </a:xfrm>
              </p:grpSpPr>
              <p:sp>
                <p:nvSpPr>
                  <p:cNvPr id="939" name="Oval 938"/>
                  <p:cNvSpPr/>
                  <p:nvPr/>
                </p:nvSpPr>
                <p:spPr>
                  <a:xfrm>
                    <a:off x="2595254" y="3567142"/>
                    <a:ext cx="183663" cy="1836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40" name="Picture 939" descr="latex-image-1.pdf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635" y="3614523"/>
                    <a:ext cx="88900" cy="889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936" name="Rectangle 935"/>
              <p:cNvSpPr/>
              <p:nvPr/>
            </p:nvSpPr>
            <p:spPr>
              <a:xfrm>
                <a:off x="1932019" y="4338074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1" name="Group 740"/>
            <p:cNvGrpSpPr/>
            <p:nvPr/>
          </p:nvGrpSpPr>
          <p:grpSpPr>
            <a:xfrm>
              <a:off x="3188886" y="3710979"/>
              <a:ext cx="203512" cy="200679"/>
              <a:chOff x="1413824" y="5298697"/>
              <a:chExt cx="203512" cy="200679"/>
            </a:xfrm>
          </p:grpSpPr>
          <p:grpSp>
            <p:nvGrpSpPr>
              <p:cNvPr id="929" name="Group 928"/>
              <p:cNvGrpSpPr/>
              <p:nvPr/>
            </p:nvGrpSpPr>
            <p:grpSpPr>
              <a:xfrm rot="10800000">
                <a:off x="1413824" y="5298697"/>
                <a:ext cx="200679" cy="200679"/>
                <a:chOff x="2030771" y="4103357"/>
                <a:chExt cx="311002" cy="311002"/>
              </a:xfrm>
            </p:grpSpPr>
            <p:sp>
              <p:nvSpPr>
                <p:cNvPr id="931" name="Block Arc 930"/>
                <p:cNvSpPr/>
                <p:nvPr/>
              </p:nvSpPr>
              <p:spPr>
                <a:xfrm>
                  <a:off x="2030771" y="4103357"/>
                  <a:ext cx="311002" cy="311002"/>
                </a:xfrm>
                <a:prstGeom prst="blockArc">
                  <a:avLst>
                    <a:gd name="adj1" fmla="val 10800000"/>
                    <a:gd name="adj2" fmla="val 21363299"/>
                    <a:gd name="adj3" fmla="val 0"/>
                  </a:avLst>
                </a:prstGeom>
                <a:ln w="12700" cmpd="sng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932" name="Group 931"/>
                <p:cNvGrpSpPr/>
                <p:nvPr/>
              </p:nvGrpSpPr>
              <p:grpSpPr>
                <a:xfrm>
                  <a:off x="2094847" y="4164536"/>
                  <a:ext cx="183663" cy="183663"/>
                  <a:chOff x="2595254" y="3567142"/>
                  <a:chExt cx="183663" cy="183663"/>
                </a:xfrm>
              </p:grpSpPr>
              <p:sp>
                <p:nvSpPr>
                  <p:cNvPr id="933" name="Oval 932"/>
                  <p:cNvSpPr/>
                  <p:nvPr/>
                </p:nvSpPr>
                <p:spPr>
                  <a:xfrm>
                    <a:off x="2595254" y="3567142"/>
                    <a:ext cx="183663" cy="1836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34" name="Picture 933" descr="latex-image-1.pdf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635" y="3614523"/>
                    <a:ext cx="88900" cy="889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930" name="Rectangle 929"/>
              <p:cNvSpPr/>
              <p:nvPr/>
            </p:nvSpPr>
            <p:spPr>
              <a:xfrm>
                <a:off x="1416657" y="5338310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2" name="Group 741"/>
            <p:cNvGrpSpPr/>
            <p:nvPr/>
          </p:nvGrpSpPr>
          <p:grpSpPr>
            <a:xfrm>
              <a:off x="4478452" y="2774761"/>
              <a:ext cx="200942" cy="203698"/>
              <a:chOff x="2295465" y="4693329"/>
              <a:chExt cx="200942" cy="203698"/>
            </a:xfrm>
          </p:grpSpPr>
          <p:grpSp>
            <p:nvGrpSpPr>
              <p:cNvPr id="923" name="Group 922"/>
              <p:cNvGrpSpPr/>
              <p:nvPr/>
            </p:nvGrpSpPr>
            <p:grpSpPr>
              <a:xfrm rot="10800000">
                <a:off x="2295728" y="4693329"/>
                <a:ext cx="200679" cy="200679"/>
                <a:chOff x="2030771" y="4103357"/>
                <a:chExt cx="311002" cy="311002"/>
              </a:xfrm>
            </p:grpSpPr>
            <p:sp>
              <p:nvSpPr>
                <p:cNvPr id="925" name="Block Arc 924"/>
                <p:cNvSpPr/>
                <p:nvPr/>
              </p:nvSpPr>
              <p:spPr>
                <a:xfrm>
                  <a:off x="2030771" y="4103357"/>
                  <a:ext cx="311002" cy="311002"/>
                </a:xfrm>
                <a:prstGeom prst="blockArc">
                  <a:avLst>
                    <a:gd name="adj1" fmla="val 10800000"/>
                    <a:gd name="adj2" fmla="val 21363299"/>
                    <a:gd name="adj3" fmla="val 0"/>
                  </a:avLst>
                </a:prstGeom>
                <a:ln w="12700" cmpd="sng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926" name="Group 925"/>
                <p:cNvGrpSpPr/>
                <p:nvPr/>
              </p:nvGrpSpPr>
              <p:grpSpPr>
                <a:xfrm>
                  <a:off x="2094847" y="4164536"/>
                  <a:ext cx="183663" cy="183663"/>
                  <a:chOff x="2595254" y="3567142"/>
                  <a:chExt cx="183663" cy="183663"/>
                </a:xfrm>
              </p:grpSpPr>
              <p:sp>
                <p:nvSpPr>
                  <p:cNvPr id="927" name="Oval 926"/>
                  <p:cNvSpPr/>
                  <p:nvPr/>
                </p:nvSpPr>
                <p:spPr>
                  <a:xfrm>
                    <a:off x="2595254" y="3567142"/>
                    <a:ext cx="183663" cy="1836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C0504D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28" name="Picture 927" descr="latex-image-1.pdf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635" y="3614523"/>
                    <a:ext cx="88900" cy="889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924" name="Rectangle 923"/>
              <p:cNvSpPr/>
              <p:nvPr/>
            </p:nvSpPr>
            <p:spPr>
              <a:xfrm>
                <a:off x="2295465" y="4736020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3" name="Group 742"/>
            <p:cNvGrpSpPr/>
            <p:nvPr/>
          </p:nvGrpSpPr>
          <p:grpSpPr>
            <a:xfrm>
              <a:off x="2843141" y="4449878"/>
              <a:ext cx="186955" cy="200679"/>
              <a:chOff x="1164433" y="5775236"/>
              <a:chExt cx="186955" cy="200679"/>
            </a:xfrm>
          </p:grpSpPr>
          <p:sp>
            <p:nvSpPr>
              <p:cNvPr id="921" name="Block Arc 920"/>
              <p:cNvSpPr/>
              <p:nvPr/>
            </p:nvSpPr>
            <p:spPr>
              <a:xfrm rot="5400000">
                <a:off x="1164433" y="5783476"/>
                <a:ext cx="186955" cy="186955"/>
              </a:xfrm>
              <a:prstGeom prst="blockArc">
                <a:avLst>
                  <a:gd name="adj1" fmla="val 10800000"/>
                  <a:gd name="adj2" fmla="val 21363299"/>
                  <a:gd name="adj3" fmla="val 0"/>
                </a:avLst>
              </a:prstGeom>
              <a:ln w="127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922" name="Rectangle 921"/>
              <p:cNvSpPr/>
              <p:nvPr/>
            </p:nvSpPr>
            <p:spPr>
              <a:xfrm rot="16200000">
                <a:off x="1169941" y="5795072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4" name="Curved Connector 743"/>
            <p:cNvCxnSpPr>
              <a:stCxn id="951" idx="4"/>
              <a:endCxn id="959" idx="0"/>
            </p:cNvCxnSpPr>
            <p:nvPr/>
          </p:nvCxnSpPr>
          <p:spPr>
            <a:xfrm rot="16200000" flipH="1">
              <a:off x="3119464" y="3027104"/>
              <a:ext cx="556750" cy="398052"/>
            </a:xfrm>
            <a:prstGeom prst="curvedConnector3">
              <a:avLst/>
            </a:prstGeom>
            <a:ln w="12700" cmpd="sng"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5" name="Group 744"/>
            <p:cNvGrpSpPr/>
            <p:nvPr/>
          </p:nvGrpSpPr>
          <p:grpSpPr>
            <a:xfrm>
              <a:off x="2792061" y="3665287"/>
              <a:ext cx="203512" cy="200679"/>
              <a:chOff x="1413824" y="5298697"/>
              <a:chExt cx="203512" cy="200679"/>
            </a:xfrm>
          </p:grpSpPr>
          <p:grpSp>
            <p:nvGrpSpPr>
              <p:cNvPr id="915" name="Group 914"/>
              <p:cNvGrpSpPr/>
              <p:nvPr/>
            </p:nvGrpSpPr>
            <p:grpSpPr>
              <a:xfrm rot="10800000">
                <a:off x="1413824" y="5298697"/>
                <a:ext cx="200679" cy="200679"/>
                <a:chOff x="2030771" y="4103357"/>
                <a:chExt cx="311002" cy="311002"/>
              </a:xfrm>
            </p:grpSpPr>
            <p:sp>
              <p:nvSpPr>
                <p:cNvPr id="917" name="Block Arc 916"/>
                <p:cNvSpPr/>
                <p:nvPr/>
              </p:nvSpPr>
              <p:spPr>
                <a:xfrm>
                  <a:off x="2030771" y="4103357"/>
                  <a:ext cx="311002" cy="311002"/>
                </a:xfrm>
                <a:prstGeom prst="blockArc">
                  <a:avLst>
                    <a:gd name="adj1" fmla="val 10800000"/>
                    <a:gd name="adj2" fmla="val 21363299"/>
                    <a:gd name="adj3" fmla="val 0"/>
                  </a:avLst>
                </a:prstGeom>
                <a:ln w="12700" cmpd="sng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918" name="Group 917"/>
                <p:cNvGrpSpPr/>
                <p:nvPr/>
              </p:nvGrpSpPr>
              <p:grpSpPr>
                <a:xfrm>
                  <a:off x="2094847" y="4164536"/>
                  <a:ext cx="183663" cy="183663"/>
                  <a:chOff x="2595254" y="3567142"/>
                  <a:chExt cx="183663" cy="183663"/>
                </a:xfrm>
              </p:grpSpPr>
              <p:sp>
                <p:nvSpPr>
                  <p:cNvPr id="919" name="Oval 918"/>
                  <p:cNvSpPr/>
                  <p:nvPr/>
                </p:nvSpPr>
                <p:spPr>
                  <a:xfrm>
                    <a:off x="2595254" y="3567142"/>
                    <a:ext cx="183663" cy="1836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20" name="Picture 919" descr="latex-image-1.pdf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635" y="3614523"/>
                    <a:ext cx="88900" cy="889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916" name="Rectangle 915"/>
              <p:cNvSpPr/>
              <p:nvPr/>
            </p:nvSpPr>
            <p:spPr>
              <a:xfrm>
                <a:off x="1416657" y="5338310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6" name="Curved Connector 745"/>
            <p:cNvCxnSpPr>
              <a:stCxn id="916" idx="0"/>
              <a:endCxn id="953" idx="2"/>
            </p:cNvCxnSpPr>
            <p:nvPr/>
          </p:nvCxnSpPr>
          <p:spPr>
            <a:xfrm rot="5400000" flipH="1" flipV="1">
              <a:off x="2932638" y="3571896"/>
              <a:ext cx="95601" cy="170408"/>
            </a:xfrm>
            <a:prstGeom prst="curvedConnector3">
              <a:avLst/>
            </a:prstGeom>
            <a:ln w="127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7" name="Group 746"/>
            <p:cNvGrpSpPr/>
            <p:nvPr/>
          </p:nvGrpSpPr>
          <p:grpSpPr>
            <a:xfrm>
              <a:off x="4306608" y="1973976"/>
              <a:ext cx="151489" cy="149303"/>
              <a:chOff x="1741533" y="4894008"/>
              <a:chExt cx="213653" cy="210570"/>
            </a:xfrm>
          </p:grpSpPr>
          <p:sp>
            <p:nvSpPr>
              <p:cNvPr id="913" name="Rounded Rectangle 912"/>
              <p:cNvSpPr/>
              <p:nvPr/>
            </p:nvSpPr>
            <p:spPr>
              <a:xfrm>
                <a:off x="1741533" y="4894008"/>
                <a:ext cx="213653" cy="210570"/>
              </a:xfrm>
              <a:prstGeom prst="roundRect">
                <a:avLst/>
              </a:prstGeom>
              <a:solidFill>
                <a:srgbClr val="FFFFFF"/>
              </a:solidFill>
              <a:ln w="12700" cmpd="sng">
                <a:solidFill>
                  <a:srgbClr val="C0504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4" name="Picture 913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6930" y="4955275"/>
                <a:ext cx="82858" cy="88037"/>
              </a:xfrm>
              <a:prstGeom prst="rect">
                <a:avLst/>
              </a:prstGeom>
            </p:spPr>
          </p:pic>
        </p:grpSp>
        <p:cxnSp>
          <p:nvCxnSpPr>
            <p:cNvPr id="748" name="Curved Connector 747"/>
            <p:cNvCxnSpPr>
              <a:stCxn id="913" idx="0"/>
              <a:endCxn id="957" idx="0"/>
            </p:cNvCxnSpPr>
            <p:nvPr/>
          </p:nvCxnSpPr>
          <p:spPr>
            <a:xfrm rot="16200000" flipH="1" flipV="1">
              <a:off x="4042138" y="1814275"/>
              <a:ext cx="180514" cy="499916"/>
            </a:xfrm>
            <a:prstGeom prst="curvedConnector3">
              <a:avLst>
                <a:gd name="adj1" fmla="val -126638"/>
              </a:avLst>
            </a:prstGeom>
            <a:ln w="12700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9" name="Rounded Rectangle 748"/>
            <p:cNvSpPr/>
            <p:nvPr/>
          </p:nvSpPr>
          <p:spPr>
            <a:xfrm>
              <a:off x="2792061" y="2017417"/>
              <a:ext cx="234240" cy="20987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0" name="Curved Connector 749"/>
            <p:cNvCxnSpPr>
              <a:stCxn id="749" idx="3"/>
              <a:endCxn id="942" idx="0"/>
            </p:cNvCxnSpPr>
            <p:nvPr/>
          </p:nvCxnSpPr>
          <p:spPr>
            <a:xfrm>
              <a:off x="3026301" y="2122355"/>
              <a:ext cx="402550" cy="501260"/>
            </a:xfrm>
            <a:prstGeom prst="curvedConnector2">
              <a:avLst/>
            </a:prstGeom>
            <a:ln w="12700" cmpd="sng">
              <a:solidFill>
                <a:schemeClr val="accent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Rounded Rectangle 750"/>
            <p:cNvSpPr/>
            <p:nvPr/>
          </p:nvSpPr>
          <p:spPr>
            <a:xfrm>
              <a:off x="2495111" y="4240002"/>
              <a:ext cx="234240" cy="20987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2" name="Curved Connector 751"/>
            <p:cNvCxnSpPr>
              <a:stCxn id="751" idx="3"/>
              <a:endCxn id="916" idx="2"/>
            </p:cNvCxnSpPr>
            <p:nvPr/>
          </p:nvCxnSpPr>
          <p:spPr>
            <a:xfrm flipV="1">
              <a:off x="2729351" y="3865907"/>
              <a:ext cx="165883" cy="479033"/>
            </a:xfrm>
            <a:prstGeom prst="curvedConnector2">
              <a:avLst/>
            </a:prstGeom>
            <a:ln w="127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3" name="Group 752"/>
            <p:cNvGrpSpPr/>
            <p:nvPr/>
          </p:nvGrpSpPr>
          <p:grpSpPr>
            <a:xfrm>
              <a:off x="1074806" y="3895763"/>
              <a:ext cx="253470" cy="218509"/>
              <a:chOff x="1614007" y="5167028"/>
              <a:chExt cx="468707" cy="404058"/>
            </a:xfrm>
          </p:grpSpPr>
          <p:sp>
            <p:nvSpPr>
              <p:cNvPr id="911" name="Isosceles Triangle 910"/>
              <p:cNvSpPr/>
              <p:nvPr/>
            </p:nvSpPr>
            <p:spPr>
              <a:xfrm>
                <a:off x="1614007" y="5167028"/>
                <a:ext cx="468707" cy="404058"/>
              </a:xfrm>
              <a:prstGeom prst="triangle">
                <a:avLst/>
              </a:prstGeom>
              <a:solidFill>
                <a:schemeClr val="bg1"/>
              </a:solidFill>
              <a:ln w="127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2" name="Curved Connector 911"/>
              <p:cNvCxnSpPr/>
              <p:nvPr/>
            </p:nvCxnSpPr>
            <p:spPr>
              <a:xfrm flipV="1">
                <a:off x="1712958" y="5370209"/>
                <a:ext cx="213654" cy="168025"/>
              </a:xfrm>
              <a:prstGeom prst="curvedConnector3">
                <a:avLst/>
              </a:prstGeom>
              <a:ln w="12700" cmpd="sng">
                <a:solidFill>
                  <a:schemeClr val="tx2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4" name="Curved Connector 753"/>
            <p:cNvCxnSpPr>
              <a:stCxn id="899" idx="4"/>
              <a:endCxn id="909" idx="0"/>
            </p:cNvCxnSpPr>
            <p:nvPr/>
          </p:nvCxnSpPr>
          <p:spPr>
            <a:xfrm rot="5400000">
              <a:off x="975189" y="3170465"/>
              <a:ext cx="528166" cy="127827"/>
            </a:xfrm>
            <a:prstGeom prst="curvedConnector3">
              <a:avLst/>
            </a:prstGeom>
            <a:ln w="12700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Curved Connector 754"/>
            <p:cNvCxnSpPr>
              <a:stCxn id="909" idx="0"/>
              <a:endCxn id="905" idx="4"/>
            </p:cNvCxnSpPr>
            <p:nvPr/>
          </p:nvCxnSpPr>
          <p:spPr>
            <a:xfrm rot="16200000" flipV="1">
              <a:off x="731410" y="3054513"/>
              <a:ext cx="719883" cy="168014"/>
            </a:xfrm>
            <a:prstGeom prst="curvedConnector3">
              <a:avLst/>
            </a:prstGeom>
            <a:ln w="12700" cmpd="sng">
              <a:solidFill>
                <a:schemeClr val="tx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Curved Connector 755"/>
            <p:cNvCxnSpPr>
              <a:stCxn id="911" idx="3"/>
              <a:endCxn id="890" idx="2"/>
            </p:cNvCxnSpPr>
            <p:nvPr/>
          </p:nvCxnSpPr>
          <p:spPr>
            <a:xfrm rot="5400000" flipH="1" flipV="1">
              <a:off x="1108484" y="3065472"/>
              <a:ext cx="1141857" cy="955744"/>
            </a:xfrm>
            <a:prstGeom prst="curvedConnector3">
              <a:avLst>
                <a:gd name="adj1" fmla="val -34479"/>
              </a:avLst>
            </a:prstGeom>
            <a:ln w="12700" cmpd="sng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Curved Connector 756"/>
            <p:cNvCxnSpPr>
              <a:stCxn id="911" idx="3"/>
            </p:cNvCxnSpPr>
            <p:nvPr/>
          </p:nvCxnSpPr>
          <p:spPr>
            <a:xfrm rot="5400000">
              <a:off x="689813" y="4032444"/>
              <a:ext cx="429901" cy="593556"/>
            </a:xfrm>
            <a:prstGeom prst="curvedConnector2">
              <a:avLst/>
            </a:prstGeom>
            <a:ln w="12700" cmpd="sng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8" name="Group 757"/>
            <p:cNvGrpSpPr/>
            <p:nvPr/>
          </p:nvGrpSpPr>
          <p:grpSpPr>
            <a:xfrm>
              <a:off x="1099613" y="3498461"/>
              <a:ext cx="151489" cy="149303"/>
              <a:chOff x="1741533" y="4894008"/>
              <a:chExt cx="213653" cy="210570"/>
            </a:xfrm>
          </p:grpSpPr>
          <p:sp>
            <p:nvSpPr>
              <p:cNvPr id="909" name="Rounded Rectangle 908"/>
              <p:cNvSpPr/>
              <p:nvPr/>
            </p:nvSpPr>
            <p:spPr>
              <a:xfrm>
                <a:off x="1741533" y="4894008"/>
                <a:ext cx="213653" cy="210570"/>
              </a:xfrm>
              <a:prstGeom prst="roundRect">
                <a:avLst/>
              </a:prstGeom>
              <a:solidFill>
                <a:srgbClr val="FFFFFF"/>
              </a:solidFill>
              <a:ln w="127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0" name="Picture 909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6930" y="4955275"/>
                <a:ext cx="82858" cy="88037"/>
              </a:xfrm>
              <a:prstGeom prst="rect">
                <a:avLst/>
              </a:prstGeom>
            </p:spPr>
          </p:pic>
        </p:grpSp>
        <p:grpSp>
          <p:nvGrpSpPr>
            <p:cNvPr id="759" name="Group 758"/>
            <p:cNvGrpSpPr/>
            <p:nvPr/>
          </p:nvGrpSpPr>
          <p:grpSpPr>
            <a:xfrm>
              <a:off x="1342693" y="2148446"/>
              <a:ext cx="236473" cy="236473"/>
              <a:chOff x="2875826" y="4410075"/>
              <a:chExt cx="236473" cy="236473"/>
            </a:xfrm>
          </p:grpSpPr>
          <p:sp>
            <p:nvSpPr>
              <p:cNvPr id="907" name="Oval 906"/>
              <p:cNvSpPr/>
              <p:nvPr/>
            </p:nvSpPr>
            <p:spPr>
              <a:xfrm>
                <a:off x="2875826" y="4410075"/>
                <a:ext cx="236473" cy="236473"/>
              </a:xfrm>
              <a:prstGeom prst="ellipse">
                <a:avLst/>
              </a:prstGeom>
              <a:solidFill>
                <a:schemeClr val="bg1"/>
              </a:solidFill>
              <a:ln w="127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8" name="Curved Connector 907"/>
              <p:cNvCxnSpPr/>
              <p:nvPr/>
            </p:nvCxnSpPr>
            <p:spPr>
              <a:xfrm flipV="1">
                <a:off x="2936292" y="4482878"/>
                <a:ext cx="115541" cy="90866"/>
              </a:xfrm>
              <a:prstGeom prst="curvedConnector3">
                <a:avLst/>
              </a:prstGeom>
              <a:ln w="12700" cmpd="sng">
                <a:solidFill>
                  <a:srgbClr val="C0504D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0" name="Curved Connector 759"/>
            <p:cNvCxnSpPr>
              <a:stCxn id="907" idx="4"/>
              <a:endCxn id="896" idx="0"/>
            </p:cNvCxnSpPr>
            <p:nvPr/>
          </p:nvCxnSpPr>
          <p:spPr>
            <a:xfrm rot="5400000">
              <a:off x="1169743" y="2518100"/>
              <a:ext cx="424369" cy="158007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rgbClr val="C0504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Curved Connector 760"/>
            <p:cNvCxnSpPr>
              <a:stCxn id="893" idx="4"/>
              <a:endCxn id="887" idx="2"/>
            </p:cNvCxnSpPr>
            <p:nvPr/>
          </p:nvCxnSpPr>
          <p:spPr>
            <a:xfrm rot="16200000" flipV="1">
              <a:off x="1711979" y="2366103"/>
              <a:ext cx="694173" cy="196438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Curved Connector 761"/>
            <p:cNvCxnSpPr>
              <a:stCxn id="911" idx="0"/>
              <a:endCxn id="909" idx="2"/>
            </p:cNvCxnSpPr>
            <p:nvPr/>
          </p:nvCxnSpPr>
          <p:spPr>
            <a:xfrm rot="16200000" flipV="1">
              <a:off x="1064451" y="3758672"/>
              <a:ext cx="247999" cy="26183"/>
            </a:xfrm>
            <a:prstGeom prst="curvedConnector3">
              <a:avLst/>
            </a:prstGeom>
            <a:ln w="12700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3" name="Group 762"/>
            <p:cNvGrpSpPr/>
            <p:nvPr/>
          </p:nvGrpSpPr>
          <p:grpSpPr>
            <a:xfrm>
              <a:off x="906742" y="2617571"/>
              <a:ext cx="200941" cy="203698"/>
              <a:chOff x="1610826" y="4074384"/>
              <a:chExt cx="200941" cy="203698"/>
            </a:xfrm>
          </p:grpSpPr>
          <p:grpSp>
            <p:nvGrpSpPr>
              <p:cNvPr id="901" name="Group 900"/>
              <p:cNvGrpSpPr/>
              <p:nvPr/>
            </p:nvGrpSpPr>
            <p:grpSpPr>
              <a:xfrm>
                <a:off x="1610826" y="4077403"/>
                <a:ext cx="200679" cy="200679"/>
                <a:chOff x="2030771" y="4103357"/>
                <a:chExt cx="311002" cy="311002"/>
              </a:xfrm>
            </p:grpSpPr>
            <p:sp>
              <p:nvSpPr>
                <p:cNvPr id="903" name="Block Arc 902"/>
                <p:cNvSpPr/>
                <p:nvPr/>
              </p:nvSpPr>
              <p:spPr>
                <a:xfrm>
                  <a:off x="2030771" y="4103357"/>
                  <a:ext cx="311002" cy="311002"/>
                </a:xfrm>
                <a:prstGeom prst="blockArc">
                  <a:avLst>
                    <a:gd name="adj1" fmla="val 10800000"/>
                    <a:gd name="adj2" fmla="val 21363299"/>
                    <a:gd name="adj3" fmla="val 0"/>
                  </a:avLst>
                </a:prstGeom>
                <a:ln w="12700" cmpd="sng">
                  <a:solidFill>
                    <a:srgbClr val="8064A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904" name="Group 903"/>
                <p:cNvGrpSpPr/>
                <p:nvPr/>
              </p:nvGrpSpPr>
              <p:grpSpPr>
                <a:xfrm>
                  <a:off x="2094847" y="4164536"/>
                  <a:ext cx="183663" cy="183663"/>
                  <a:chOff x="2595254" y="3567142"/>
                  <a:chExt cx="183663" cy="183663"/>
                </a:xfrm>
              </p:grpSpPr>
              <p:sp>
                <p:nvSpPr>
                  <p:cNvPr id="905" name="Oval 904"/>
                  <p:cNvSpPr/>
                  <p:nvPr/>
                </p:nvSpPr>
                <p:spPr>
                  <a:xfrm>
                    <a:off x="2595254" y="3567142"/>
                    <a:ext cx="183663" cy="1836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06" name="Picture 905" descr="latex-image-1.pdf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635" y="3614523"/>
                    <a:ext cx="88900" cy="889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902" name="Rectangle 901"/>
              <p:cNvSpPr/>
              <p:nvPr/>
            </p:nvSpPr>
            <p:spPr>
              <a:xfrm>
                <a:off x="1611088" y="4074384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4" name="Group 763"/>
            <p:cNvGrpSpPr/>
            <p:nvPr/>
          </p:nvGrpSpPr>
          <p:grpSpPr>
            <a:xfrm>
              <a:off x="1202583" y="2809288"/>
              <a:ext cx="200679" cy="203698"/>
              <a:chOff x="1932019" y="4338074"/>
              <a:chExt cx="200679" cy="203698"/>
            </a:xfrm>
          </p:grpSpPr>
          <p:grpSp>
            <p:nvGrpSpPr>
              <p:cNvPr id="895" name="Group 894"/>
              <p:cNvGrpSpPr/>
              <p:nvPr/>
            </p:nvGrpSpPr>
            <p:grpSpPr>
              <a:xfrm>
                <a:off x="1932019" y="4341093"/>
                <a:ext cx="200679" cy="200679"/>
                <a:chOff x="2030771" y="4103357"/>
                <a:chExt cx="311002" cy="311002"/>
              </a:xfrm>
            </p:grpSpPr>
            <p:sp>
              <p:nvSpPr>
                <p:cNvPr id="897" name="Block Arc 896"/>
                <p:cNvSpPr/>
                <p:nvPr/>
              </p:nvSpPr>
              <p:spPr>
                <a:xfrm>
                  <a:off x="2030771" y="4103357"/>
                  <a:ext cx="311002" cy="311002"/>
                </a:xfrm>
                <a:prstGeom prst="blockArc">
                  <a:avLst>
                    <a:gd name="adj1" fmla="val 10800000"/>
                    <a:gd name="adj2" fmla="val 21363299"/>
                    <a:gd name="adj3" fmla="val 0"/>
                  </a:avLst>
                </a:prstGeom>
                <a:ln w="12700" cmpd="sng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898" name="Group 897"/>
                <p:cNvGrpSpPr/>
                <p:nvPr/>
              </p:nvGrpSpPr>
              <p:grpSpPr>
                <a:xfrm>
                  <a:off x="2094847" y="4164536"/>
                  <a:ext cx="183663" cy="183663"/>
                  <a:chOff x="2595254" y="3567142"/>
                  <a:chExt cx="183663" cy="183663"/>
                </a:xfrm>
              </p:grpSpPr>
              <p:sp>
                <p:nvSpPr>
                  <p:cNvPr id="899" name="Oval 898"/>
                  <p:cNvSpPr/>
                  <p:nvPr/>
                </p:nvSpPr>
                <p:spPr>
                  <a:xfrm>
                    <a:off x="2595254" y="3567142"/>
                    <a:ext cx="183663" cy="1836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00" name="Picture 899" descr="latex-image-1.pdf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635" y="3614523"/>
                    <a:ext cx="88900" cy="889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896" name="Rectangle 895"/>
              <p:cNvSpPr/>
              <p:nvPr/>
            </p:nvSpPr>
            <p:spPr>
              <a:xfrm>
                <a:off x="1932019" y="4338074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5" name="Group 764"/>
            <p:cNvGrpSpPr/>
            <p:nvPr/>
          </p:nvGrpSpPr>
          <p:grpSpPr>
            <a:xfrm>
              <a:off x="2056945" y="2768717"/>
              <a:ext cx="200942" cy="203698"/>
              <a:chOff x="2295465" y="4693329"/>
              <a:chExt cx="200942" cy="203698"/>
            </a:xfrm>
          </p:grpSpPr>
          <p:grpSp>
            <p:nvGrpSpPr>
              <p:cNvPr id="889" name="Group 888"/>
              <p:cNvGrpSpPr/>
              <p:nvPr/>
            </p:nvGrpSpPr>
            <p:grpSpPr>
              <a:xfrm rot="10800000">
                <a:off x="2295728" y="4693329"/>
                <a:ext cx="200679" cy="200679"/>
                <a:chOff x="2030771" y="4103357"/>
                <a:chExt cx="311002" cy="311002"/>
              </a:xfrm>
            </p:grpSpPr>
            <p:sp>
              <p:nvSpPr>
                <p:cNvPr id="891" name="Block Arc 890"/>
                <p:cNvSpPr/>
                <p:nvPr/>
              </p:nvSpPr>
              <p:spPr>
                <a:xfrm>
                  <a:off x="2030771" y="4103357"/>
                  <a:ext cx="311002" cy="311002"/>
                </a:xfrm>
                <a:prstGeom prst="blockArc">
                  <a:avLst>
                    <a:gd name="adj1" fmla="val 10800000"/>
                    <a:gd name="adj2" fmla="val 21363299"/>
                    <a:gd name="adj3" fmla="val 0"/>
                  </a:avLst>
                </a:prstGeom>
                <a:ln w="12700" cmpd="sng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892" name="Group 891"/>
                <p:cNvGrpSpPr/>
                <p:nvPr/>
              </p:nvGrpSpPr>
              <p:grpSpPr>
                <a:xfrm>
                  <a:off x="2094847" y="4164536"/>
                  <a:ext cx="183663" cy="183663"/>
                  <a:chOff x="2595254" y="3567142"/>
                  <a:chExt cx="183663" cy="183663"/>
                </a:xfrm>
              </p:grpSpPr>
              <p:sp>
                <p:nvSpPr>
                  <p:cNvPr id="893" name="Oval 892"/>
                  <p:cNvSpPr/>
                  <p:nvPr/>
                </p:nvSpPr>
                <p:spPr>
                  <a:xfrm>
                    <a:off x="2595254" y="3567142"/>
                    <a:ext cx="183663" cy="1836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C0504D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94" name="Picture 893" descr="latex-image-1.pdf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635" y="3614523"/>
                    <a:ext cx="88900" cy="889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890" name="Rectangle 889"/>
              <p:cNvSpPr/>
              <p:nvPr/>
            </p:nvSpPr>
            <p:spPr>
              <a:xfrm>
                <a:off x="2295465" y="4736020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6" name="Group 765"/>
            <p:cNvGrpSpPr/>
            <p:nvPr/>
          </p:nvGrpSpPr>
          <p:grpSpPr>
            <a:xfrm>
              <a:off x="1885101" y="1967932"/>
              <a:ext cx="151489" cy="149303"/>
              <a:chOff x="1741533" y="4894008"/>
              <a:chExt cx="213653" cy="210570"/>
            </a:xfrm>
          </p:grpSpPr>
          <p:sp>
            <p:nvSpPr>
              <p:cNvPr id="887" name="Rounded Rectangle 886"/>
              <p:cNvSpPr/>
              <p:nvPr/>
            </p:nvSpPr>
            <p:spPr>
              <a:xfrm>
                <a:off x="1741533" y="4894008"/>
                <a:ext cx="213653" cy="210570"/>
              </a:xfrm>
              <a:prstGeom prst="roundRect">
                <a:avLst/>
              </a:prstGeom>
              <a:solidFill>
                <a:srgbClr val="FFFFFF"/>
              </a:solidFill>
              <a:ln w="12700" cmpd="sng">
                <a:solidFill>
                  <a:srgbClr val="C0504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88" name="Picture 887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6930" y="4955275"/>
                <a:ext cx="82858" cy="88037"/>
              </a:xfrm>
              <a:prstGeom prst="rect">
                <a:avLst/>
              </a:prstGeom>
            </p:spPr>
          </p:pic>
        </p:grpSp>
        <p:cxnSp>
          <p:nvCxnSpPr>
            <p:cNvPr id="767" name="Curved Connector 766"/>
            <p:cNvCxnSpPr>
              <a:stCxn id="887" idx="0"/>
              <a:endCxn id="907" idx="0"/>
            </p:cNvCxnSpPr>
            <p:nvPr/>
          </p:nvCxnSpPr>
          <p:spPr>
            <a:xfrm rot="16200000" flipH="1" flipV="1">
              <a:off x="1620631" y="1808231"/>
              <a:ext cx="180514" cy="499916"/>
            </a:xfrm>
            <a:prstGeom prst="curvedConnector3">
              <a:avLst>
                <a:gd name="adj1" fmla="val -126638"/>
              </a:avLst>
            </a:prstGeom>
            <a:ln w="12700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Curved Connector 767"/>
            <p:cNvCxnSpPr>
              <a:endCxn id="902" idx="0"/>
            </p:cNvCxnSpPr>
            <p:nvPr/>
          </p:nvCxnSpPr>
          <p:spPr>
            <a:xfrm>
              <a:off x="604794" y="2116311"/>
              <a:ext cx="402550" cy="501260"/>
            </a:xfrm>
            <a:prstGeom prst="curvedConnector2">
              <a:avLst/>
            </a:prstGeom>
            <a:ln w="12700" cmpd="sng">
              <a:solidFill>
                <a:schemeClr val="accent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9" name="Group 768"/>
            <p:cNvGrpSpPr/>
            <p:nvPr/>
          </p:nvGrpSpPr>
          <p:grpSpPr>
            <a:xfrm>
              <a:off x="5899021" y="3892744"/>
              <a:ext cx="253470" cy="218509"/>
              <a:chOff x="1614007" y="5167028"/>
              <a:chExt cx="468707" cy="404058"/>
            </a:xfrm>
          </p:grpSpPr>
          <p:sp>
            <p:nvSpPr>
              <p:cNvPr id="885" name="Isosceles Triangle 884"/>
              <p:cNvSpPr/>
              <p:nvPr/>
            </p:nvSpPr>
            <p:spPr>
              <a:xfrm>
                <a:off x="1614007" y="5167028"/>
                <a:ext cx="468707" cy="404058"/>
              </a:xfrm>
              <a:prstGeom prst="triangle">
                <a:avLst/>
              </a:prstGeom>
              <a:solidFill>
                <a:schemeClr val="bg1"/>
              </a:solidFill>
              <a:ln w="127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6" name="Curved Connector 885"/>
              <p:cNvCxnSpPr/>
              <p:nvPr/>
            </p:nvCxnSpPr>
            <p:spPr>
              <a:xfrm flipV="1">
                <a:off x="1712958" y="5370209"/>
                <a:ext cx="213654" cy="168025"/>
              </a:xfrm>
              <a:prstGeom prst="curvedConnector3">
                <a:avLst/>
              </a:prstGeom>
              <a:ln w="12700" cmpd="sng">
                <a:solidFill>
                  <a:schemeClr val="tx2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0" name="Curved Connector 769"/>
            <p:cNvCxnSpPr>
              <a:stCxn id="863" idx="4"/>
              <a:endCxn id="883" idx="0"/>
            </p:cNvCxnSpPr>
            <p:nvPr/>
          </p:nvCxnSpPr>
          <p:spPr>
            <a:xfrm rot="5400000">
              <a:off x="5799404" y="3167446"/>
              <a:ext cx="528166" cy="127827"/>
            </a:xfrm>
            <a:prstGeom prst="curvedConnector3">
              <a:avLst/>
            </a:prstGeom>
            <a:ln w="12700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Curved Connector 770"/>
            <p:cNvCxnSpPr>
              <a:stCxn id="883" idx="0"/>
              <a:endCxn id="869" idx="4"/>
            </p:cNvCxnSpPr>
            <p:nvPr/>
          </p:nvCxnSpPr>
          <p:spPr>
            <a:xfrm rot="16200000" flipV="1">
              <a:off x="5555625" y="3051494"/>
              <a:ext cx="719883" cy="168014"/>
            </a:xfrm>
            <a:prstGeom prst="curvedConnector3">
              <a:avLst/>
            </a:prstGeom>
            <a:ln w="12700" cmpd="sng">
              <a:solidFill>
                <a:schemeClr val="tx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Curved Connector 771"/>
            <p:cNvCxnSpPr>
              <a:stCxn id="885" idx="3"/>
              <a:endCxn id="848" idx="2"/>
            </p:cNvCxnSpPr>
            <p:nvPr/>
          </p:nvCxnSpPr>
          <p:spPr>
            <a:xfrm rot="5400000" flipH="1" flipV="1">
              <a:off x="5932699" y="3062453"/>
              <a:ext cx="1141857" cy="955744"/>
            </a:xfrm>
            <a:prstGeom prst="curvedConnector3">
              <a:avLst>
                <a:gd name="adj1" fmla="val -34479"/>
              </a:avLst>
            </a:prstGeom>
            <a:ln w="12700" cmpd="sng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Curved Connector 772"/>
            <p:cNvCxnSpPr>
              <a:stCxn id="885" idx="3"/>
              <a:endCxn id="846" idx="2"/>
            </p:cNvCxnSpPr>
            <p:nvPr/>
          </p:nvCxnSpPr>
          <p:spPr>
            <a:xfrm rot="5400000">
              <a:off x="5514028" y="4029425"/>
              <a:ext cx="429901" cy="593556"/>
            </a:xfrm>
            <a:prstGeom prst="curvedConnector2">
              <a:avLst/>
            </a:prstGeom>
            <a:ln w="12700" cmpd="sng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4" name="Group 773"/>
            <p:cNvGrpSpPr/>
            <p:nvPr/>
          </p:nvGrpSpPr>
          <p:grpSpPr>
            <a:xfrm>
              <a:off x="5923828" y="3495442"/>
              <a:ext cx="151489" cy="149303"/>
              <a:chOff x="1741533" y="4894008"/>
              <a:chExt cx="213653" cy="210570"/>
            </a:xfrm>
          </p:grpSpPr>
          <p:sp>
            <p:nvSpPr>
              <p:cNvPr id="883" name="Rounded Rectangle 882"/>
              <p:cNvSpPr/>
              <p:nvPr/>
            </p:nvSpPr>
            <p:spPr>
              <a:xfrm>
                <a:off x="1741533" y="4894008"/>
                <a:ext cx="213653" cy="210570"/>
              </a:xfrm>
              <a:prstGeom prst="roundRect">
                <a:avLst/>
              </a:prstGeom>
              <a:solidFill>
                <a:srgbClr val="FFFFFF"/>
              </a:solidFill>
              <a:ln w="127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84" name="Picture 883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6930" y="4955275"/>
                <a:ext cx="82858" cy="88037"/>
              </a:xfrm>
              <a:prstGeom prst="rect">
                <a:avLst/>
              </a:prstGeom>
            </p:spPr>
          </p:pic>
        </p:grpSp>
        <p:grpSp>
          <p:nvGrpSpPr>
            <p:cNvPr id="775" name="Group 774"/>
            <p:cNvGrpSpPr/>
            <p:nvPr/>
          </p:nvGrpSpPr>
          <p:grpSpPr>
            <a:xfrm>
              <a:off x="6166908" y="2145427"/>
              <a:ext cx="236473" cy="236473"/>
              <a:chOff x="2875826" y="4410075"/>
              <a:chExt cx="236473" cy="236473"/>
            </a:xfrm>
          </p:grpSpPr>
          <p:sp>
            <p:nvSpPr>
              <p:cNvPr id="881" name="Oval 880"/>
              <p:cNvSpPr/>
              <p:nvPr/>
            </p:nvSpPr>
            <p:spPr>
              <a:xfrm>
                <a:off x="2875826" y="4410075"/>
                <a:ext cx="236473" cy="236473"/>
              </a:xfrm>
              <a:prstGeom prst="ellipse">
                <a:avLst/>
              </a:prstGeom>
              <a:solidFill>
                <a:schemeClr val="bg1"/>
              </a:solidFill>
              <a:ln w="127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2" name="Curved Connector 881"/>
              <p:cNvCxnSpPr/>
              <p:nvPr/>
            </p:nvCxnSpPr>
            <p:spPr>
              <a:xfrm flipV="1">
                <a:off x="2936292" y="4482878"/>
                <a:ext cx="115541" cy="90866"/>
              </a:xfrm>
              <a:prstGeom prst="curvedConnector3">
                <a:avLst/>
              </a:prstGeom>
              <a:ln w="12700" cmpd="sng">
                <a:solidFill>
                  <a:srgbClr val="C0504D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6" name="Curved Connector 775"/>
            <p:cNvCxnSpPr>
              <a:stCxn id="881" idx="4"/>
              <a:endCxn id="860" idx="0"/>
            </p:cNvCxnSpPr>
            <p:nvPr/>
          </p:nvCxnSpPr>
          <p:spPr>
            <a:xfrm rot="5400000">
              <a:off x="5993958" y="2515081"/>
              <a:ext cx="424369" cy="158007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rgbClr val="C0504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Curved Connector 776"/>
            <p:cNvCxnSpPr>
              <a:stCxn id="851" idx="4"/>
              <a:endCxn id="817" idx="2"/>
            </p:cNvCxnSpPr>
            <p:nvPr/>
          </p:nvCxnSpPr>
          <p:spPr>
            <a:xfrm rot="16200000" flipV="1">
              <a:off x="6536194" y="2363084"/>
              <a:ext cx="694173" cy="196438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8" name="Group 777"/>
            <p:cNvGrpSpPr/>
            <p:nvPr/>
          </p:nvGrpSpPr>
          <p:grpSpPr>
            <a:xfrm>
              <a:off x="5271546" y="3118375"/>
              <a:ext cx="253470" cy="218509"/>
              <a:chOff x="1614007" y="5167028"/>
              <a:chExt cx="468707" cy="404058"/>
            </a:xfrm>
          </p:grpSpPr>
          <p:sp>
            <p:nvSpPr>
              <p:cNvPr id="879" name="Isosceles Triangle 878"/>
              <p:cNvSpPr/>
              <p:nvPr/>
            </p:nvSpPr>
            <p:spPr>
              <a:xfrm>
                <a:off x="1614007" y="5167028"/>
                <a:ext cx="468707" cy="404058"/>
              </a:xfrm>
              <a:prstGeom prst="triangle">
                <a:avLst/>
              </a:prstGeom>
              <a:solidFill>
                <a:schemeClr val="bg1"/>
              </a:solidFill>
              <a:ln w="1270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0" name="Curved Connector 879"/>
              <p:cNvCxnSpPr/>
              <p:nvPr/>
            </p:nvCxnSpPr>
            <p:spPr>
              <a:xfrm flipV="1">
                <a:off x="1712958" y="5370209"/>
                <a:ext cx="213654" cy="168025"/>
              </a:xfrm>
              <a:prstGeom prst="curvedConnector3">
                <a:avLst/>
              </a:prstGeom>
              <a:ln w="12700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9" name="Group 778"/>
            <p:cNvGrpSpPr/>
            <p:nvPr/>
          </p:nvGrpSpPr>
          <p:grpSpPr>
            <a:xfrm>
              <a:off x="5392605" y="3450933"/>
              <a:ext cx="151489" cy="149303"/>
              <a:chOff x="1741533" y="4894008"/>
              <a:chExt cx="213653" cy="210570"/>
            </a:xfrm>
          </p:grpSpPr>
          <p:sp>
            <p:nvSpPr>
              <p:cNvPr id="877" name="Rounded Rectangle 876"/>
              <p:cNvSpPr/>
              <p:nvPr/>
            </p:nvSpPr>
            <p:spPr>
              <a:xfrm>
                <a:off x="1741533" y="4894008"/>
                <a:ext cx="213653" cy="210570"/>
              </a:xfrm>
              <a:prstGeom prst="roundRect">
                <a:avLst/>
              </a:prstGeom>
              <a:solidFill>
                <a:srgbClr val="FFFFFF"/>
              </a:solidFill>
              <a:ln w="1270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78" name="Picture 877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6930" y="4955275"/>
                <a:ext cx="82858" cy="88037"/>
              </a:xfrm>
              <a:prstGeom prst="rect">
                <a:avLst/>
              </a:prstGeom>
            </p:spPr>
          </p:pic>
        </p:grpSp>
        <p:cxnSp>
          <p:nvCxnSpPr>
            <p:cNvPr id="780" name="Curved Connector 779"/>
            <p:cNvCxnSpPr>
              <a:stCxn id="885" idx="3"/>
              <a:endCxn id="854" idx="2"/>
            </p:cNvCxnSpPr>
            <p:nvPr/>
          </p:nvCxnSpPr>
          <p:spPr>
            <a:xfrm rot="5400000" flipH="1">
              <a:off x="5755903" y="3841401"/>
              <a:ext cx="208717" cy="330989"/>
            </a:xfrm>
            <a:prstGeom prst="curvedConnector3">
              <a:avLst>
                <a:gd name="adj1" fmla="val -109526"/>
              </a:avLst>
            </a:prstGeom>
            <a:ln w="12700" cmpd="sng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Curved Connector 780"/>
            <p:cNvCxnSpPr>
              <a:stCxn id="857" idx="4"/>
              <a:endCxn id="877" idx="2"/>
            </p:cNvCxnSpPr>
            <p:nvPr/>
          </p:nvCxnSpPr>
          <p:spPr>
            <a:xfrm rot="16200000" flipV="1">
              <a:off x="5507825" y="3560762"/>
              <a:ext cx="144371" cy="223320"/>
            </a:xfrm>
            <a:prstGeom prst="curvedConnector3">
              <a:avLst/>
            </a:prstGeom>
            <a:ln w="127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Curved Connector 781"/>
            <p:cNvCxnSpPr>
              <a:stCxn id="877" idx="0"/>
              <a:endCxn id="879" idx="3"/>
            </p:cNvCxnSpPr>
            <p:nvPr/>
          </p:nvCxnSpPr>
          <p:spPr>
            <a:xfrm rot="16200000" flipV="1">
              <a:off x="5376292" y="3358874"/>
              <a:ext cx="114049" cy="70069"/>
            </a:xfrm>
            <a:prstGeom prst="curvedConnector3">
              <a:avLst/>
            </a:prstGeom>
            <a:ln w="127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Curved Connector 782"/>
            <p:cNvCxnSpPr>
              <a:stCxn id="885" idx="0"/>
              <a:endCxn id="883" idx="2"/>
            </p:cNvCxnSpPr>
            <p:nvPr/>
          </p:nvCxnSpPr>
          <p:spPr>
            <a:xfrm rot="16200000" flipV="1">
              <a:off x="5888666" y="3755653"/>
              <a:ext cx="247999" cy="26183"/>
            </a:xfrm>
            <a:prstGeom prst="curvedConnector3">
              <a:avLst/>
            </a:prstGeom>
            <a:ln w="12700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Curved Connector 783"/>
            <p:cNvCxnSpPr>
              <a:stCxn id="879" idx="0"/>
              <a:endCxn id="872" idx="0"/>
            </p:cNvCxnSpPr>
            <p:nvPr/>
          </p:nvCxnSpPr>
          <p:spPr>
            <a:xfrm rot="5400000" flipH="1" flipV="1">
              <a:off x="5330935" y="2848051"/>
              <a:ext cx="337671" cy="202978"/>
            </a:xfrm>
            <a:prstGeom prst="curvedConnector3">
              <a:avLst>
                <a:gd name="adj1" fmla="val 167699"/>
              </a:avLst>
            </a:prstGeom>
            <a:ln w="127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5" name="Group 784"/>
            <p:cNvGrpSpPr/>
            <p:nvPr/>
          </p:nvGrpSpPr>
          <p:grpSpPr>
            <a:xfrm>
              <a:off x="5500919" y="2780704"/>
              <a:ext cx="200679" cy="200679"/>
              <a:chOff x="1380788" y="4240536"/>
              <a:chExt cx="200679" cy="200679"/>
            </a:xfrm>
          </p:grpSpPr>
          <p:grpSp>
            <p:nvGrpSpPr>
              <p:cNvPr id="871" name="Group 870"/>
              <p:cNvGrpSpPr/>
              <p:nvPr/>
            </p:nvGrpSpPr>
            <p:grpSpPr>
              <a:xfrm>
                <a:off x="1380788" y="4240536"/>
                <a:ext cx="200679" cy="200679"/>
                <a:chOff x="2030771" y="4103357"/>
                <a:chExt cx="311002" cy="311002"/>
              </a:xfrm>
            </p:grpSpPr>
            <p:sp>
              <p:nvSpPr>
                <p:cNvPr id="873" name="Block Arc 872"/>
                <p:cNvSpPr/>
                <p:nvPr/>
              </p:nvSpPr>
              <p:spPr>
                <a:xfrm>
                  <a:off x="2030771" y="4103357"/>
                  <a:ext cx="311002" cy="311002"/>
                </a:xfrm>
                <a:prstGeom prst="blockArc">
                  <a:avLst>
                    <a:gd name="adj1" fmla="val 10800000"/>
                    <a:gd name="adj2" fmla="val 21363299"/>
                    <a:gd name="adj3" fmla="val 0"/>
                  </a:avLst>
                </a:prstGeom>
                <a:ln w="12700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874" name="Group 873"/>
                <p:cNvGrpSpPr/>
                <p:nvPr/>
              </p:nvGrpSpPr>
              <p:grpSpPr>
                <a:xfrm>
                  <a:off x="2094847" y="4164536"/>
                  <a:ext cx="183663" cy="183663"/>
                  <a:chOff x="2595254" y="3567142"/>
                  <a:chExt cx="183663" cy="183663"/>
                </a:xfrm>
              </p:grpSpPr>
              <p:sp>
                <p:nvSpPr>
                  <p:cNvPr id="875" name="Oval 874"/>
                  <p:cNvSpPr/>
                  <p:nvPr/>
                </p:nvSpPr>
                <p:spPr>
                  <a:xfrm>
                    <a:off x="2595254" y="3567142"/>
                    <a:ext cx="183663" cy="1836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76" name="Picture 875" descr="latex-image-1.pdf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635" y="3614523"/>
                    <a:ext cx="88900" cy="889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872" name="Rectangle 871"/>
              <p:cNvSpPr/>
              <p:nvPr/>
            </p:nvSpPr>
            <p:spPr>
              <a:xfrm>
                <a:off x="1380788" y="4240536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6" name="Group 785"/>
            <p:cNvGrpSpPr/>
            <p:nvPr/>
          </p:nvGrpSpPr>
          <p:grpSpPr>
            <a:xfrm>
              <a:off x="5730957" y="2614552"/>
              <a:ext cx="200941" cy="203698"/>
              <a:chOff x="1610826" y="4074384"/>
              <a:chExt cx="200941" cy="203698"/>
            </a:xfrm>
          </p:grpSpPr>
          <p:grpSp>
            <p:nvGrpSpPr>
              <p:cNvPr id="865" name="Group 864"/>
              <p:cNvGrpSpPr/>
              <p:nvPr/>
            </p:nvGrpSpPr>
            <p:grpSpPr>
              <a:xfrm>
                <a:off x="1610826" y="4077403"/>
                <a:ext cx="200679" cy="200679"/>
                <a:chOff x="2030771" y="4103357"/>
                <a:chExt cx="311002" cy="311002"/>
              </a:xfrm>
            </p:grpSpPr>
            <p:sp>
              <p:nvSpPr>
                <p:cNvPr id="867" name="Block Arc 866"/>
                <p:cNvSpPr/>
                <p:nvPr/>
              </p:nvSpPr>
              <p:spPr>
                <a:xfrm>
                  <a:off x="2030771" y="4103357"/>
                  <a:ext cx="311002" cy="311002"/>
                </a:xfrm>
                <a:prstGeom prst="blockArc">
                  <a:avLst>
                    <a:gd name="adj1" fmla="val 10800000"/>
                    <a:gd name="adj2" fmla="val 21363299"/>
                    <a:gd name="adj3" fmla="val 0"/>
                  </a:avLst>
                </a:prstGeom>
                <a:ln w="12700" cmpd="sng">
                  <a:solidFill>
                    <a:srgbClr val="8064A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868" name="Group 867"/>
                <p:cNvGrpSpPr/>
                <p:nvPr/>
              </p:nvGrpSpPr>
              <p:grpSpPr>
                <a:xfrm>
                  <a:off x="2094847" y="4164536"/>
                  <a:ext cx="183663" cy="183663"/>
                  <a:chOff x="2595254" y="3567142"/>
                  <a:chExt cx="183663" cy="183663"/>
                </a:xfrm>
              </p:grpSpPr>
              <p:sp>
                <p:nvSpPr>
                  <p:cNvPr id="869" name="Oval 868"/>
                  <p:cNvSpPr/>
                  <p:nvPr/>
                </p:nvSpPr>
                <p:spPr>
                  <a:xfrm>
                    <a:off x="2595254" y="3567142"/>
                    <a:ext cx="183663" cy="1836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70" name="Picture 869" descr="latex-image-1.pdf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635" y="3614523"/>
                    <a:ext cx="88900" cy="889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866" name="Rectangle 865"/>
              <p:cNvSpPr/>
              <p:nvPr/>
            </p:nvSpPr>
            <p:spPr>
              <a:xfrm>
                <a:off x="1611088" y="4074384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7" name="Group 786"/>
            <p:cNvGrpSpPr/>
            <p:nvPr/>
          </p:nvGrpSpPr>
          <p:grpSpPr>
            <a:xfrm>
              <a:off x="6026798" y="2806269"/>
              <a:ext cx="200679" cy="203698"/>
              <a:chOff x="1932019" y="4338074"/>
              <a:chExt cx="200679" cy="203698"/>
            </a:xfrm>
          </p:grpSpPr>
          <p:grpSp>
            <p:nvGrpSpPr>
              <p:cNvPr id="859" name="Group 858"/>
              <p:cNvGrpSpPr/>
              <p:nvPr/>
            </p:nvGrpSpPr>
            <p:grpSpPr>
              <a:xfrm>
                <a:off x="1932019" y="4341093"/>
                <a:ext cx="200679" cy="200679"/>
                <a:chOff x="2030771" y="4103357"/>
                <a:chExt cx="311002" cy="311002"/>
              </a:xfrm>
            </p:grpSpPr>
            <p:sp>
              <p:nvSpPr>
                <p:cNvPr id="861" name="Block Arc 860"/>
                <p:cNvSpPr/>
                <p:nvPr/>
              </p:nvSpPr>
              <p:spPr>
                <a:xfrm>
                  <a:off x="2030771" y="4103357"/>
                  <a:ext cx="311002" cy="311002"/>
                </a:xfrm>
                <a:prstGeom prst="blockArc">
                  <a:avLst>
                    <a:gd name="adj1" fmla="val 10800000"/>
                    <a:gd name="adj2" fmla="val 21363299"/>
                    <a:gd name="adj3" fmla="val 0"/>
                  </a:avLst>
                </a:prstGeom>
                <a:ln w="12700" cmpd="sng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862" name="Group 861"/>
                <p:cNvGrpSpPr/>
                <p:nvPr/>
              </p:nvGrpSpPr>
              <p:grpSpPr>
                <a:xfrm>
                  <a:off x="2094847" y="4164536"/>
                  <a:ext cx="183663" cy="183663"/>
                  <a:chOff x="2595254" y="3567142"/>
                  <a:chExt cx="183663" cy="183663"/>
                </a:xfrm>
              </p:grpSpPr>
              <p:sp>
                <p:nvSpPr>
                  <p:cNvPr id="863" name="Oval 862"/>
                  <p:cNvSpPr/>
                  <p:nvPr/>
                </p:nvSpPr>
                <p:spPr>
                  <a:xfrm>
                    <a:off x="2595254" y="3567142"/>
                    <a:ext cx="183663" cy="1836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64" name="Picture 863" descr="latex-image-1.pdf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635" y="3614523"/>
                    <a:ext cx="88900" cy="889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860" name="Rectangle 859"/>
              <p:cNvSpPr/>
              <p:nvPr/>
            </p:nvSpPr>
            <p:spPr>
              <a:xfrm>
                <a:off x="1932019" y="4338074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8" name="Group 787"/>
            <p:cNvGrpSpPr/>
            <p:nvPr/>
          </p:nvGrpSpPr>
          <p:grpSpPr>
            <a:xfrm>
              <a:off x="5591594" y="3701916"/>
              <a:ext cx="203512" cy="200679"/>
              <a:chOff x="1413824" y="5298697"/>
              <a:chExt cx="203512" cy="200679"/>
            </a:xfrm>
          </p:grpSpPr>
          <p:grpSp>
            <p:nvGrpSpPr>
              <p:cNvPr id="853" name="Group 852"/>
              <p:cNvGrpSpPr/>
              <p:nvPr/>
            </p:nvGrpSpPr>
            <p:grpSpPr>
              <a:xfrm rot="10800000">
                <a:off x="1413824" y="5298697"/>
                <a:ext cx="200679" cy="200679"/>
                <a:chOff x="2030771" y="4103357"/>
                <a:chExt cx="311002" cy="311002"/>
              </a:xfrm>
            </p:grpSpPr>
            <p:sp>
              <p:nvSpPr>
                <p:cNvPr id="855" name="Block Arc 854"/>
                <p:cNvSpPr/>
                <p:nvPr/>
              </p:nvSpPr>
              <p:spPr>
                <a:xfrm>
                  <a:off x="2030771" y="4103357"/>
                  <a:ext cx="311002" cy="311002"/>
                </a:xfrm>
                <a:prstGeom prst="blockArc">
                  <a:avLst>
                    <a:gd name="adj1" fmla="val 10800000"/>
                    <a:gd name="adj2" fmla="val 21363299"/>
                    <a:gd name="adj3" fmla="val 0"/>
                  </a:avLst>
                </a:prstGeom>
                <a:ln w="12700" cmpd="sng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856" name="Group 855"/>
                <p:cNvGrpSpPr/>
                <p:nvPr/>
              </p:nvGrpSpPr>
              <p:grpSpPr>
                <a:xfrm>
                  <a:off x="2094847" y="4164536"/>
                  <a:ext cx="183663" cy="183663"/>
                  <a:chOff x="2595254" y="3567142"/>
                  <a:chExt cx="183663" cy="183663"/>
                </a:xfrm>
              </p:grpSpPr>
              <p:sp>
                <p:nvSpPr>
                  <p:cNvPr id="857" name="Oval 856"/>
                  <p:cNvSpPr/>
                  <p:nvPr/>
                </p:nvSpPr>
                <p:spPr>
                  <a:xfrm>
                    <a:off x="2595254" y="3567142"/>
                    <a:ext cx="183663" cy="1836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58" name="Picture 857" descr="latex-image-1.pdf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635" y="3614523"/>
                    <a:ext cx="88900" cy="889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854" name="Rectangle 853"/>
              <p:cNvSpPr/>
              <p:nvPr/>
            </p:nvSpPr>
            <p:spPr>
              <a:xfrm>
                <a:off x="1416657" y="5338310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9" name="Group 788"/>
            <p:cNvGrpSpPr/>
            <p:nvPr/>
          </p:nvGrpSpPr>
          <p:grpSpPr>
            <a:xfrm>
              <a:off x="6881160" y="2765698"/>
              <a:ext cx="200942" cy="203698"/>
              <a:chOff x="2295465" y="4693329"/>
              <a:chExt cx="200942" cy="203698"/>
            </a:xfrm>
          </p:grpSpPr>
          <p:grpSp>
            <p:nvGrpSpPr>
              <p:cNvPr id="847" name="Group 846"/>
              <p:cNvGrpSpPr/>
              <p:nvPr/>
            </p:nvGrpSpPr>
            <p:grpSpPr>
              <a:xfrm rot="10800000">
                <a:off x="2295728" y="4693329"/>
                <a:ext cx="200679" cy="200679"/>
                <a:chOff x="2030771" y="4103357"/>
                <a:chExt cx="311002" cy="311002"/>
              </a:xfrm>
            </p:grpSpPr>
            <p:sp>
              <p:nvSpPr>
                <p:cNvPr id="849" name="Block Arc 848"/>
                <p:cNvSpPr/>
                <p:nvPr/>
              </p:nvSpPr>
              <p:spPr>
                <a:xfrm>
                  <a:off x="2030771" y="4103357"/>
                  <a:ext cx="311002" cy="311002"/>
                </a:xfrm>
                <a:prstGeom prst="blockArc">
                  <a:avLst>
                    <a:gd name="adj1" fmla="val 10800000"/>
                    <a:gd name="adj2" fmla="val 21363299"/>
                    <a:gd name="adj3" fmla="val 0"/>
                  </a:avLst>
                </a:prstGeom>
                <a:ln w="12700" cmpd="sng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850" name="Group 849"/>
                <p:cNvGrpSpPr/>
                <p:nvPr/>
              </p:nvGrpSpPr>
              <p:grpSpPr>
                <a:xfrm>
                  <a:off x="2094847" y="4164536"/>
                  <a:ext cx="183663" cy="183663"/>
                  <a:chOff x="2595254" y="3567142"/>
                  <a:chExt cx="183663" cy="183663"/>
                </a:xfrm>
              </p:grpSpPr>
              <p:sp>
                <p:nvSpPr>
                  <p:cNvPr id="851" name="Oval 850"/>
                  <p:cNvSpPr/>
                  <p:nvPr/>
                </p:nvSpPr>
                <p:spPr>
                  <a:xfrm>
                    <a:off x="2595254" y="3567142"/>
                    <a:ext cx="183663" cy="1836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C0504D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52" name="Picture 851" descr="latex-image-1.pdf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635" y="3614523"/>
                    <a:ext cx="88900" cy="889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848" name="Rectangle 847"/>
              <p:cNvSpPr/>
              <p:nvPr/>
            </p:nvSpPr>
            <p:spPr>
              <a:xfrm>
                <a:off x="2295465" y="4736020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0" name="Group 789"/>
            <p:cNvGrpSpPr/>
            <p:nvPr/>
          </p:nvGrpSpPr>
          <p:grpSpPr>
            <a:xfrm>
              <a:off x="5245849" y="4440815"/>
              <a:ext cx="186955" cy="200679"/>
              <a:chOff x="1164433" y="5775236"/>
              <a:chExt cx="186955" cy="200679"/>
            </a:xfrm>
          </p:grpSpPr>
          <p:sp>
            <p:nvSpPr>
              <p:cNvPr id="845" name="Block Arc 844"/>
              <p:cNvSpPr/>
              <p:nvPr/>
            </p:nvSpPr>
            <p:spPr>
              <a:xfrm rot="5400000">
                <a:off x="1164433" y="5783476"/>
                <a:ext cx="186955" cy="186955"/>
              </a:xfrm>
              <a:prstGeom prst="blockArc">
                <a:avLst>
                  <a:gd name="adj1" fmla="val 10800000"/>
                  <a:gd name="adj2" fmla="val 21363299"/>
                  <a:gd name="adj3" fmla="val 0"/>
                </a:avLst>
              </a:prstGeom>
              <a:ln w="127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846" name="Rectangle 845"/>
              <p:cNvSpPr/>
              <p:nvPr/>
            </p:nvSpPr>
            <p:spPr>
              <a:xfrm rot="16200000">
                <a:off x="1169941" y="5795072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91" name="Curved Connector 790"/>
            <p:cNvCxnSpPr>
              <a:stCxn id="875" idx="4"/>
              <a:endCxn id="883" idx="0"/>
            </p:cNvCxnSpPr>
            <p:nvPr/>
          </p:nvCxnSpPr>
          <p:spPr>
            <a:xfrm rot="16200000" flipH="1">
              <a:off x="5522172" y="3018041"/>
              <a:ext cx="556750" cy="398052"/>
            </a:xfrm>
            <a:prstGeom prst="curvedConnector3">
              <a:avLst/>
            </a:prstGeom>
            <a:ln w="12700" cmpd="sng"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2" name="Group 791"/>
            <p:cNvGrpSpPr/>
            <p:nvPr/>
          </p:nvGrpSpPr>
          <p:grpSpPr>
            <a:xfrm>
              <a:off x="6459210" y="3336318"/>
              <a:ext cx="236473" cy="236473"/>
              <a:chOff x="2875826" y="4410075"/>
              <a:chExt cx="236473" cy="236473"/>
            </a:xfrm>
          </p:grpSpPr>
          <p:sp>
            <p:nvSpPr>
              <p:cNvPr id="843" name="Oval 842"/>
              <p:cNvSpPr/>
              <p:nvPr/>
            </p:nvSpPr>
            <p:spPr>
              <a:xfrm>
                <a:off x="2875826" y="4410075"/>
                <a:ext cx="236473" cy="236473"/>
              </a:xfrm>
              <a:prstGeom prst="ellipse">
                <a:avLst/>
              </a:prstGeom>
              <a:solidFill>
                <a:schemeClr val="bg1"/>
              </a:solidFill>
              <a:ln w="12700" cmpd="sng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4" name="Curved Connector 843"/>
              <p:cNvCxnSpPr/>
              <p:nvPr/>
            </p:nvCxnSpPr>
            <p:spPr>
              <a:xfrm flipV="1">
                <a:off x="2936292" y="4482878"/>
                <a:ext cx="115541" cy="90866"/>
              </a:xfrm>
              <a:prstGeom prst="curvedConnector3">
                <a:avLst/>
              </a:prstGeom>
              <a:ln w="12700" cmpd="sng">
                <a:solidFill>
                  <a:schemeClr val="accent6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3" name="Group 792"/>
            <p:cNvGrpSpPr/>
            <p:nvPr/>
          </p:nvGrpSpPr>
          <p:grpSpPr>
            <a:xfrm>
              <a:off x="6342006" y="3893155"/>
              <a:ext cx="200942" cy="203698"/>
              <a:chOff x="2295465" y="4693329"/>
              <a:chExt cx="200942" cy="203698"/>
            </a:xfrm>
          </p:grpSpPr>
          <p:grpSp>
            <p:nvGrpSpPr>
              <p:cNvPr id="837" name="Group 836"/>
              <p:cNvGrpSpPr/>
              <p:nvPr/>
            </p:nvGrpSpPr>
            <p:grpSpPr>
              <a:xfrm rot="10800000">
                <a:off x="2295728" y="4693329"/>
                <a:ext cx="200679" cy="200679"/>
                <a:chOff x="2030771" y="4103357"/>
                <a:chExt cx="311002" cy="311002"/>
              </a:xfrm>
            </p:grpSpPr>
            <p:sp>
              <p:nvSpPr>
                <p:cNvPr id="839" name="Block Arc 838"/>
                <p:cNvSpPr/>
                <p:nvPr/>
              </p:nvSpPr>
              <p:spPr>
                <a:xfrm>
                  <a:off x="2030771" y="4103357"/>
                  <a:ext cx="311002" cy="311002"/>
                </a:xfrm>
                <a:prstGeom prst="blockArc">
                  <a:avLst>
                    <a:gd name="adj1" fmla="val 10800000"/>
                    <a:gd name="adj2" fmla="val 21363299"/>
                    <a:gd name="adj3" fmla="val 0"/>
                  </a:avLst>
                </a:prstGeom>
                <a:ln w="12700" cmpd="sng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840" name="Group 839"/>
                <p:cNvGrpSpPr/>
                <p:nvPr/>
              </p:nvGrpSpPr>
              <p:grpSpPr>
                <a:xfrm>
                  <a:off x="2094847" y="4164536"/>
                  <a:ext cx="183663" cy="183663"/>
                  <a:chOff x="2595254" y="3567142"/>
                  <a:chExt cx="183663" cy="183663"/>
                </a:xfrm>
              </p:grpSpPr>
              <p:sp>
                <p:nvSpPr>
                  <p:cNvPr id="841" name="Oval 840"/>
                  <p:cNvSpPr/>
                  <p:nvPr/>
                </p:nvSpPr>
                <p:spPr>
                  <a:xfrm>
                    <a:off x="2595254" y="3567142"/>
                    <a:ext cx="183663" cy="1836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F7964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42" name="Picture 841" descr="latex-image-1.pdf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635" y="3614523"/>
                    <a:ext cx="88900" cy="889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838" name="Rectangle 837"/>
              <p:cNvSpPr/>
              <p:nvPr/>
            </p:nvSpPr>
            <p:spPr>
              <a:xfrm>
                <a:off x="2295465" y="4736020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94" name="Curved Connector 793"/>
            <p:cNvCxnSpPr>
              <a:stCxn id="885" idx="3"/>
              <a:endCxn id="838" idx="2"/>
            </p:cNvCxnSpPr>
            <p:nvPr/>
          </p:nvCxnSpPr>
          <p:spPr>
            <a:xfrm rot="5400000" flipH="1" flipV="1">
              <a:off x="6226851" y="3895758"/>
              <a:ext cx="14400" cy="416590"/>
            </a:xfrm>
            <a:prstGeom prst="curvedConnector3">
              <a:avLst>
                <a:gd name="adj1" fmla="val -1587500"/>
              </a:avLst>
            </a:prstGeom>
            <a:ln w="12700" cmpd="sng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Curved Connector 794"/>
            <p:cNvCxnSpPr>
              <a:stCxn id="841" idx="4"/>
              <a:endCxn id="843" idx="4"/>
            </p:cNvCxnSpPr>
            <p:nvPr/>
          </p:nvCxnSpPr>
          <p:spPr>
            <a:xfrm rot="5400000" flipH="1" flipV="1">
              <a:off x="6328369" y="3686768"/>
              <a:ext cx="363055" cy="135102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6" name="Group 795"/>
            <p:cNvGrpSpPr/>
            <p:nvPr/>
          </p:nvGrpSpPr>
          <p:grpSpPr>
            <a:xfrm>
              <a:off x="6210855" y="3138143"/>
              <a:ext cx="200679" cy="203698"/>
              <a:chOff x="1932019" y="4338074"/>
              <a:chExt cx="200679" cy="203698"/>
            </a:xfrm>
          </p:grpSpPr>
          <p:grpSp>
            <p:nvGrpSpPr>
              <p:cNvPr id="831" name="Group 830"/>
              <p:cNvGrpSpPr/>
              <p:nvPr/>
            </p:nvGrpSpPr>
            <p:grpSpPr>
              <a:xfrm>
                <a:off x="1932019" y="4341093"/>
                <a:ext cx="200679" cy="200679"/>
                <a:chOff x="2030771" y="4103357"/>
                <a:chExt cx="311002" cy="311002"/>
              </a:xfrm>
            </p:grpSpPr>
            <p:sp>
              <p:nvSpPr>
                <p:cNvPr id="833" name="Block Arc 832"/>
                <p:cNvSpPr/>
                <p:nvPr/>
              </p:nvSpPr>
              <p:spPr>
                <a:xfrm>
                  <a:off x="2030771" y="4103357"/>
                  <a:ext cx="311002" cy="311002"/>
                </a:xfrm>
                <a:prstGeom prst="blockArc">
                  <a:avLst>
                    <a:gd name="adj1" fmla="val 10800000"/>
                    <a:gd name="adj2" fmla="val 21363299"/>
                    <a:gd name="adj3" fmla="val 0"/>
                  </a:avLst>
                </a:prstGeom>
                <a:ln w="12700" cmpd="sng">
                  <a:solidFill>
                    <a:srgbClr val="F7964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834" name="Group 833"/>
                <p:cNvGrpSpPr/>
                <p:nvPr/>
              </p:nvGrpSpPr>
              <p:grpSpPr>
                <a:xfrm>
                  <a:off x="2094847" y="4164536"/>
                  <a:ext cx="183663" cy="183663"/>
                  <a:chOff x="2595254" y="3567142"/>
                  <a:chExt cx="183663" cy="183663"/>
                </a:xfrm>
              </p:grpSpPr>
              <p:sp>
                <p:nvSpPr>
                  <p:cNvPr id="835" name="Oval 834"/>
                  <p:cNvSpPr/>
                  <p:nvPr/>
                </p:nvSpPr>
                <p:spPr>
                  <a:xfrm>
                    <a:off x="2595254" y="3567142"/>
                    <a:ext cx="183663" cy="1836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36" name="Picture 835" descr="latex-image-1.pdf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635" y="3614523"/>
                    <a:ext cx="88900" cy="889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832" name="Rectangle 831"/>
              <p:cNvSpPr/>
              <p:nvPr/>
            </p:nvSpPr>
            <p:spPr>
              <a:xfrm>
                <a:off x="1932019" y="4338074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97" name="Curved Connector 796"/>
            <p:cNvCxnSpPr>
              <a:stCxn id="835" idx="4"/>
              <a:endCxn id="883" idx="0"/>
            </p:cNvCxnSpPr>
            <p:nvPr/>
          </p:nvCxnSpPr>
          <p:spPr>
            <a:xfrm rot="5400000">
              <a:off x="6057369" y="3241354"/>
              <a:ext cx="196292" cy="311884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Curved Connector 797"/>
            <p:cNvCxnSpPr>
              <a:stCxn id="843" idx="0"/>
              <a:endCxn id="832" idx="0"/>
            </p:cNvCxnSpPr>
            <p:nvPr/>
          </p:nvCxnSpPr>
          <p:spPr>
            <a:xfrm rot="16200000" flipV="1">
              <a:off x="6345234" y="3104105"/>
              <a:ext cx="198175" cy="266252"/>
            </a:xfrm>
            <a:prstGeom prst="curvedConnector3">
              <a:avLst>
                <a:gd name="adj1" fmla="val 215353"/>
              </a:avLst>
            </a:prstGeom>
            <a:ln w="12700" cmpd="sng"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9" name="Group 798"/>
            <p:cNvGrpSpPr/>
            <p:nvPr/>
          </p:nvGrpSpPr>
          <p:grpSpPr>
            <a:xfrm>
              <a:off x="5194769" y="3656224"/>
              <a:ext cx="203512" cy="200679"/>
              <a:chOff x="1413824" y="5298697"/>
              <a:chExt cx="203512" cy="200679"/>
            </a:xfrm>
          </p:grpSpPr>
          <p:grpSp>
            <p:nvGrpSpPr>
              <p:cNvPr id="825" name="Group 824"/>
              <p:cNvGrpSpPr/>
              <p:nvPr/>
            </p:nvGrpSpPr>
            <p:grpSpPr>
              <a:xfrm rot="10800000">
                <a:off x="1413824" y="5298697"/>
                <a:ext cx="200679" cy="200679"/>
                <a:chOff x="2030771" y="4103357"/>
                <a:chExt cx="311002" cy="311002"/>
              </a:xfrm>
            </p:grpSpPr>
            <p:sp>
              <p:nvSpPr>
                <p:cNvPr id="827" name="Block Arc 826"/>
                <p:cNvSpPr/>
                <p:nvPr/>
              </p:nvSpPr>
              <p:spPr>
                <a:xfrm>
                  <a:off x="2030771" y="4103357"/>
                  <a:ext cx="311002" cy="311002"/>
                </a:xfrm>
                <a:prstGeom prst="blockArc">
                  <a:avLst>
                    <a:gd name="adj1" fmla="val 10800000"/>
                    <a:gd name="adj2" fmla="val 21363299"/>
                    <a:gd name="adj3" fmla="val 0"/>
                  </a:avLst>
                </a:prstGeom>
                <a:ln w="12700" cmpd="sng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828" name="Group 827"/>
                <p:cNvGrpSpPr/>
                <p:nvPr/>
              </p:nvGrpSpPr>
              <p:grpSpPr>
                <a:xfrm>
                  <a:off x="2094847" y="4164536"/>
                  <a:ext cx="183663" cy="183663"/>
                  <a:chOff x="2595254" y="3567142"/>
                  <a:chExt cx="183663" cy="183663"/>
                </a:xfrm>
              </p:grpSpPr>
              <p:sp>
                <p:nvSpPr>
                  <p:cNvPr id="829" name="Oval 828"/>
                  <p:cNvSpPr/>
                  <p:nvPr/>
                </p:nvSpPr>
                <p:spPr>
                  <a:xfrm>
                    <a:off x="2595254" y="3567142"/>
                    <a:ext cx="183663" cy="1836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30" name="Picture 829" descr="latex-image-1.pdf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635" y="3614523"/>
                    <a:ext cx="88900" cy="889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826" name="Rectangle 825"/>
              <p:cNvSpPr/>
              <p:nvPr/>
            </p:nvSpPr>
            <p:spPr>
              <a:xfrm>
                <a:off x="1416657" y="5338310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00" name="Curved Connector 799"/>
            <p:cNvCxnSpPr>
              <a:stCxn id="826" idx="0"/>
              <a:endCxn id="877" idx="2"/>
            </p:cNvCxnSpPr>
            <p:nvPr/>
          </p:nvCxnSpPr>
          <p:spPr>
            <a:xfrm rot="5400000" flipH="1" flipV="1">
              <a:off x="5335346" y="3562833"/>
              <a:ext cx="95601" cy="170408"/>
            </a:xfrm>
            <a:prstGeom prst="curvedConnector3">
              <a:avLst/>
            </a:prstGeom>
            <a:ln w="127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1" name="Group 800"/>
            <p:cNvGrpSpPr/>
            <p:nvPr/>
          </p:nvGrpSpPr>
          <p:grpSpPr>
            <a:xfrm>
              <a:off x="6602440" y="2605590"/>
              <a:ext cx="200942" cy="203698"/>
              <a:chOff x="2295465" y="4693329"/>
              <a:chExt cx="200942" cy="203698"/>
            </a:xfrm>
          </p:grpSpPr>
          <p:grpSp>
            <p:nvGrpSpPr>
              <p:cNvPr id="819" name="Group 818"/>
              <p:cNvGrpSpPr/>
              <p:nvPr/>
            </p:nvGrpSpPr>
            <p:grpSpPr>
              <a:xfrm rot="10800000">
                <a:off x="2295728" y="4693329"/>
                <a:ext cx="200679" cy="200679"/>
                <a:chOff x="2030771" y="4103357"/>
                <a:chExt cx="311002" cy="311002"/>
              </a:xfrm>
            </p:grpSpPr>
            <p:sp>
              <p:nvSpPr>
                <p:cNvPr id="821" name="Block Arc 820"/>
                <p:cNvSpPr/>
                <p:nvPr/>
              </p:nvSpPr>
              <p:spPr>
                <a:xfrm>
                  <a:off x="2030771" y="4103357"/>
                  <a:ext cx="311002" cy="311002"/>
                </a:xfrm>
                <a:prstGeom prst="blockArc">
                  <a:avLst>
                    <a:gd name="adj1" fmla="val 10800000"/>
                    <a:gd name="adj2" fmla="val 21363299"/>
                    <a:gd name="adj3" fmla="val 0"/>
                  </a:avLst>
                </a:prstGeom>
                <a:ln w="12700" cmpd="sng">
                  <a:solidFill>
                    <a:srgbClr val="F7964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822" name="Group 821"/>
                <p:cNvGrpSpPr/>
                <p:nvPr/>
              </p:nvGrpSpPr>
              <p:grpSpPr>
                <a:xfrm>
                  <a:off x="2094847" y="4164536"/>
                  <a:ext cx="183663" cy="183663"/>
                  <a:chOff x="2595254" y="3567142"/>
                  <a:chExt cx="183663" cy="183663"/>
                </a:xfrm>
              </p:grpSpPr>
              <p:sp>
                <p:nvSpPr>
                  <p:cNvPr id="823" name="Oval 822"/>
                  <p:cNvSpPr/>
                  <p:nvPr/>
                </p:nvSpPr>
                <p:spPr>
                  <a:xfrm>
                    <a:off x="2595254" y="3567142"/>
                    <a:ext cx="183663" cy="1836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C0504D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24" name="Picture 823" descr="latex-image-1.pdf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635" y="3614523"/>
                    <a:ext cx="88900" cy="889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820" name="Rectangle 819"/>
              <p:cNvSpPr/>
              <p:nvPr/>
            </p:nvSpPr>
            <p:spPr>
              <a:xfrm>
                <a:off x="2295465" y="4736020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02" name="Curved Connector 801"/>
            <p:cNvCxnSpPr>
              <a:stCxn id="843" idx="0"/>
              <a:endCxn id="820" idx="2"/>
            </p:cNvCxnSpPr>
            <p:nvPr/>
          </p:nvCxnSpPr>
          <p:spPr>
            <a:xfrm rot="5400000" flipH="1" flipV="1">
              <a:off x="6376598" y="3010137"/>
              <a:ext cx="527030" cy="125333"/>
            </a:xfrm>
            <a:prstGeom prst="curvedConnector3">
              <a:avLst/>
            </a:prstGeom>
            <a:ln w="12700" cmpd="sng">
              <a:solidFill>
                <a:schemeClr val="accent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3" name="Group 802"/>
            <p:cNvGrpSpPr/>
            <p:nvPr/>
          </p:nvGrpSpPr>
          <p:grpSpPr>
            <a:xfrm>
              <a:off x="6709316" y="1964913"/>
              <a:ext cx="151489" cy="149303"/>
              <a:chOff x="1741533" y="4894008"/>
              <a:chExt cx="213653" cy="210570"/>
            </a:xfrm>
          </p:grpSpPr>
          <p:sp>
            <p:nvSpPr>
              <p:cNvPr id="817" name="Rounded Rectangle 816"/>
              <p:cNvSpPr/>
              <p:nvPr/>
            </p:nvSpPr>
            <p:spPr>
              <a:xfrm>
                <a:off x="1741533" y="4894008"/>
                <a:ext cx="213653" cy="210570"/>
              </a:xfrm>
              <a:prstGeom prst="roundRect">
                <a:avLst/>
              </a:prstGeom>
              <a:solidFill>
                <a:srgbClr val="FFFFFF"/>
              </a:solidFill>
              <a:ln w="12700" cmpd="sng">
                <a:solidFill>
                  <a:srgbClr val="C0504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18" name="Picture 817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6930" y="4955275"/>
                <a:ext cx="82858" cy="88037"/>
              </a:xfrm>
              <a:prstGeom prst="rect">
                <a:avLst/>
              </a:prstGeom>
            </p:spPr>
          </p:pic>
        </p:grpSp>
        <p:cxnSp>
          <p:nvCxnSpPr>
            <p:cNvPr id="804" name="Curved Connector 803"/>
            <p:cNvCxnSpPr>
              <a:stCxn id="823" idx="4"/>
              <a:endCxn id="817" idx="2"/>
            </p:cNvCxnSpPr>
            <p:nvPr/>
          </p:nvCxnSpPr>
          <p:spPr>
            <a:xfrm rot="5400000" flipH="1" flipV="1">
              <a:off x="6476888" y="2340108"/>
              <a:ext cx="534065" cy="82282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Curved Connector 804"/>
            <p:cNvCxnSpPr>
              <a:stCxn id="817" idx="0"/>
              <a:endCxn id="881" idx="0"/>
            </p:cNvCxnSpPr>
            <p:nvPr/>
          </p:nvCxnSpPr>
          <p:spPr>
            <a:xfrm rot="16200000" flipH="1" flipV="1">
              <a:off x="6444846" y="1805212"/>
              <a:ext cx="180514" cy="499916"/>
            </a:xfrm>
            <a:prstGeom prst="curvedConnector3">
              <a:avLst>
                <a:gd name="adj1" fmla="val -126638"/>
              </a:avLst>
            </a:prstGeom>
            <a:ln w="12700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6" name="Rounded Rectangle 805"/>
            <p:cNvSpPr/>
            <p:nvPr/>
          </p:nvSpPr>
          <p:spPr>
            <a:xfrm>
              <a:off x="5194769" y="2008354"/>
              <a:ext cx="234240" cy="20987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7" name="Curved Connector 806"/>
            <p:cNvCxnSpPr>
              <a:stCxn id="806" idx="3"/>
              <a:endCxn id="866" idx="0"/>
            </p:cNvCxnSpPr>
            <p:nvPr/>
          </p:nvCxnSpPr>
          <p:spPr>
            <a:xfrm>
              <a:off x="5429009" y="2113292"/>
              <a:ext cx="402550" cy="501260"/>
            </a:xfrm>
            <a:prstGeom prst="curvedConnector2">
              <a:avLst/>
            </a:prstGeom>
            <a:ln w="12700" cmpd="sng">
              <a:solidFill>
                <a:schemeClr val="accent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8" name="Rounded Rectangle 807"/>
            <p:cNvSpPr/>
            <p:nvPr/>
          </p:nvSpPr>
          <p:spPr>
            <a:xfrm>
              <a:off x="4897819" y="4230939"/>
              <a:ext cx="234240" cy="20987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9" name="Curved Connector 808"/>
            <p:cNvCxnSpPr>
              <a:stCxn id="808" idx="3"/>
              <a:endCxn id="826" idx="2"/>
            </p:cNvCxnSpPr>
            <p:nvPr/>
          </p:nvCxnSpPr>
          <p:spPr>
            <a:xfrm flipV="1">
              <a:off x="5132059" y="3856844"/>
              <a:ext cx="165883" cy="479033"/>
            </a:xfrm>
            <a:prstGeom prst="curvedConnector2">
              <a:avLst/>
            </a:prstGeom>
            <a:ln w="127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Straight Connector 809"/>
            <p:cNvCxnSpPr/>
            <p:nvPr/>
          </p:nvCxnSpPr>
          <p:spPr>
            <a:xfrm>
              <a:off x="614835" y="1437334"/>
              <a:ext cx="64741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1" name="TextBox 810"/>
            <p:cNvSpPr txBox="1"/>
            <p:nvPr/>
          </p:nvSpPr>
          <p:spPr>
            <a:xfrm>
              <a:off x="450526" y="3743888"/>
              <a:ext cx="789311" cy="413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tx2"/>
                  </a:solidFill>
                  <a:latin typeface="Arial"/>
                  <a:cs typeface="Arial"/>
                </a:rPr>
                <a:t>Pyramidal </a:t>
              </a:r>
            </a:p>
            <a:p>
              <a:pPr algn="ctr"/>
              <a:r>
                <a:rPr lang="en-US" sz="800" dirty="0" smtClean="0">
                  <a:solidFill>
                    <a:schemeClr val="tx2"/>
                  </a:solidFill>
                  <a:latin typeface="Arial"/>
                  <a:cs typeface="Arial"/>
                </a:rPr>
                <a:t>Cells</a:t>
              </a:r>
              <a:endParaRPr lang="en-US" sz="800" dirty="0">
                <a:solidFill>
                  <a:schemeClr val="tx2"/>
                </a:solidFill>
                <a:latin typeface="Arial"/>
                <a:cs typeface="Arial"/>
              </a:endParaRPr>
            </a:p>
          </p:txBody>
        </p:sp>
        <p:sp>
          <p:nvSpPr>
            <p:cNvPr id="812" name="TextBox 811"/>
            <p:cNvSpPr txBox="1"/>
            <p:nvPr/>
          </p:nvSpPr>
          <p:spPr>
            <a:xfrm>
              <a:off x="573454" y="1660829"/>
              <a:ext cx="1008564" cy="413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2"/>
                  </a:solidFill>
                  <a:latin typeface="Arial"/>
                  <a:cs typeface="Arial"/>
                </a:rPr>
                <a:t>Inhibitory </a:t>
              </a:r>
              <a:br>
                <a:rPr lang="en-US" sz="800" dirty="0" smtClean="0">
                  <a:solidFill>
                    <a:schemeClr val="accent2"/>
                  </a:solidFill>
                  <a:latin typeface="Arial"/>
                  <a:cs typeface="Arial"/>
                </a:rPr>
              </a:br>
              <a:r>
                <a:rPr lang="en-US" sz="800" dirty="0" smtClean="0">
                  <a:solidFill>
                    <a:schemeClr val="accent2"/>
                  </a:solidFill>
                  <a:latin typeface="Arial"/>
                  <a:cs typeface="Arial"/>
                </a:rPr>
                <a:t>Inter-neurons</a:t>
              </a:r>
              <a:endParaRPr lang="en-US" sz="80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813" name="TextBox 812"/>
            <p:cNvSpPr txBox="1"/>
            <p:nvPr/>
          </p:nvSpPr>
          <p:spPr>
            <a:xfrm>
              <a:off x="394427" y="4188391"/>
              <a:ext cx="664024" cy="263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solidFill>
                    <a:schemeClr val="tx2"/>
                  </a:solidFill>
                  <a:latin typeface="Arial"/>
                  <a:cs typeface="Arial"/>
                </a:rPr>
                <a:t>Cx</a:t>
              </a:r>
              <a:r>
                <a:rPr lang="en-US" sz="800" dirty="0" smtClean="0">
                  <a:solidFill>
                    <a:schemeClr val="tx2"/>
                  </a:solidFill>
                  <a:latin typeface="Arial"/>
                  <a:cs typeface="Arial"/>
                </a:rPr>
                <a:t>. Out</a:t>
              </a:r>
              <a:endParaRPr lang="en-US" sz="800" dirty="0">
                <a:solidFill>
                  <a:schemeClr val="tx2"/>
                </a:solidFill>
                <a:latin typeface="Arial"/>
                <a:cs typeface="Arial"/>
              </a:endParaRPr>
            </a:p>
          </p:txBody>
        </p:sp>
        <p:sp>
          <p:nvSpPr>
            <p:cNvPr id="814" name="TextBox 813"/>
            <p:cNvSpPr txBox="1"/>
            <p:nvPr/>
          </p:nvSpPr>
          <p:spPr>
            <a:xfrm>
              <a:off x="400410" y="2188884"/>
              <a:ext cx="552745" cy="263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solidFill>
                    <a:schemeClr val="accent4"/>
                  </a:solidFill>
                  <a:latin typeface="Arial"/>
                  <a:cs typeface="Arial"/>
                </a:rPr>
                <a:t>Cx</a:t>
              </a:r>
              <a:r>
                <a:rPr lang="en-US" sz="800" dirty="0" smtClean="0">
                  <a:solidFill>
                    <a:schemeClr val="accent4"/>
                  </a:solidFill>
                  <a:latin typeface="Arial"/>
                  <a:cs typeface="Arial"/>
                </a:rPr>
                <a:t>. In</a:t>
              </a:r>
              <a:endParaRPr lang="en-US" sz="800" dirty="0">
                <a:solidFill>
                  <a:schemeClr val="accent4"/>
                </a:solidFill>
                <a:latin typeface="Arial"/>
                <a:cs typeface="Arial"/>
              </a:endParaRPr>
            </a:p>
          </p:txBody>
        </p:sp>
        <p:sp>
          <p:nvSpPr>
            <p:cNvPr id="815" name="TextBox 814"/>
            <p:cNvSpPr txBox="1"/>
            <p:nvPr/>
          </p:nvSpPr>
          <p:spPr>
            <a:xfrm>
              <a:off x="2281762" y="3003265"/>
              <a:ext cx="648363" cy="563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008000"/>
                  </a:solidFill>
                  <a:latin typeface="Arial"/>
                  <a:cs typeface="Arial"/>
                </a:rPr>
                <a:t>Spiny </a:t>
              </a:r>
              <a:br>
                <a:rPr lang="en-US" sz="800" dirty="0" smtClean="0">
                  <a:solidFill>
                    <a:srgbClr val="008000"/>
                  </a:solidFill>
                  <a:latin typeface="Arial"/>
                  <a:cs typeface="Arial"/>
                </a:rPr>
              </a:br>
              <a:r>
                <a:rPr lang="en-US" sz="800" dirty="0" smtClean="0">
                  <a:solidFill>
                    <a:srgbClr val="008000"/>
                  </a:solidFill>
                  <a:latin typeface="Arial"/>
                  <a:cs typeface="Arial"/>
                </a:rPr>
                <a:t>Stellate </a:t>
              </a:r>
            </a:p>
            <a:p>
              <a:pPr algn="ctr"/>
              <a:r>
                <a:rPr lang="en-US" sz="800" dirty="0" smtClean="0">
                  <a:solidFill>
                    <a:srgbClr val="008000"/>
                  </a:solidFill>
                  <a:latin typeface="Arial"/>
                  <a:cs typeface="Arial"/>
                </a:rPr>
                <a:t>Cells</a:t>
              </a:r>
              <a:endParaRPr lang="en-US" sz="80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816" name="TextBox 815"/>
            <p:cNvSpPr txBox="1"/>
            <p:nvPr/>
          </p:nvSpPr>
          <p:spPr>
            <a:xfrm>
              <a:off x="6835470" y="3400555"/>
              <a:ext cx="732484" cy="563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6"/>
                  </a:solidFill>
                  <a:latin typeface="Arial"/>
                  <a:cs typeface="Arial"/>
                </a:rPr>
                <a:t>Fast </a:t>
              </a:r>
            </a:p>
            <a:p>
              <a:pPr algn="ctr"/>
              <a:r>
                <a:rPr lang="en-US" sz="800" dirty="0" smtClean="0">
                  <a:solidFill>
                    <a:schemeClr val="accent6"/>
                  </a:solidFill>
                  <a:latin typeface="Arial"/>
                  <a:cs typeface="Arial"/>
                </a:rPr>
                <a:t>Inhibitory</a:t>
              </a:r>
            </a:p>
            <a:p>
              <a:pPr algn="ctr"/>
              <a:r>
                <a:rPr lang="en-US" sz="800" dirty="0" smtClean="0">
                  <a:solidFill>
                    <a:schemeClr val="accent6"/>
                  </a:solidFill>
                  <a:latin typeface="Arial"/>
                  <a:cs typeface="Arial"/>
                </a:rPr>
                <a:t>Cells</a:t>
              </a:r>
              <a:endParaRPr lang="en-US" sz="800" dirty="0">
                <a:solidFill>
                  <a:schemeClr val="accent6"/>
                </a:solidFill>
                <a:latin typeface="Arial"/>
                <a:cs typeface="Arial"/>
              </a:endParaRPr>
            </a:p>
          </p:txBody>
        </p:sp>
      </p:grpSp>
      <p:sp>
        <p:nvSpPr>
          <p:cNvPr id="963" name="Right Arrow 962"/>
          <p:cNvSpPr/>
          <p:nvPr/>
        </p:nvSpPr>
        <p:spPr>
          <a:xfrm rot="1416621">
            <a:off x="1290356" y="9257440"/>
            <a:ext cx="385589" cy="181533"/>
          </a:xfrm>
          <a:prstGeom prst="rightArrow">
            <a:avLst>
              <a:gd name="adj1" fmla="val 3229"/>
              <a:gd name="adj2" fmla="val 155935"/>
            </a:avLst>
          </a:prstGeom>
          <a:gradFill flip="none" rotWithShape="1">
            <a:gsLst>
              <a:gs pos="0">
                <a:schemeClr val="tx1"/>
              </a:gs>
              <a:gs pos="100000">
                <a:srgbClr val="FFFFFF"/>
              </a:gs>
            </a:gsLst>
            <a:lin ang="16200000" scaled="0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/>
              <a:cs typeface="Arial"/>
            </a:endParaRPr>
          </a:p>
        </p:txBody>
      </p:sp>
      <p:pic>
        <p:nvPicPr>
          <p:cNvPr id="965" name="Picture 96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44" y="9080967"/>
            <a:ext cx="283424" cy="15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95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roup 343"/>
          <p:cNvGrpSpPr/>
          <p:nvPr/>
        </p:nvGrpSpPr>
        <p:grpSpPr>
          <a:xfrm>
            <a:off x="1243858" y="1437334"/>
            <a:ext cx="6121115" cy="2774651"/>
            <a:chOff x="276330" y="1437334"/>
            <a:chExt cx="7088643" cy="3213223"/>
          </a:xfrm>
        </p:grpSpPr>
        <p:grpSp>
          <p:nvGrpSpPr>
            <p:cNvPr id="4" name="Group 3"/>
            <p:cNvGrpSpPr/>
            <p:nvPr/>
          </p:nvGrpSpPr>
          <p:grpSpPr>
            <a:xfrm>
              <a:off x="3496313" y="3901807"/>
              <a:ext cx="253470" cy="218509"/>
              <a:chOff x="1614007" y="5167028"/>
              <a:chExt cx="468707" cy="404058"/>
            </a:xfrm>
          </p:grpSpPr>
          <p:sp>
            <p:nvSpPr>
              <p:cNvPr id="5" name="Isosceles Triangle 4"/>
              <p:cNvSpPr/>
              <p:nvPr/>
            </p:nvSpPr>
            <p:spPr>
              <a:xfrm>
                <a:off x="1614007" y="5167028"/>
                <a:ext cx="468707" cy="404058"/>
              </a:xfrm>
              <a:prstGeom prst="triangle">
                <a:avLst/>
              </a:prstGeom>
              <a:solidFill>
                <a:schemeClr val="bg1"/>
              </a:solidFill>
              <a:ln w="127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Curved Connector 5"/>
              <p:cNvCxnSpPr/>
              <p:nvPr/>
            </p:nvCxnSpPr>
            <p:spPr>
              <a:xfrm flipV="1">
                <a:off x="1712958" y="5370209"/>
                <a:ext cx="213654" cy="168025"/>
              </a:xfrm>
              <a:prstGeom prst="curvedConnector3">
                <a:avLst/>
              </a:prstGeom>
              <a:ln w="12700" cmpd="sng">
                <a:solidFill>
                  <a:schemeClr val="tx2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Curved Connector 6"/>
            <p:cNvCxnSpPr>
              <a:stCxn id="49" idx="4"/>
              <a:endCxn id="12" idx="0"/>
            </p:cNvCxnSpPr>
            <p:nvPr/>
          </p:nvCxnSpPr>
          <p:spPr>
            <a:xfrm rot="5400000">
              <a:off x="3396696" y="3176509"/>
              <a:ext cx="528166" cy="127827"/>
            </a:xfrm>
            <a:prstGeom prst="curvedConnector3">
              <a:avLst/>
            </a:prstGeom>
            <a:ln w="12700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12" idx="0"/>
              <a:endCxn id="42" idx="4"/>
            </p:cNvCxnSpPr>
            <p:nvPr/>
          </p:nvCxnSpPr>
          <p:spPr>
            <a:xfrm rot="16200000" flipV="1">
              <a:off x="3152917" y="3060557"/>
              <a:ext cx="719883" cy="168014"/>
            </a:xfrm>
            <a:prstGeom prst="curvedConnector3">
              <a:avLst/>
            </a:prstGeom>
            <a:ln w="12700" cmpd="sng">
              <a:solidFill>
                <a:schemeClr val="tx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>
              <a:stCxn id="5" idx="3"/>
              <a:endCxn id="60" idx="2"/>
            </p:cNvCxnSpPr>
            <p:nvPr/>
          </p:nvCxnSpPr>
          <p:spPr>
            <a:xfrm rot="5400000" flipH="1" flipV="1">
              <a:off x="3529991" y="3071516"/>
              <a:ext cx="1141857" cy="955744"/>
            </a:xfrm>
            <a:prstGeom prst="curvedConnector3">
              <a:avLst>
                <a:gd name="adj1" fmla="val -34479"/>
              </a:avLst>
            </a:prstGeom>
            <a:ln w="12700" cmpd="sng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>
              <a:stCxn id="5" idx="3"/>
              <a:endCxn id="67" idx="2"/>
            </p:cNvCxnSpPr>
            <p:nvPr/>
          </p:nvCxnSpPr>
          <p:spPr>
            <a:xfrm rot="5400000">
              <a:off x="3111320" y="4038488"/>
              <a:ext cx="429901" cy="593556"/>
            </a:xfrm>
            <a:prstGeom prst="curvedConnector2">
              <a:avLst/>
            </a:prstGeom>
            <a:ln w="12700" cmpd="sng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3521120" y="3504505"/>
              <a:ext cx="151489" cy="149303"/>
              <a:chOff x="1741533" y="4894008"/>
              <a:chExt cx="213653" cy="21057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741533" y="4894008"/>
                <a:ext cx="213653" cy="210570"/>
              </a:xfrm>
              <a:prstGeom prst="roundRect">
                <a:avLst/>
              </a:prstGeom>
              <a:solidFill>
                <a:srgbClr val="FFFFFF"/>
              </a:solidFill>
              <a:ln w="127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12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6930" y="4955275"/>
                <a:ext cx="82858" cy="88037"/>
              </a:xfrm>
              <a:prstGeom prst="rect">
                <a:avLst/>
              </a:prstGeom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3764200" y="2154490"/>
              <a:ext cx="236473" cy="236473"/>
              <a:chOff x="2875826" y="4410075"/>
              <a:chExt cx="236473" cy="236473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75826" y="4410075"/>
                <a:ext cx="236473" cy="236473"/>
              </a:xfrm>
              <a:prstGeom prst="ellipse">
                <a:avLst/>
              </a:prstGeom>
              <a:solidFill>
                <a:schemeClr val="bg1"/>
              </a:solidFill>
              <a:ln w="127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Curved Connector 15"/>
              <p:cNvCxnSpPr/>
              <p:nvPr/>
            </p:nvCxnSpPr>
            <p:spPr>
              <a:xfrm flipV="1">
                <a:off x="2936292" y="4482878"/>
                <a:ext cx="115541" cy="90866"/>
              </a:xfrm>
              <a:prstGeom prst="curvedConnector3">
                <a:avLst/>
              </a:prstGeom>
              <a:ln w="12700" cmpd="sng">
                <a:solidFill>
                  <a:srgbClr val="C0504D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urved Connector 16"/>
            <p:cNvCxnSpPr>
              <a:stCxn id="15" idx="4"/>
              <a:endCxn id="46" idx="0"/>
            </p:cNvCxnSpPr>
            <p:nvPr/>
          </p:nvCxnSpPr>
          <p:spPr>
            <a:xfrm rot="5400000">
              <a:off x="3591250" y="2524144"/>
              <a:ext cx="424369" cy="158007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rgbClr val="C0504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63" idx="4"/>
              <a:endCxn id="107" idx="2"/>
            </p:cNvCxnSpPr>
            <p:nvPr/>
          </p:nvCxnSpPr>
          <p:spPr>
            <a:xfrm rot="16200000" flipV="1">
              <a:off x="4133486" y="2372147"/>
              <a:ext cx="694173" cy="196438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2868838" y="3127438"/>
              <a:ext cx="253470" cy="218509"/>
              <a:chOff x="1614007" y="5167028"/>
              <a:chExt cx="468707" cy="404058"/>
            </a:xfrm>
          </p:grpSpPr>
          <p:sp>
            <p:nvSpPr>
              <p:cNvPr id="20" name="Isosceles Triangle 19"/>
              <p:cNvSpPr/>
              <p:nvPr/>
            </p:nvSpPr>
            <p:spPr>
              <a:xfrm>
                <a:off x="1614007" y="5167028"/>
                <a:ext cx="468707" cy="404058"/>
              </a:xfrm>
              <a:prstGeom prst="triangle">
                <a:avLst/>
              </a:prstGeom>
              <a:solidFill>
                <a:schemeClr val="bg1"/>
              </a:solidFill>
              <a:ln w="1270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Curved Connector 20"/>
              <p:cNvCxnSpPr/>
              <p:nvPr/>
            </p:nvCxnSpPr>
            <p:spPr>
              <a:xfrm flipV="1">
                <a:off x="1712958" y="5370209"/>
                <a:ext cx="213654" cy="168025"/>
              </a:xfrm>
              <a:prstGeom prst="curvedConnector3">
                <a:avLst/>
              </a:prstGeom>
              <a:ln w="12700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989897" y="3459996"/>
              <a:ext cx="151489" cy="149303"/>
              <a:chOff x="1741533" y="4894008"/>
              <a:chExt cx="213653" cy="21057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1741533" y="4894008"/>
                <a:ext cx="213653" cy="210570"/>
              </a:xfrm>
              <a:prstGeom prst="roundRect">
                <a:avLst/>
              </a:prstGeom>
              <a:solidFill>
                <a:srgbClr val="FFFFFF"/>
              </a:solidFill>
              <a:ln w="1270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" name="Picture 23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6930" y="4955275"/>
                <a:ext cx="82858" cy="88037"/>
              </a:xfrm>
              <a:prstGeom prst="rect">
                <a:avLst/>
              </a:prstGeom>
            </p:spPr>
          </p:pic>
        </p:grpSp>
        <p:cxnSp>
          <p:nvCxnSpPr>
            <p:cNvPr id="25" name="Curved Connector 24"/>
            <p:cNvCxnSpPr>
              <a:stCxn id="5" idx="3"/>
              <a:endCxn id="53" idx="2"/>
            </p:cNvCxnSpPr>
            <p:nvPr/>
          </p:nvCxnSpPr>
          <p:spPr>
            <a:xfrm rot="5400000" flipH="1">
              <a:off x="3353195" y="3850464"/>
              <a:ext cx="208717" cy="330989"/>
            </a:xfrm>
            <a:prstGeom prst="curvedConnector3">
              <a:avLst>
                <a:gd name="adj1" fmla="val -109526"/>
              </a:avLst>
            </a:prstGeom>
            <a:ln w="12700" cmpd="sng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56" idx="4"/>
              <a:endCxn id="23" idx="2"/>
            </p:cNvCxnSpPr>
            <p:nvPr/>
          </p:nvCxnSpPr>
          <p:spPr>
            <a:xfrm rot="16200000" flipV="1">
              <a:off x="3105117" y="3569825"/>
              <a:ext cx="144371" cy="223320"/>
            </a:xfrm>
            <a:prstGeom prst="curvedConnector3">
              <a:avLst/>
            </a:prstGeom>
            <a:ln w="127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3" idx="0"/>
              <a:endCxn id="20" idx="3"/>
            </p:cNvCxnSpPr>
            <p:nvPr/>
          </p:nvCxnSpPr>
          <p:spPr>
            <a:xfrm rot="16200000" flipV="1">
              <a:off x="2973584" y="3367937"/>
              <a:ext cx="114049" cy="70069"/>
            </a:xfrm>
            <a:prstGeom prst="curvedConnector3">
              <a:avLst/>
            </a:prstGeom>
            <a:ln w="127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5" idx="0"/>
              <a:endCxn id="12" idx="2"/>
            </p:cNvCxnSpPr>
            <p:nvPr/>
          </p:nvCxnSpPr>
          <p:spPr>
            <a:xfrm rot="16200000" flipV="1">
              <a:off x="3485958" y="3764716"/>
              <a:ext cx="247999" cy="26183"/>
            </a:xfrm>
            <a:prstGeom prst="curvedConnector3">
              <a:avLst/>
            </a:prstGeom>
            <a:ln w="12700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>
              <a:stCxn id="20" idx="0"/>
              <a:endCxn id="32" idx="0"/>
            </p:cNvCxnSpPr>
            <p:nvPr/>
          </p:nvCxnSpPr>
          <p:spPr>
            <a:xfrm rot="5400000" flipH="1" flipV="1">
              <a:off x="2928227" y="2857114"/>
              <a:ext cx="337671" cy="202978"/>
            </a:xfrm>
            <a:prstGeom prst="curvedConnector3">
              <a:avLst>
                <a:gd name="adj1" fmla="val 167699"/>
              </a:avLst>
            </a:prstGeom>
            <a:ln w="127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3098211" y="2789767"/>
              <a:ext cx="200679" cy="200679"/>
              <a:chOff x="1380788" y="4240536"/>
              <a:chExt cx="200679" cy="20067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380788" y="4240536"/>
                <a:ext cx="200679" cy="200679"/>
                <a:chOff x="2030771" y="4103357"/>
                <a:chExt cx="311002" cy="311002"/>
              </a:xfrm>
            </p:grpSpPr>
            <p:sp>
              <p:nvSpPr>
                <p:cNvPr id="33" name="Block Arc 32"/>
                <p:cNvSpPr/>
                <p:nvPr/>
              </p:nvSpPr>
              <p:spPr>
                <a:xfrm>
                  <a:off x="2030771" y="4103357"/>
                  <a:ext cx="311002" cy="311002"/>
                </a:xfrm>
                <a:prstGeom prst="blockArc">
                  <a:avLst>
                    <a:gd name="adj1" fmla="val 10800000"/>
                    <a:gd name="adj2" fmla="val 21363299"/>
                    <a:gd name="adj3" fmla="val 0"/>
                  </a:avLst>
                </a:prstGeom>
                <a:ln w="12700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2094847" y="4164536"/>
                  <a:ext cx="183663" cy="183663"/>
                  <a:chOff x="2595254" y="3567142"/>
                  <a:chExt cx="183663" cy="183663"/>
                </a:xfrm>
              </p:grpSpPr>
              <p:sp>
                <p:nvSpPr>
                  <p:cNvPr id="35" name="Oval 34"/>
                  <p:cNvSpPr/>
                  <p:nvPr/>
                </p:nvSpPr>
                <p:spPr>
                  <a:xfrm>
                    <a:off x="2595254" y="3567142"/>
                    <a:ext cx="183663" cy="1836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6" name="Picture 35" descr="latex-image-1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635" y="3614523"/>
                    <a:ext cx="88900" cy="889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2" name="Rectangle 31"/>
              <p:cNvSpPr/>
              <p:nvPr/>
            </p:nvSpPr>
            <p:spPr>
              <a:xfrm>
                <a:off x="1380788" y="4240536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3328249" y="2623615"/>
              <a:ext cx="200941" cy="203698"/>
              <a:chOff x="1610826" y="4074384"/>
              <a:chExt cx="200941" cy="203698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1610826" y="4077403"/>
                <a:ext cx="200679" cy="200679"/>
                <a:chOff x="2030771" y="4103357"/>
                <a:chExt cx="311002" cy="311002"/>
              </a:xfrm>
            </p:grpSpPr>
            <p:sp>
              <p:nvSpPr>
                <p:cNvPr id="40" name="Block Arc 39"/>
                <p:cNvSpPr/>
                <p:nvPr/>
              </p:nvSpPr>
              <p:spPr>
                <a:xfrm>
                  <a:off x="2030771" y="4103357"/>
                  <a:ext cx="311002" cy="311002"/>
                </a:xfrm>
                <a:prstGeom prst="blockArc">
                  <a:avLst>
                    <a:gd name="adj1" fmla="val 10800000"/>
                    <a:gd name="adj2" fmla="val 21363299"/>
                    <a:gd name="adj3" fmla="val 0"/>
                  </a:avLst>
                </a:prstGeom>
                <a:ln w="12700" cmpd="sng">
                  <a:solidFill>
                    <a:srgbClr val="8064A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2094847" y="4164536"/>
                  <a:ext cx="183663" cy="183663"/>
                  <a:chOff x="2595254" y="3567142"/>
                  <a:chExt cx="183663" cy="183663"/>
                </a:xfrm>
              </p:grpSpPr>
              <p:sp>
                <p:nvSpPr>
                  <p:cNvPr id="42" name="Oval 41"/>
                  <p:cNvSpPr/>
                  <p:nvPr/>
                </p:nvSpPr>
                <p:spPr>
                  <a:xfrm>
                    <a:off x="2595254" y="3567142"/>
                    <a:ext cx="183663" cy="1836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3" name="Picture 42" descr="latex-image-1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635" y="3614523"/>
                    <a:ext cx="88900" cy="889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9" name="Rectangle 38"/>
              <p:cNvSpPr/>
              <p:nvPr/>
            </p:nvSpPr>
            <p:spPr>
              <a:xfrm>
                <a:off x="1611088" y="4074384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624090" y="2815332"/>
              <a:ext cx="200679" cy="203698"/>
              <a:chOff x="1932019" y="4338074"/>
              <a:chExt cx="200679" cy="203698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932019" y="4341093"/>
                <a:ext cx="200679" cy="200679"/>
                <a:chOff x="2030771" y="4103357"/>
                <a:chExt cx="311002" cy="311002"/>
              </a:xfrm>
            </p:grpSpPr>
            <p:sp>
              <p:nvSpPr>
                <p:cNvPr id="47" name="Block Arc 46"/>
                <p:cNvSpPr/>
                <p:nvPr/>
              </p:nvSpPr>
              <p:spPr>
                <a:xfrm>
                  <a:off x="2030771" y="4103357"/>
                  <a:ext cx="311002" cy="311002"/>
                </a:xfrm>
                <a:prstGeom prst="blockArc">
                  <a:avLst>
                    <a:gd name="adj1" fmla="val 10800000"/>
                    <a:gd name="adj2" fmla="val 21363299"/>
                    <a:gd name="adj3" fmla="val 0"/>
                  </a:avLst>
                </a:prstGeom>
                <a:ln w="12700" cmpd="sng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2094847" y="4164536"/>
                  <a:ext cx="183663" cy="183663"/>
                  <a:chOff x="2595254" y="3567142"/>
                  <a:chExt cx="183663" cy="183663"/>
                </a:xfrm>
              </p:grpSpPr>
              <p:sp>
                <p:nvSpPr>
                  <p:cNvPr id="49" name="Oval 48"/>
                  <p:cNvSpPr/>
                  <p:nvPr/>
                </p:nvSpPr>
                <p:spPr>
                  <a:xfrm>
                    <a:off x="2595254" y="3567142"/>
                    <a:ext cx="183663" cy="1836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50" name="Picture 49" descr="latex-image-1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635" y="3614523"/>
                    <a:ext cx="88900" cy="889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6" name="Rectangle 45"/>
              <p:cNvSpPr/>
              <p:nvPr/>
            </p:nvSpPr>
            <p:spPr>
              <a:xfrm>
                <a:off x="1932019" y="4338074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188886" y="3710979"/>
              <a:ext cx="203512" cy="200679"/>
              <a:chOff x="1413824" y="5298697"/>
              <a:chExt cx="203512" cy="200679"/>
            </a:xfrm>
          </p:grpSpPr>
          <p:grpSp>
            <p:nvGrpSpPr>
              <p:cNvPr id="52" name="Group 51"/>
              <p:cNvGrpSpPr/>
              <p:nvPr/>
            </p:nvGrpSpPr>
            <p:grpSpPr>
              <a:xfrm rot="10800000">
                <a:off x="1413824" y="5298697"/>
                <a:ext cx="200679" cy="200679"/>
                <a:chOff x="2030771" y="4103357"/>
                <a:chExt cx="311002" cy="311002"/>
              </a:xfrm>
            </p:grpSpPr>
            <p:sp>
              <p:nvSpPr>
                <p:cNvPr id="54" name="Block Arc 53"/>
                <p:cNvSpPr/>
                <p:nvPr/>
              </p:nvSpPr>
              <p:spPr>
                <a:xfrm>
                  <a:off x="2030771" y="4103357"/>
                  <a:ext cx="311002" cy="311002"/>
                </a:xfrm>
                <a:prstGeom prst="blockArc">
                  <a:avLst>
                    <a:gd name="adj1" fmla="val 10800000"/>
                    <a:gd name="adj2" fmla="val 21363299"/>
                    <a:gd name="adj3" fmla="val 0"/>
                  </a:avLst>
                </a:prstGeom>
                <a:ln w="12700" cmpd="sng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55" name="Group 54"/>
                <p:cNvGrpSpPr/>
                <p:nvPr/>
              </p:nvGrpSpPr>
              <p:grpSpPr>
                <a:xfrm>
                  <a:off x="2094847" y="4164536"/>
                  <a:ext cx="183663" cy="183663"/>
                  <a:chOff x="2595254" y="3567142"/>
                  <a:chExt cx="183663" cy="183663"/>
                </a:xfrm>
              </p:grpSpPr>
              <p:sp>
                <p:nvSpPr>
                  <p:cNvPr id="56" name="Oval 55"/>
                  <p:cNvSpPr/>
                  <p:nvPr/>
                </p:nvSpPr>
                <p:spPr>
                  <a:xfrm>
                    <a:off x="2595254" y="3567142"/>
                    <a:ext cx="183663" cy="1836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57" name="Picture 56" descr="latex-image-1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635" y="3614523"/>
                    <a:ext cx="88900" cy="889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53" name="Rectangle 52"/>
              <p:cNvSpPr/>
              <p:nvPr/>
            </p:nvSpPr>
            <p:spPr>
              <a:xfrm>
                <a:off x="1416657" y="5338310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478452" y="2774761"/>
              <a:ext cx="200942" cy="203698"/>
              <a:chOff x="2295465" y="4693329"/>
              <a:chExt cx="200942" cy="203698"/>
            </a:xfrm>
          </p:grpSpPr>
          <p:grpSp>
            <p:nvGrpSpPr>
              <p:cNvPr id="59" name="Group 58"/>
              <p:cNvGrpSpPr/>
              <p:nvPr/>
            </p:nvGrpSpPr>
            <p:grpSpPr>
              <a:xfrm rot="10800000">
                <a:off x="2295728" y="4693329"/>
                <a:ext cx="200679" cy="200679"/>
                <a:chOff x="2030771" y="4103357"/>
                <a:chExt cx="311002" cy="311002"/>
              </a:xfrm>
            </p:grpSpPr>
            <p:sp>
              <p:nvSpPr>
                <p:cNvPr id="61" name="Block Arc 60"/>
                <p:cNvSpPr/>
                <p:nvPr/>
              </p:nvSpPr>
              <p:spPr>
                <a:xfrm>
                  <a:off x="2030771" y="4103357"/>
                  <a:ext cx="311002" cy="311002"/>
                </a:xfrm>
                <a:prstGeom prst="blockArc">
                  <a:avLst>
                    <a:gd name="adj1" fmla="val 10800000"/>
                    <a:gd name="adj2" fmla="val 21363299"/>
                    <a:gd name="adj3" fmla="val 0"/>
                  </a:avLst>
                </a:prstGeom>
                <a:ln w="12700" cmpd="sng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62" name="Group 61"/>
                <p:cNvGrpSpPr/>
                <p:nvPr/>
              </p:nvGrpSpPr>
              <p:grpSpPr>
                <a:xfrm>
                  <a:off x="2094847" y="4164536"/>
                  <a:ext cx="183663" cy="183663"/>
                  <a:chOff x="2595254" y="3567142"/>
                  <a:chExt cx="183663" cy="183663"/>
                </a:xfrm>
              </p:grpSpPr>
              <p:sp>
                <p:nvSpPr>
                  <p:cNvPr id="63" name="Oval 62"/>
                  <p:cNvSpPr/>
                  <p:nvPr/>
                </p:nvSpPr>
                <p:spPr>
                  <a:xfrm>
                    <a:off x="2595254" y="3567142"/>
                    <a:ext cx="183663" cy="1836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C0504D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64" name="Picture 63" descr="latex-image-1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635" y="3614523"/>
                    <a:ext cx="88900" cy="889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60" name="Rectangle 59"/>
              <p:cNvSpPr/>
              <p:nvPr/>
            </p:nvSpPr>
            <p:spPr>
              <a:xfrm>
                <a:off x="2295465" y="4736020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2843141" y="4449878"/>
              <a:ext cx="186955" cy="200679"/>
              <a:chOff x="1164433" y="5775236"/>
              <a:chExt cx="186955" cy="200679"/>
            </a:xfrm>
          </p:grpSpPr>
          <p:sp>
            <p:nvSpPr>
              <p:cNvPr id="66" name="Block Arc 65"/>
              <p:cNvSpPr/>
              <p:nvPr/>
            </p:nvSpPr>
            <p:spPr>
              <a:xfrm rot="5400000">
                <a:off x="1164433" y="5783476"/>
                <a:ext cx="186955" cy="186955"/>
              </a:xfrm>
              <a:prstGeom prst="blockArc">
                <a:avLst>
                  <a:gd name="adj1" fmla="val 10800000"/>
                  <a:gd name="adj2" fmla="val 21363299"/>
                  <a:gd name="adj3" fmla="val 0"/>
                </a:avLst>
              </a:prstGeom>
              <a:ln w="127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 rot="16200000">
                <a:off x="1169941" y="5795072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Curved Connector 67"/>
            <p:cNvCxnSpPr>
              <a:stCxn id="35" idx="4"/>
              <a:endCxn id="12" idx="0"/>
            </p:cNvCxnSpPr>
            <p:nvPr/>
          </p:nvCxnSpPr>
          <p:spPr>
            <a:xfrm rot="16200000" flipH="1">
              <a:off x="3119464" y="3027104"/>
              <a:ext cx="556750" cy="398052"/>
            </a:xfrm>
            <a:prstGeom prst="curvedConnector3">
              <a:avLst/>
            </a:prstGeom>
            <a:ln w="12700" cmpd="sng"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/>
            <p:cNvGrpSpPr/>
            <p:nvPr/>
          </p:nvGrpSpPr>
          <p:grpSpPr>
            <a:xfrm>
              <a:off x="2792061" y="3665287"/>
              <a:ext cx="203512" cy="200679"/>
              <a:chOff x="1413824" y="5298697"/>
              <a:chExt cx="203512" cy="200679"/>
            </a:xfrm>
          </p:grpSpPr>
          <p:grpSp>
            <p:nvGrpSpPr>
              <p:cNvPr id="91" name="Group 90"/>
              <p:cNvGrpSpPr/>
              <p:nvPr/>
            </p:nvGrpSpPr>
            <p:grpSpPr>
              <a:xfrm rot="10800000">
                <a:off x="1413824" y="5298697"/>
                <a:ext cx="200679" cy="200679"/>
                <a:chOff x="2030771" y="4103357"/>
                <a:chExt cx="311002" cy="311002"/>
              </a:xfrm>
            </p:grpSpPr>
            <p:sp>
              <p:nvSpPr>
                <p:cNvPr id="93" name="Block Arc 92"/>
                <p:cNvSpPr/>
                <p:nvPr/>
              </p:nvSpPr>
              <p:spPr>
                <a:xfrm>
                  <a:off x="2030771" y="4103357"/>
                  <a:ext cx="311002" cy="311002"/>
                </a:xfrm>
                <a:prstGeom prst="blockArc">
                  <a:avLst>
                    <a:gd name="adj1" fmla="val 10800000"/>
                    <a:gd name="adj2" fmla="val 21363299"/>
                    <a:gd name="adj3" fmla="val 0"/>
                  </a:avLst>
                </a:prstGeom>
                <a:ln w="12700" cmpd="sng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94" name="Group 93"/>
                <p:cNvGrpSpPr/>
                <p:nvPr/>
              </p:nvGrpSpPr>
              <p:grpSpPr>
                <a:xfrm>
                  <a:off x="2094847" y="4164536"/>
                  <a:ext cx="183663" cy="183663"/>
                  <a:chOff x="2595254" y="3567142"/>
                  <a:chExt cx="183663" cy="183663"/>
                </a:xfrm>
              </p:grpSpPr>
              <p:sp>
                <p:nvSpPr>
                  <p:cNvPr id="95" name="Oval 94"/>
                  <p:cNvSpPr/>
                  <p:nvPr/>
                </p:nvSpPr>
                <p:spPr>
                  <a:xfrm>
                    <a:off x="2595254" y="3567142"/>
                    <a:ext cx="183663" cy="1836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6" name="Picture 95" descr="latex-image-1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635" y="3614523"/>
                    <a:ext cx="88900" cy="889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92" name="Rectangle 91"/>
              <p:cNvSpPr/>
              <p:nvPr/>
            </p:nvSpPr>
            <p:spPr>
              <a:xfrm>
                <a:off x="1416657" y="5338310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7" name="Curved Connector 96"/>
            <p:cNvCxnSpPr>
              <a:stCxn id="92" idx="0"/>
              <a:endCxn id="23" idx="2"/>
            </p:cNvCxnSpPr>
            <p:nvPr/>
          </p:nvCxnSpPr>
          <p:spPr>
            <a:xfrm rot="5400000" flipH="1" flipV="1">
              <a:off x="2932638" y="3571896"/>
              <a:ext cx="95601" cy="170408"/>
            </a:xfrm>
            <a:prstGeom prst="curvedConnector3">
              <a:avLst/>
            </a:prstGeom>
            <a:ln w="127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/>
            <p:cNvGrpSpPr/>
            <p:nvPr/>
          </p:nvGrpSpPr>
          <p:grpSpPr>
            <a:xfrm>
              <a:off x="4306608" y="1973976"/>
              <a:ext cx="151489" cy="149303"/>
              <a:chOff x="1741533" y="4894008"/>
              <a:chExt cx="213653" cy="210570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1741533" y="4894008"/>
                <a:ext cx="213653" cy="210570"/>
              </a:xfrm>
              <a:prstGeom prst="roundRect">
                <a:avLst/>
              </a:prstGeom>
              <a:solidFill>
                <a:srgbClr val="FFFFFF"/>
              </a:solidFill>
              <a:ln w="12700" cmpd="sng">
                <a:solidFill>
                  <a:srgbClr val="C0504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8" name="Picture 107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6930" y="4955275"/>
                <a:ext cx="82858" cy="88037"/>
              </a:xfrm>
              <a:prstGeom prst="rect">
                <a:avLst/>
              </a:prstGeom>
            </p:spPr>
          </p:pic>
        </p:grpSp>
        <p:cxnSp>
          <p:nvCxnSpPr>
            <p:cNvPr id="110" name="Curved Connector 109"/>
            <p:cNvCxnSpPr>
              <a:stCxn id="107" idx="0"/>
              <a:endCxn id="15" idx="0"/>
            </p:cNvCxnSpPr>
            <p:nvPr/>
          </p:nvCxnSpPr>
          <p:spPr>
            <a:xfrm rot="16200000" flipH="1" flipV="1">
              <a:off x="4042138" y="1814275"/>
              <a:ext cx="180514" cy="499916"/>
            </a:xfrm>
            <a:prstGeom prst="curvedConnector3">
              <a:avLst>
                <a:gd name="adj1" fmla="val -126638"/>
              </a:avLst>
            </a:prstGeom>
            <a:ln w="12700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ounded Rectangle 110"/>
            <p:cNvSpPr/>
            <p:nvPr/>
          </p:nvSpPr>
          <p:spPr>
            <a:xfrm>
              <a:off x="2792061" y="2017417"/>
              <a:ext cx="234240" cy="20987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Curved Connector 111"/>
            <p:cNvCxnSpPr>
              <a:stCxn id="111" idx="3"/>
              <a:endCxn id="39" idx="0"/>
            </p:cNvCxnSpPr>
            <p:nvPr/>
          </p:nvCxnSpPr>
          <p:spPr>
            <a:xfrm>
              <a:off x="3026301" y="2122355"/>
              <a:ext cx="402550" cy="501260"/>
            </a:xfrm>
            <a:prstGeom prst="curvedConnector2">
              <a:avLst/>
            </a:prstGeom>
            <a:ln w="12700" cmpd="sng">
              <a:solidFill>
                <a:schemeClr val="accent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ounded Rectangle 112"/>
            <p:cNvSpPr/>
            <p:nvPr/>
          </p:nvSpPr>
          <p:spPr>
            <a:xfrm>
              <a:off x="2495111" y="4240002"/>
              <a:ext cx="234240" cy="20987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urved Connector 113"/>
            <p:cNvCxnSpPr>
              <a:stCxn id="113" idx="3"/>
              <a:endCxn id="92" idx="2"/>
            </p:cNvCxnSpPr>
            <p:nvPr/>
          </p:nvCxnSpPr>
          <p:spPr>
            <a:xfrm flipV="1">
              <a:off x="2729351" y="3865907"/>
              <a:ext cx="165883" cy="479033"/>
            </a:xfrm>
            <a:prstGeom prst="curvedConnector2">
              <a:avLst/>
            </a:prstGeom>
            <a:ln w="127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14"/>
            <p:cNvGrpSpPr/>
            <p:nvPr/>
          </p:nvGrpSpPr>
          <p:grpSpPr>
            <a:xfrm>
              <a:off x="1074806" y="3895763"/>
              <a:ext cx="253470" cy="218509"/>
              <a:chOff x="1614007" y="5167028"/>
              <a:chExt cx="468707" cy="404058"/>
            </a:xfrm>
          </p:grpSpPr>
          <p:sp>
            <p:nvSpPr>
              <p:cNvPr id="116" name="Isosceles Triangle 115"/>
              <p:cNvSpPr/>
              <p:nvPr/>
            </p:nvSpPr>
            <p:spPr>
              <a:xfrm>
                <a:off x="1614007" y="5167028"/>
                <a:ext cx="468707" cy="404058"/>
              </a:xfrm>
              <a:prstGeom prst="triangle">
                <a:avLst/>
              </a:prstGeom>
              <a:solidFill>
                <a:schemeClr val="bg1"/>
              </a:solidFill>
              <a:ln w="127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Curved Connector 116"/>
              <p:cNvCxnSpPr/>
              <p:nvPr/>
            </p:nvCxnSpPr>
            <p:spPr>
              <a:xfrm flipV="1">
                <a:off x="1712958" y="5370209"/>
                <a:ext cx="213654" cy="168025"/>
              </a:xfrm>
              <a:prstGeom prst="curvedConnector3">
                <a:avLst/>
              </a:prstGeom>
              <a:ln w="12700" cmpd="sng">
                <a:solidFill>
                  <a:schemeClr val="tx2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Curved Connector 117"/>
            <p:cNvCxnSpPr>
              <a:stCxn id="160" idx="4"/>
              <a:endCxn id="123" idx="0"/>
            </p:cNvCxnSpPr>
            <p:nvPr/>
          </p:nvCxnSpPr>
          <p:spPr>
            <a:xfrm rot="5400000">
              <a:off x="975189" y="3170465"/>
              <a:ext cx="528166" cy="127827"/>
            </a:xfrm>
            <a:prstGeom prst="curvedConnector3">
              <a:avLst/>
            </a:prstGeom>
            <a:ln w="12700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urved Connector 118"/>
            <p:cNvCxnSpPr>
              <a:stCxn id="123" idx="0"/>
              <a:endCxn id="153" idx="4"/>
            </p:cNvCxnSpPr>
            <p:nvPr/>
          </p:nvCxnSpPr>
          <p:spPr>
            <a:xfrm rot="16200000" flipV="1">
              <a:off x="731410" y="3054513"/>
              <a:ext cx="719883" cy="168014"/>
            </a:xfrm>
            <a:prstGeom prst="curvedConnector3">
              <a:avLst/>
            </a:prstGeom>
            <a:ln w="12700" cmpd="sng">
              <a:solidFill>
                <a:schemeClr val="tx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urved Connector 119"/>
            <p:cNvCxnSpPr>
              <a:stCxn id="116" idx="3"/>
              <a:endCxn id="171" idx="2"/>
            </p:cNvCxnSpPr>
            <p:nvPr/>
          </p:nvCxnSpPr>
          <p:spPr>
            <a:xfrm rot="5400000" flipH="1" flipV="1">
              <a:off x="1108484" y="3065472"/>
              <a:ext cx="1141857" cy="955744"/>
            </a:xfrm>
            <a:prstGeom prst="curvedConnector3">
              <a:avLst>
                <a:gd name="adj1" fmla="val -34479"/>
              </a:avLst>
            </a:prstGeom>
            <a:ln w="12700" cmpd="sng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urved Connector 120"/>
            <p:cNvCxnSpPr>
              <a:stCxn id="116" idx="3"/>
            </p:cNvCxnSpPr>
            <p:nvPr/>
          </p:nvCxnSpPr>
          <p:spPr>
            <a:xfrm rot="5400000">
              <a:off x="689813" y="4032444"/>
              <a:ext cx="429901" cy="593556"/>
            </a:xfrm>
            <a:prstGeom prst="curvedConnector2">
              <a:avLst/>
            </a:prstGeom>
            <a:ln w="12700" cmpd="sng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/>
            <p:cNvGrpSpPr/>
            <p:nvPr/>
          </p:nvGrpSpPr>
          <p:grpSpPr>
            <a:xfrm>
              <a:off x="1099613" y="3498461"/>
              <a:ext cx="151489" cy="149303"/>
              <a:chOff x="1741533" y="4894008"/>
              <a:chExt cx="213653" cy="210570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1741533" y="4894008"/>
                <a:ext cx="213653" cy="210570"/>
              </a:xfrm>
              <a:prstGeom prst="roundRect">
                <a:avLst/>
              </a:prstGeom>
              <a:solidFill>
                <a:srgbClr val="FFFFFF"/>
              </a:solidFill>
              <a:ln w="127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4" name="Picture 123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6930" y="4955275"/>
                <a:ext cx="82858" cy="88037"/>
              </a:xfrm>
              <a:prstGeom prst="rect">
                <a:avLst/>
              </a:prstGeom>
            </p:spPr>
          </p:pic>
        </p:grpSp>
        <p:grpSp>
          <p:nvGrpSpPr>
            <p:cNvPr id="125" name="Group 124"/>
            <p:cNvGrpSpPr/>
            <p:nvPr/>
          </p:nvGrpSpPr>
          <p:grpSpPr>
            <a:xfrm>
              <a:off x="1342693" y="2148446"/>
              <a:ext cx="236473" cy="236473"/>
              <a:chOff x="2875826" y="4410075"/>
              <a:chExt cx="236473" cy="236473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2875826" y="4410075"/>
                <a:ext cx="236473" cy="236473"/>
              </a:xfrm>
              <a:prstGeom prst="ellipse">
                <a:avLst/>
              </a:prstGeom>
              <a:solidFill>
                <a:schemeClr val="bg1"/>
              </a:solidFill>
              <a:ln w="127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Curved Connector 126"/>
              <p:cNvCxnSpPr/>
              <p:nvPr/>
            </p:nvCxnSpPr>
            <p:spPr>
              <a:xfrm flipV="1">
                <a:off x="2936292" y="4482878"/>
                <a:ext cx="115541" cy="90866"/>
              </a:xfrm>
              <a:prstGeom prst="curvedConnector3">
                <a:avLst/>
              </a:prstGeom>
              <a:ln w="12700" cmpd="sng">
                <a:solidFill>
                  <a:srgbClr val="C0504D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Curved Connector 127"/>
            <p:cNvCxnSpPr>
              <a:stCxn id="126" idx="4"/>
              <a:endCxn id="157" idx="0"/>
            </p:cNvCxnSpPr>
            <p:nvPr/>
          </p:nvCxnSpPr>
          <p:spPr>
            <a:xfrm rot="5400000">
              <a:off x="1169743" y="2518100"/>
              <a:ext cx="424369" cy="158007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rgbClr val="C0504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urved Connector 128"/>
            <p:cNvCxnSpPr>
              <a:stCxn id="174" idx="4"/>
              <a:endCxn id="218" idx="2"/>
            </p:cNvCxnSpPr>
            <p:nvPr/>
          </p:nvCxnSpPr>
          <p:spPr>
            <a:xfrm rot="16200000" flipV="1">
              <a:off x="1711979" y="2366103"/>
              <a:ext cx="694173" cy="196438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urved Connector 138"/>
            <p:cNvCxnSpPr>
              <a:stCxn id="116" idx="0"/>
              <a:endCxn id="123" idx="2"/>
            </p:cNvCxnSpPr>
            <p:nvPr/>
          </p:nvCxnSpPr>
          <p:spPr>
            <a:xfrm rot="16200000" flipV="1">
              <a:off x="1064451" y="3758672"/>
              <a:ext cx="247999" cy="26183"/>
            </a:xfrm>
            <a:prstGeom prst="curvedConnector3">
              <a:avLst/>
            </a:prstGeom>
            <a:ln w="12700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up 147"/>
            <p:cNvGrpSpPr/>
            <p:nvPr/>
          </p:nvGrpSpPr>
          <p:grpSpPr>
            <a:xfrm>
              <a:off x="906742" y="2617571"/>
              <a:ext cx="200941" cy="203698"/>
              <a:chOff x="1610826" y="4074384"/>
              <a:chExt cx="200941" cy="203698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1610826" y="4077403"/>
                <a:ext cx="200679" cy="200679"/>
                <a:chOff x="2030771" y="4103357"/>
                <a:chExt cx="311002" cy="311002"/>
              </a:xfrm>
            </p:grpSpPr>
            <p:sp>
              <p:nvSpPr>
                <p:cNvPr id="151" name="Block Arc 150"/>
                <p:cNvSpPr/>
                <p:nvPr/>
              </p:nvSpPr>
              <p:spPr>
                <a:xfrm>
                  <a:off x="2030771" y="4103357"/>
                  <a:ext cx="311002" cy="311002"/>
                </a:xfrm>
                <a:prstGeom prst="blockArc">
                  <a:avLst>
                    <a:gd name="adj1" fmla="val 10800000"/>
                    <a:gd name="adj2" fmla="val 21363299"/>
                    <a:gd name="adj3" fmla="val 0"/>
                  </a:avLst>
                </a:prstGeom>
                <a:ln w="12700" cmpd="sng">
                  <a:solidFill>
                    <a:srgbClr val="8064A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2094847" y="4164536"/>
                  <a:ext cx="183663" cy="183663"/>
                  <a:chOff x="2595254" y="3567142"/>
                  <a:chExt cx="183663" cy="183663"/>
                </a:xfrm>
              </p:grpSpPr>
              <p:sp>
                <p:nvSpPr>
                  <p:cNvPr id="153" name="Oval 152"/>
                  <p:cNvSpPr/>
                  <p:nvPr/>
                </p:nvSpPr>
                <p:spPr>
                  <a:xfrm>
                    <a:off x="2595254" y="3567142"/>
                    <a:ext cx="183663" cy="1836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4" name="Picture 153" descr="latex-image-1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635" y="3614523"/>
                    <a:ext cx="88900" cy="889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50" name="Rectangle 149"/>
              <p:cNvSpPr/>
              <p:nvPr/>
            </p:nvSpPr>
            <p:spPr>
              <a:xfrm>
                <a:off x="1611088" y="4074384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1202583" y="2809288"/>
              <a:ext cx="200679" cy="203698"/>
              <a:chOff x="1932019" y="4338074"/>
              <a:chExt cx="200679" cy="203698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1932019" y="4341093"/>
                <a:ext cx="200679" cy="200679"/>
                <a:chOff x="2030771" y="4103357"/>
                <a:chExt cx="311002" cy="311002"/>
              </a:xfrm>
            </p:grpSpPr>
            <p:sp>
              <p:nvSpPr>
                <p:cNvPr id="158" name="Block Arc 157"/>
                <p:cNvSpPr/>
                <p:nvPr/>
              </p:nvSpPr>
              <p:spPr>
                <a:xfrm>
                  <a:off x="2030771" y="4103357"/>
                  <a:ext cx="311002" cy="311002"/>
                </a:xfrm>
                <a:prstGeom prst="blockArc">
                  <a:avLst>
                    <a:gd name="adj1" fmla="val 10800000"/>
                    <a:gd name="adj2" fmla="val 21363299"/>
                    <a:gd name="adj3" fmla="val 0"/>
                  </a:avLst>
                </a:prstGeom>
                <a:ln w="12700" cmpd="sng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159" name="Group 158"/>
                <p:cNvGrpSpPr/>
                <p:nvPr/>
              </p:nvGrpSpPr>
              <p:grpSpPr>
                <a:xfrm>
                  <a:off x="2094847" y="4164536"/>
                  <a:ext cx="183663" cy="183663"/>
                  <a:chOff x="2595254" y="3567142"/>
                  <a:chExt cx="183663" cy="183663"/>
                </a:xfrm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2595254" y="3567142"/>
                    <a:ext cx="183663" cy="1836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61" name="Picture 160" descr="latex-image-1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635" y="3614523"/>
                    <a:ext cx="88900" cy="889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57" name="Rectangle 156"/>
              <p:cNvSpPr/>
              <p:nvPr/>
            </p:nvSpPr>
            <p:spPr>
              <a:xfrm>
                <a:off x="1932019" y="4338074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2056945" y="2768717"/>
              <a:ext cx="200942" cy="203698"/>
              <a:chOff x="2295465" y="4693329"/>
              <a:chExt cx="200942" cy="203698"/>
            </a:xfrm>
          </p:grpSpPr>
          <p:grpSp>
            <p:nvGrpSpPr>
              <p:cNvPr id="170" name="Group 169"/>
              <p:cNvGrpSpPr/>
              <p:nvPr/>
            </p:nvGrpSpPr>
            <p:grpSpPr>
              <a:xfrm rot="10800000">
                <a:off x="2295728" y="4693329"/>
                <a:ext cx="200679" cy="200679"/>
                <a:chOff x="2030771" y="4103357"/>
                <a:chExt cx="311002" cy="311002"/>
              </a:xfrm>
            </p:grpSpPr>
            <p:sp>
              <p:nvSpPr>
                <p:cNvPr id="172" name="Block Arc 171"/>
                <p:cNvSpPr/>
                <p:nvPr/>
              </p:nvSpPr>
              <p:spPr>
                <a:xfrm>
                  <a:off x="2030771" y="4103357"/>
                  <a:ext cx="311002" cy="311002"/>
                </a:xfrm>
                <a:prstGeom prst="blockArc">
                  <a:avLst>
                    <a:gd name="adj1" fmla="val 10800000"/>
                    <a:gd name="adj2" fmla="val 21363299"/>
                    <a:gd name="adj3" fmla="val 0"/>
                  </a:avLst>
                </a:prstGeom>
                <a:ln w="12700" cmpd="sng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173" name="Group 172"/>
                <p:cNvGrpSpPr/>
                <p:nvPr/>
              </p:nvGrpSpPr>
              <p:grpSpPr>
                <a:xfrm>
                  <a:off x="2094847" y="4164536"/>
                  <a:ext cx="183663" cy="183663"/>
                  <a:chOff x="2595254" y="3567142"/>
                  <a:chExt cx="183663" cy="183663"/>
                </a:xfrm>
              </p:grpSpPr>
              <p:sp>
                <p:nvSpPr>
                  <p:cNvPr id="174" name="Oval 173"/>
                  <p:cNvSpPr/>
                  <p:nvPr/>
                </p:nvSpPr>
                <p:spPr>
                  <a:xfrm>
                    <a:off x="2595254" y="3567142"/>
                    <a:ext cx="183663" cy="1836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C0504D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75" name="Picture 174" descr="latex-image-1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635" y="3614523"/>
                    <a:ext cx="88900" cy="889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71" name="Rectangle 170"/>
              <p:cNvSpPr/>
              <p:nvPr/>
            </p:nvSpPr>
            <p:spPr>
              <a:xfrm>
                <a:off x="2295465" y="4736020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1885101" y="1967932"/>
              <a:ext cx="151489" cy="149303"/>
              <a:chOff x="1741533" y="4894008"/>
              <a:chExt cx="213653" cy="210570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1741533" y="4894008"/>
                <a:ext cx="213653" cy="210570"/>
              </a:xfrm>
              <a:prstGeom prst="roundRect">
                <a:avLst/>
              </a:prstGeom>
              <a:solidFill>
                <a:srgbClr val="FFFFFF"/>
              </a:solidFill>
              <a:ln w="12700" cmpd="sng">
                <a:solidFill>
                  <a:srgbClr val="C0504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9" name="Picture 218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6930" y="4955275"/>
                <a:ext cx="82858" cy="88037"/>
              </a:xfrm>
              <a:prstGeom prst="rect">
                <a:avLst/>
              </a:prstGeom>
            </p:spPr>
          </p:pic>
        </p:grpSp>
        <p:cxnSp>
          <p:nvCxnSpPr>
            <p:cNvPr id="221" name="Curved Connector 220"/>
            <p:cNvCxnSpPr>
              <a:stCxn id="218" idx="0"/>
              <a:endCxn id="126" idx="0"/>
            </p:cNvCxnSpPr>
            <p:nvPr/>
          </p:nvCxnSpPr>
          <p:spPr>
            <a:xfrm rot="16200000" flipH="1" flipV="1">
              <a:off x="1620631" y="1808231"/>
              <a:ext cx="180514" cy="499916"/>
            </a:xfrm>
            <a:prstGeom prst="curvedConnector3">
              <a:avLst>
                <a:gd name="adj1" fmla="val -126638"/>
              </a:avLst>
            </a:prstGeom>
            <a:ln w="12700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urved Connector 222"/>
            <p:cNvCxnSpPr>
              <a:endCxn id="150" idx="0"/>
            </p:cNvCxnSpPr>
            <p:nvPr/>
          </p:nvCxnSpPr>
          <p:spPr>
            <a:xfrm>
              <a:off x="604794" y="2116311"/>
              <a:ext cx="402550" cy="501260"/>
            </a:xfrm>
            <a:prstGeom prst="curvedConnector2">
              <a:avLst/>
            </a:prstGeom>
            <a:ln w="12700" cmpd="sng">
              <a:solidFill>
                <a:schemeClr val="accent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6" name="Group 225"/>
            <p:cNvGrpSpPr/>
            <p:nvPr/>
          </p:nvGrpSpPr>
          <p:grpSpPr>
            <a:xfrm>
              <a:off x="5899021" y="3892744"/>
              <a:ext cx="253470" cy="218509"/>
              <a:chOff x="1614007" y="5167028"/>
              <a:chExt cx="468707" cy="404058"/>
            </a:xfrm>
          </p:grpSpPr>
          <p:sp>
            <p:nvSpPr>
              <p:cNvPr id="227" name="Isosceles Triangle 226"/>
              <p:cNvSpPr/>
              <p:nvPr/>
            </p:nvSpPr>
            <p:spPr>
              <a:xfrm>
                <a:off x="1614007" y="5167028"/>
                <a:ext cx="468707" cy="404058"/>
              </a:xfrm>
              <a:prstGeom prst="triangle">
                <a:avLst/>
              </a:prstGeom>
              <a:solidFill>
                <a:schemeClr val="bg1"/>
              </a:solidFill>
              <a:ln w="127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8" name="Curved Connector 227"/>
              <p:cNvCxnSpPr/>
              <p:nvPr/>
            </p:nvCxnSpPr>
            <p:spPr>
              <a:xfrm flipV="1">
                <a:off x="1712958" y="5370209"/>
                <a:ext cx="213654" cy="168025"/>
              </a:xfrm>
              <a:prstGeom prst="curvedConnector3">
                <a:avLst/>
              </a:prstGeom>
              <a:ln w="12700" cmpd="sng">
                <a:solidFill>
                  <a:schemeClr val="tx2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9" name="Curved Connector 228"/>
            <p:cNvCxnSpPr>
              <a:stCxn id="271" idx="4"/>
              <a:endCxn id="234" idx="0"/>
            </p:cNvCxnSpPr>
            <p:nvPr/>
          </p:nvCxnSpPr>
          <p:spPr>
            <a:xfrm rot="5400000">
              <a:off x="5799404" y="3167446"/>
              <a:ext cx="528166" cy="127827"/>
            </a:xfrm>
            <a:prstGeom prst="curvedConnector3">
              <a:avLst/>
            </a:prstGeom>
            <a:ln w="12700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urved Connector 229"/>
            <p:cNvCxnSpPr>
              <a:stCxn id="234" idx="0"/>
              <a:endCxn id="264" idx="4"/>
            </p:cNvCxnSpPr>
            <p:nvPr/>
          </p:nvCxnSpPr>
          <p:spPr>
            <a:xfrm rot="16200000" flipV="1">
              <a:off x="5555625" y="3051494"/>
              <a:ext cx="719883" cy="168014"/>
            </a:xfrm>
            <a:prstGeom prst="curvedConnector3">
              <a:avLst/>
            </a:prstGeom>
            <a:ln w="12700" cmpd="sng">
              <a:solidFill>
                <a:schemeClr val="tx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urved Connector 230"/>
            <p:cNvCxnSpPr>
              <a:stCxn id="227" idx="3"/>
              <a:endCxn id="282" idx="2"/>
            </p:cNvCxnSpPr>
            <p:nvPr/>
          </p:nvCxnSpPr>
          <p:spPr>
            <a:xfrm rot="5400000" flipH="1" flipV="1">
              <a:off x="5932699" y="3062453"/>
              <a:ext cx="1141857" cy="955744"/>
            </a:xfrm>
            <a:prstGeom prst="curvedConnector3">
              <a:avLst>
                <a:gd name="adj1" fmla="val -34479"/>
              </a:avLst>
            </a:prstGeom>
            <a:ln w="12700" cmpd="sng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urved Connector 231"/>
            <p:cNvCxnSpPr>
              <a:stCxn id="227" idx="3"/>
              <a:endCxn id="289" idx="2"/>
            </p:cNvCxnSpPr>
            <p:nvPr/>
          </p:nvCxnSpPr>
          <p:spPr>
            <a:xfrm rot="5400000">
              <a:off x="5514028" y="4029425"/>
              <a:ext cx="429901" cy="593556"/>
            </a:xfrm>
            <a:prstGeom prst="curvedConnector2">
              <a:avLst/>
            </a:prstGeom>
            <a:ln w="12700" cmpd="sng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Group 232"/>
            <p:cNvGrpSpPr/>
            <p:nvPr/>
          </p:nvGrpSpPr>
          <p:grpSpPr>
            <a:xfrm>
              <a:off x="5923828" y="3495442"/>
              <a:ext cx="151489" cy="149303"/>
              <a:chOff x="1741533" y="4894008"/>
              <a:chExt cx="213653" cy="210570"/>
            </a:xfrm>
          </p:grpSpPr>
          <p:sp>
            <p:nvSpPr>
              <p:cNvPr id="234" name="Rounded Rectangle 233"/>
              <p:cNvSpPr/>
              <p:nvPr/>
            </p:nvSpPr>
            <p:spPr>
              <a:xfrm>
                <a:off x="1741533" y="4894008"/>
                <a:ext cx="213653" cy="210570"/>
              </a:xfrm>
              <a:prstGeom prst="roundRect">
                <a:avLst/>
              </a:prstGeom>
              <a:solidFill>
                <a:srgbClr val="FFFFFF"/>
              </a:solidFill>
              <a:ln w="127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5" name="Picture 234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6930" y="4955275"/>
                <a:ext cx="82858" cy="88037"/>
              </a:xfrm>
              <a:prstGeom prst="rect">
                <a:avLst/>
              </a:prstGeom>
            </p:spPr>
          </p:pic>
        </p:grpSp>
        <p:grpSp>
          <p:nvGrpSpPr>
            <p:cNvPr id="236" name="Group 235"/>
            <p:cNvGrpSpPr/>
            <p:nvPr/>
          </p:nvGrpSpPr>
          <p:grpSpPr>
            <a:xfrm>
              <a:off x="6166908" y="2145427"/>
              <a:ext cx="236473" cy="236473"/>
              <a:chOff x="2875826" y="4410075"/>
              <a:chExt cx="236473" cy="236473"/>
            </a:xfrm>
          </p:grpSpPr>
          <p:sp>
            <p:nvSpPr>
              <p:cNvPr id="237" name="Oval 236"/>
              <p:cNvSpPr/>
              <p:nvPr/>
            </p:nvSpPr>
            <p:spPr>
              <a:xfrm>
                <a:off x="2875826" y="4410075"/>
                <a:ext cx="236473" cy="236473"/>
              </a:xfrm>
              <a:prstGeom prst="ellipse">
                <a:avLst/>
              </a:prstGeom>
              <a:solidFill>
                <a:schemeClr val="bg1"/>
              </a:solidFill>
              <a:ln w="127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8" name="Curved Connector 237"/>
              <p:cNvCxnSpPr/>
              <p:nvPr/>
            </p:nvCxnSpPr>
            <p:spPr>
              <a:xfrm flipV="1">
                <a:off x="2936292" y="4482878"/>
                <a:ext cx="115541" cy="90866"/>
              </a:xfrm>
              <a:prstGeom prst="curvedConnector3">
                <a:avLst/>
              </a:prstGeom>
              <a:ln w="12700" cmpd="sng">
                <a:solidFill>
                  <a:srgbClr val="C0504D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9" name="Curved Connector 238"/>
            <p:cNvCxnSpPr>
              <a:stCxn id="237" idx="4"/>
              <a:endCxn id="268" idx="0"/>
            </p:cNvCxnSpPr>
            <p:nvPr/>
          </p:nvCxnSpPr>
          <p:spPr>
            <a:xfrm rot="5400000">
              <a:off x="5993958" y="2515081"/>
              <a:ext cx="424369" cy="158007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rgbClr val="C0504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urved Connector 239"/>
            <p:cNvCxnSpPr>
              <a:stCxn id="285" idx="4"/>
              <a:endCxn id="329" idx="2"/>
            </p:cNvCxnSpPr>
            <p:nvPr/>
          </p:nvCxnSpPr>
          <p:spPr>
            <a:xfrm rot="16200000" flipV="1">
              <a:off x="6536194" y="2363084"/>
              <a:ext cx="694173" cy="196438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1" name="Group 240"/>
            <p:cNvGrpSpPr/>
            <p:nvPr/>
          </p:nvGrpSpPr>
          <p:grpSpPr>
            <a:xfrm>
              <a:off x="5271546" y="3118375"/>
              <a:ext cx="253470" cy="218509"/>
              <a:chOff x="1614007" y="5167028"/>
              <a:chExt cx="468707" cy="404058"/>
            </a:xfrm>
          </p:grpSpPr>
          <p:sp>
            <p:nvSpPr>
              <p:cNvPr id="242" name="Isosceles Triangle 241"/>
              <p:cNvSpPr/>
              <p:nvPr/>
            </p:nvSpPr>
            <p:spPr>
              <a:xfrm>
                <a:off x="1614007" y="5167028"/>
                <a:ext cx="468707" cy="404058"/>
              </a:xfrm>
              <a:prstGeom prst="triangle">
                <a:avLst/>
              </a:prstGeom>
              <a:solidFill>
                <a:schemeClr val="bg1"/>
              </a:solidFill>
              <a:ln w="1270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3" name="Curved Connector 242"/>
              <p:cNvCxnSpPr/>
              <p:nvPr/>
            </p:nvCxnSpPr>
            <p:spPr>
              <a:xfrm flipV="1">
                <a:off x="1712958" y="5370209"/>
                <a:ext cx="213654" cy="168025"/>
              </a:xfrm>
              <a:prstGeom prst="curvedConnector3">
                <a:avLst/>
              </a:prstGeom>
              <a:ln w="12700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4" name="Group 243"/>
            <p:cNvGrpSpPr/>
            <p:nvPr/>
          </p:nvGrpSpPr>
          <p:grpSpPr>
            <a:xfrm>
              <a:off x="5392605" y="3450933"/>
              <a:ext cx="151489" cy="149303"/>
              <a:chOff x="1741533" y="4894008"/>
              <a:chExt cx="213653" cy="210570"/>
            </a:xfrm>
          </p:grpSpPr>
          <p:sp>
            <p:nvSpPr>
              <p:cNvPr id="245" name="Rounded Rectangle 244"/>
              <p:cNvSpPr/>
              <p:nvPr/>
            </p:nvSpPr>
            <p:spPr>
              <a:xfrm>
                <a:off x="1741533" y="4894008"/>
                <a:ext cx="213653" cy="210570"/>
              </a:xfrm>
              <a:prstGeom prst="roundRect">
                <a:avLst/>
              </a:prstGeom>
              <a:solidFill>
                <a:srgbClr val="FFFFFF"/>
              </a:solidFill>
              <a:ln w="1270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6" name="Picture 245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6930" y="4955275"/>
                <a:ext cx="82858" cy="88037"/>
              </a:xfrm>
              <a:prstGeom prst="rect">
                <a:avLst/>
              </a:prstGeom>
            </p:spPr>
          </p:pic>
        </p:grpSp>
        <p:cxnSp>
          <p:nvCxnSpPr>
            <p:cNvPr id="247" name="Curved Connector 246"/>
            <p:cNvCxnSpPr>
              <a:stCxn id="227" idx="3"/>
              <a:endCxn id="275" idx="2"/>
            </p:cNvCxnSpPr>
            <p:nvPr/>
          </p:nvCxnSpPr>
          <p:spPr>
            <a:xfrm rot="5400000" flipH="1">
              <a:off x="5755903" y="3841401"/>
              <a:ext cx="208717" cy="330989"/>
            </a:xfrm>
            <a:prstGeom prst="curvedConnector3">
              <a:avLst>
                <a:gd name="adj1" fmla="val -109526"/>
              </a:avLst>
            </a:prstGeom>
            <a:ln w="12700" cmpd="sng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urved Connector 247"/>
            <p:cNvCxnSpPr>
              <a:stCxn id="278" idx="4"/>
              <a:endCxn id="245" idx="2"/>
            </p:cNvCxnSpPr>
            <p:nvPr/>
          </p:nvCxnSpPr>
          <p:spPr>
            <a:xfrm rot="16200000" flipV="1">
              <a:off x="5507825" y="3560762"/>
              <a:ext cx="144371" cy="223320"/>
            </a:xfrm>
            <a:prstGeom prst="curvedConnector3">
              <a:avLst/>
            </a:prstGeom>
            <a:ln w="127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urved Connector 248"/>
            <p:cNvCxnSpPr>
              <a:stCxn id="245" idx="0"/>
              <a:endCxn id="242" idx="3"/>
            </p:cNvCxnSpPr>
            <p:nvPr/>
          </p:nvCxnSpPr>
          <p:spPr>
            <a:xfrm rot="16200000" flipV="1">
              <a:off x="5376292" y="3358874"/>
              <a:ext cx="114049" cy="70069"/>
            </a:xfrm>
            <a:prstGeom prst="curvedConnector3">
              <a:avLst/>
            </a:prstGeom>
            <a:ln w="127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urved Connector 249"/>
            <p:cNvCxnSpPr>
              <a:stCxn id="227" idx="0"/>
              <a:endCxn id="234" idx="2"/>
            </p:cNvCxnSpPr>
            <p:nvPr/>
          </p:nvCxnSpPr>
          <p:spPr>
            <a:xfrm rot="16200000" flipV="1">
              <a:off x="5888666" y="3755653"/>
              <a:ext cx="247999" cy="26183"/>
            </a:xfrm>
            <a:prstGeom prst="curvedConnector3">
              <a:avLst/>
            </a:prstGeom>
            <a:ln w="12700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urved Connector 250"/>
            <p:cNvCxnSpPr>
              <a:stCxn id="242" idx="0"/>
              <a:endCxn id="254" idx="0"/>
            </p:cNvCxnSpPr>
            <p:nvPr/>
          </p:nvCxnSpPr>
          <p:spPr>
            <a:xfrm rot="5400000" flipH="1" flipV="1">
              <a:off x="5330935" y="2848051"/>
              <a:ext cx="337671" cy="202978"/>
            </a:xfrm>
            <a:prstGeom prst="curvedConnector3">
              <a:avLst>
                <a:gd name="adj1" fmla="val 167699"/>
              </a:avLst>
            </a:prstGeom>
            <a:ln w="127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2" name="Group 251"/>
            <p:cNvGrpSpPr/>
            <p:nvPr/>
          </p:nvGrpSpPr>
          <p:grpSpPr>
            <a:xfrm>
              <a:off x="5500919" y="2780704"/>
              <a:ext cx="200679" cy="200679"/>
              <a:chOff x="1380788" y="4240536"/>
              <a:chExt cx="200679" cy="200679"/>
            </a:xfrm>
          </p:grpSpPr>
          <p:grpSp>
            <p:nvGrpSpPr>
              <p:cNvPr id="253" name="Group 252"/>
              <p:cNvGrpSpPr/>
              <p:nvPr/>
            </p:nvGrpSpPr>
            <p:grpSpPr>
              <a:xfrm>
                <a:off x="1380788" y="4240536"/>
                <a:ext cx="200679" cy="200679"/>
                <a:chOff x="2030771" y="4103357"/>
                <a:chExt cx="311002" cy="311002"/>
              </a:xfrm>
            </p:grpSpPr>
            <p:sp>
              <p:nvSpPr>
                <p:cNvPr id="255" name="Block Arc 254"/>
                <p:cNvSpPr/>
                <p:nvPr/>
              </p:nvSpPr>
              <p:spPr>
                <a:xfrm>
                  <a:off x="2030771" y="4103357"/>
                  <a:ext cx="311002" cy="311002"/>
                </a:xfrm>
                <a:prstGeom prst="blockArc">
                  <a:avLst>
                    <a:gd name="adj1" fmla="val 10800000"/>
                    <a:gd name="adj2" fmla="val 21363299"/>
                    <a:gd name="adj3" fmla="val 0"/>
                  </a:avLst>
                </a:prstGeom>
                <a:ln w="12700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256" name="Group 255"/>
                <p:cNvGrpSpPr/>
                <p:nvPr/>
              </p:nvGrpSpPr>
              <p:grpSpPr>
                <a:xfrm>
                  <a:off x="2094847" y="4164536"/>
                  <a:ext cx="183663" cy="183663"/>
                  <a:chOff x="2595254" y="3567142"/>
                  <a:chExt cx="183663" cy="183663"/>
                </a:xfrm>
              </p:grpSpPr>
              <p:sp>
                <p:nvSpPr>
                  <p:cNvPr id="257" name="Oval 256"/>
                  <p:cNvSpPr/>
                  <p:nvPr/>
                </p:nvSpPr>
                <p:spPr>
                  <a:xfrm>
                    <a:off x="2595254" y="3567142"/>
                    <a:ext cx="183663" cy="1836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58" name="Picture 257" descr="latex-image-1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635" y="3614523"/>
                    <a:ext cx="88900" cy="889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54" name="Rectangle 253"/>
              <p:cNvSpPr/>
              <p:nvPr/>
            </p:nvSpPr>
            <p:spPr>
              <a:xfrm>
                <a:off x="1380788" y="4240536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9" name="Group 258"/>
            <p:cNvGrpSpPr/>
            <p:nvPr/>
          </p:nvGrpSpPr>
          <p:grpSpPr>
            <a:xfrm>
              <a:off x="5730957" y="2614552"/>
              <a:ext cx="200941" cy="203698"/>
              <a:chOff x="1610826" y="4074384"/>
              <a:chExt cx="200941" cy="203698"/>
            </a:xfrm>
          </p:grpSpPr>
          <p:grpSp>
            <p:nvGrpSpPr>
              <p:cNvPr id="260" name="Group 259"/>
              <p:cNvGrpSpPr/>
              <p:nvPr/>
            </p:nvGrpSpPr>
            <p:grpSpPr>
              <a:xfrm>
                <a:off x="1610826" y="4077403"/>
                <a:ext cx="200679" cy="200679"/>
                <a:chOff x="2030771" y="4103357"/>
                <a:chExt cx="311002" cy="311002"/>
              </a:xfrm>
            </p:grpSpPr>
            <p:sp>
              <p:nvSpPr>
                <p:cNvPr id="262" name="Block Arc 261"/>
                <p:cNvSpPr/>
                <p:nvPr/>
              </p:nvSpPr>
              <p:spPr>
                <a:xfrm>
                  <a:off x="2030771" y="4103357"/>
                  <a:ext cx="311002" cy="311002"/>
                </a:xfrm>
                <a:prstGeom prst="blockArc">
                  <a:avLst>
                    <a:gd name="adj1" fmla="val 10800000"/>
                    <a:gd name="adj2" fmla="val 21363299"/>
                    <a:gd name="adj3" fmla="val 0"/>
                  </a:avLst>
                </a:prstGeom>
                <a:ln w="12700" cmpd="sng">
                  <a:solidFill>
                    <a:srgbClr val="8064A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263" name="Group 262"/>
                <p:cNvGrpSpPr/>
                <p:nvPr/>
              </p:nvGrpSpPr>
              <p:grpSpPr>
                <a:xfrm>
                  <a:off x="2094847" y="4164536"/>
                  <a:ext cx="183663" cy="183663"/>
                  <a:chOff x="2595254" y="3567142"/>
                  <a:chExt cx="183663" cy="183663"/>
                </a:xfrm>
              </p:grpSpPr>
              <p:sp>
                <p:nvSpPr>
                  <p:cNvPr id="264" name="Oval 263"/>
                  <p:cNvSpPr/>
                  <p:nvPr/>
                </p:nvSpPr>
                <p:spPr>
                  <a:xfrm>
                    <a:off x="2595254" y="3567142"/>
                    <a:ext cx="183663" cy="1836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65" name="Picture 264" descr="latex-image-1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635" y="3614523"/>
                    <a:ext cx="88900" cy="889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61" name="Rectangle 260"/>
              <p:cNvSpPr/>
              <p:nvPr/>
            </p:nvSpPr>
            <p:spPr>
              <a:xfrm>
                <a:off x="1611088" y="4074384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6" name="Group 265"/>
            <p:cNvGrpSpPr/>
            <p:nvPr/>
          </p:nvGrpSpPr>
          <p:grpSpPr>
            <a:xfrm>
              <a:off x="6026798" y="2806269"/>
              <a:ext cx="200679" cy="203698"/>
              <a:chOff x="1932019" y="4338074"/>
              <a:chExt cx="200679" cy="203698"/>
            </a:xfrm>
          </p:grpSpPr>
          <p:grpSp>
            <p:nvGrpSpPr>
              <p:cNvPr id="267" name="Group 266"/>
              <p:cNvGrpSpPr/>
              <p:nvPr/>
            </p:nvGrpSpPr>
            <p:grpSpPr>
              <a:xfrm>
                <a:off x="1932019" y="4341093"/>
                <a:ext cx="200679" cy="200679"/>
                <a:chOff x="2030771" y="4103357"/>
                <a:chExt cx="311002" cy="311002"/>
              </a:xfrm>
            </p:grpSpPr>
            <p:sp>
              <p:nvSpPr>
                <p:cNvPr id="269" name="Block Arc 268"/>
                <p:cNvSpPr/>
                <p:nvPr/>
              </p:nvSpPr>
              <p:spPr>
                <a:xfrm>
                  <a:off x="2030771" y="4103357"/>
                  <a:ext cx="311002" cy="311002"/>
                </a:xfrm>
                <a:prstGeom prst="blockArc">
                  <a:avLst>
                    <a:gd name="adj1" fmla="val 10800000"/>
                    <a:gd name="adj2" fmla="val 21363299"/>
                    <a:gd name="adj3" fmla="val 0"/>
                  </a:avLst>
                </a:prstGeom>
                <a:ln w="12700" cmpd="sng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270" name="Group 269"/>
                <p:cNvGrpSpPr/>
                <p:nvPr/>
              </p:nvGrpSpPr>
              <p:grpSpPr>
                <a:xfrm>
                  <a:off x="2094847" y="4164536"/>
                  <a:ext cx="183663" cy="183663"/>
                  <a:chOff x="2595254" y="3567142"/>
                  <a:chExt cx="183663" cy="183663"/>
                </a:xfrm>
              </p:grpSpPr>
              <p:sp>
                <p:nvSpPr>
                  <p:cNvPr id="271" name="Oval 270"/>
                  <p:cNvSpPr/>
                  <p:nvPr/>
                </p:nvSpPr>
                <p:spPr>
                  <a:xfrm>
                    <a:off x="2595254" y="3567142"/>
                    <a:ext cx="183663" cy="1836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72" name="Picture 271" descr="latex-image-1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635" y="3614523"/>
                    <a:ext cx="88900" cy="889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68" name="Rectangle 267"/>
              <p:cNvSpPr/>
              <p:nvPr/>
            </p:nvSpPr>
            <p:spPr>
              <a:xfrm>
                <a:off x="1932019" y="4338074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3" name="Group 272"/>
            <p:cNvGrpSpPr/>
            <p:nvPr/>
          </p:nvGrpSpPr>
          <p:grpSpPr>
            <a:xfrm>
              <a:off x="5591594" y="3701916"/>
              <a:ext cx="203512" cy="200679"/>
              <a:chOff x="1413824" y="5298697"/>
              <a:chExt cx="203512" cy="200679"/>
            </a:xfrm>
          </p:grpSpPr>
          <p:grpSp>
            <p:nvGrpSpPr>
              <p:cNvPr id="274" name="Group 273"/>
              <p:cNvGrpSpPr/>
              <p:nvPr/>
            </p:nvGrpSpPr>
            <p:grpSpPr>
              <a:xfrm rot="10800000">
                <a:off x="1413824" y="5298697"/>
                <a:ext cx="200679" cy="200679"/>
                <a:chOff x="2030771" y="4103357"/>
                <a:chExt cx="311002" cy="311002"/>
              </a:xfrm>
            </p:grpSpPr>
            <p:sp>
              <p:nvSpPr>
                <p:cNvPr id="276" name="Block Arc 275"/>
                <p:cNvSpPr/>
                <p:nvPr/>
              </p:nvSpPr>
              <p:spPr>
                <a:xfrm>
                  <a:off x="2030771" y="4103357"/>
                  <a:ext cx="311002" cy="311002"/>
                </a:xfrm>
                <a:prstGeom prst="blockArc">
                  <a:avLst>
                    <a:gd name="adj1" fmla="val 10800000"/>
                    <a:gd name="adj2" fmla="val 21363299"/>
                    <a:gd name="adj3" fmla="val 0"/>
                  </a:avLst>
                </a:prstGeom>
                <a:ln w="12700" cmpd="sng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277" name="Group 276"/>
                <p:cNvGrpSpPr/>
                <p:nvPr/>
              </p:nvGrpSpPr>
              <p:grpSpPr>
                <a:xfrm>
                  <a:off x="2094847" y="4164536"/>
                  <a:ext cx="183663" cy="183663"/>
                  <a:chOff x="2595254" y="3567142"/>
                  <a:chExt cx="183663" cy="183663"/>
                </a:xfrm>
              </p:grpSpPr>
              <p:sp>
                <p:nvSpPr>
                  <p:cNvPr id="278" name="Oval 277"/>
                  <p:cNvSpPr/>
                  <p:nvPr/>
                </p:nvSpPr>
                <p:spPr>
                  <a:xfrm>
                    <a:off x="2595254" y="3567142"/>
                    <a:ext cx="183663" cy="1836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79" name="Picture 278" descr="latex-image-1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635" y="3614523"/>
                    <a:ext cx="88900" cy="889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75" name="Rectangle 274"/>
              <p:cNvSpPr/>
              <p:nvPr/>
            </p:nvSpPr>
            <p:spPr>
              <a:xfrm>
                <a:off x="1416657" y="5338310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6881160" y="2765698"/>
              <a:ext cx="200942" cy="203698"/>
              <a:chOff x="2295465" y="4693329"/>
              <a:chExt cx="200942" cy="203698"/>
            </a:xfrm>
          </p:grpSpPr>
          <p:grpSp>
            <p:nvGrpSpPr>
              <p:cNvPr id="281" name="Group 280"/>
              <p:cNvGrpSpPr/>
              <p:nvPr/>
            </p:nvGrpSpPr>
            <p:grpSpPr>
              <a:xfrm rot="10800000">
                <a:off x="2295728" y="4693329"/>
                <a:ext cx="200679" cy="200679"/>
                <a:chOff x="2030771" y="4103357"/>
                <a:chExt cx="311002" cy="311002"/>
              </a:xfrm>
            </p:grpSpPr>
            <p:sp>
              <p:nvSpPr>
                <p:cNvPr id="283" name="Block Arc 282"/>
                <p:cNvSpPr/>
                <p:nvPr/>
              </p:nvSpPr>
              <p:spPr>
                <a:xfrm>
                  <a:off x="2030771" y="4103357"/>
                  <a:ext cx="311002" cy="311002"/>
                </a:xfrm>
                <a:prstGeom prst="blockArc">
                  <a:avLst>
                    <a:gd name="adj1" fmla="val 10800000"/>
                    <a:gd name="adj2" fmla="val 21363299"/>
                    <a:gd name="adj3" fmla="val 0"/>
                  </a:avLst>
                </a:prstGeom>
                <a:ln w="12700" cmpd="sng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284" name="Group 283"/>
                <p:cNvGrpSpPr/>
                <p:nvPr/>
              </p:nvGrpSpPr>
              <p:grpSpPr>
                <a:xfrm>
                  <a:off x="2094847" y="4164536"/>
                  <a:ext cx="183663" cy="183663"/>
                  <a:chOff x="2595254" y="3567142"/>
                  <a:chExt cx="183663" cy="183663"/>
                </a:xfrm>
              </p:grpSpPr>
              <p:sp>
                <p:nvSpPr>
                  <p:cNvPr id="285" name="Oval 284"/>
                  <p:cNvSpPr/>
                  <p:nvPr/>
                </p:nvSpPr>
                <p:spPr>
                  <a:xfrm>
                    <a:off x="2595254" y="3567142"/>
                    <a:ext cx="183663" cy="1836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C0504D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86" name="Picture 285" descr="latex-image-1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635" y="3614523"/>
                    <a:ext cx="88900" cy="889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82" name="Rectangle 281"/>
              <p:cNvSpPr/>
              <p:nvPr/>
            </p:nvSpPr>
            <p:spPr>
              <a:xfrm>
                <a:off x="2295465" y="4736020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>
              <a:off x="5245849" y="4440815"/>
              <a:ext cx="186955" cy="200679"/>
              <a:chOff x="1164433" y="5775236"/>
              <a:chExt cx="186955" cy="200679"/>
            </a:xfrm>
          </p:grpSpPr>
          <p:sp>
            <p:nvSpPr>
              <p:cNvPr id="288" name="Block Arc 287"/>
              <p:cNvSpPr/>
              <p:nvPr/>
            </p:nvSpPr>
            <p:spPr>
              <a:xfrm rot="5400000">
                <a:off x="1164433" y="5783476"/>
                <a:ext cx="186955" cy="186955"/>
              </a:xfrm>
              <a:prstGeom prst="blockArc">
                <a:avLst>
                  <a:gd name="adj1" fmla="val 10800000"/>
                  <a:gd name="adj2" fmla="val 21363299"/>
                  <a:gd name="adj3" fmla="val 0"/>
                </a:avLst>
              </a:prstGeom>
              <a:ln w="127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89" name="Rectangle 288"/>
              <p:cNvSpPr/>
              <p:nvPr/>
            </p:nvSpPr>
            <p:spPr>
              <a:xfrm rot="16200000">
                <a:off x="1169941" y="5795072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0" name="Curved Connector 289"/>
            <p:cNvCxnSpPr>
              <a:stCxn id="257" idx="4"/>
              <a:endCxn id="234" idx="0"/>
            </p:cNvCxnSpPr>
            <p:nvPr/>
          </p:nvCxnSpPr>
          <p:spPr>
            <a:xfrm rot="16200000" flipH="1">
              <a:off x="5522172" y="3018041"/>
              <a:ext cx="556750" cy="398052"/>
            </a:xfrm>
            <a:prstGeom prst="curvedConnector3">
              <a:avLst/>
            </a:prstGeom>
            <a:ln w="12700" cmpd="sng"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1" name="Group 290"/>
            <p:cNvGrpSpPr/>
            <p:nvPr/>
          </p:nvGrpSpPr>
          <p:grpSpPr>
            <a:xfrm>
              <a:off x="6459210" y="3336318"/>
              <a:ext cx="236473" cy="236473"/>
              <a:chOff x="2875826" y="4410075"/>
              <a:chExt cx="236473" cy="236473"/>
            </a:xfrm>
          </p:grpSpPr>
          <p:sp>
            <p:nvSpPr>
              <p:cNvPr id="292" name="Oval 291"/>
              <p:cNvSpPr/>
              <p:nvPr/>
            </p:nvSpPr>
            <p:spPr>
              <a:xfrm>
                <a:off x="2875826" y="4410075"/>
                <a:ext cx="236473" cy="236473"/>
              </a:xfrm>
              <a:prstGeom prst="ellipse">
                <a:avLst/>
              </a:prstGeom>
              <a:solidFill>
                <a:schemeClr val="bg1"/>
              </a:solidFill>
              <a:ln w="12700" cmpd="sng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3" name="Curved Connector 292"/>
              <p:cNvCxnSpPr/>
              <p:nvPr/>
            </p:nvCxnSpPr>
            <p:spPr>
              <a:xfrm flipV="1">
                <a:off x="2936292" y="4482878"/>
                <a:ext cx="115541" cy="90866"/>
              </a:xfrm>
              <a:prstGeom prst="curvedConnector3">
                <a:avLst/>
              </a:prstGeom>
              <a:ln w="12700" cmpd="sng">
                <a:solidFill>
                  <a:schemeClr val="accent6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Group 293"/>
            <p:cNvGrpSpPr/>
            <p:nvPr/>
          </p:nvGrpSpPr>
          <p:grpSpPr>
            <a:xfrm>
              <a:off x="6342006" y="3893155"/>
              <a:ext cx="200942" cy="203698"/>
              <a:chOff x="2295465" y="4693329"/>
              <a:chExt cx="200942" cy="203698"/>
            </a:xfrm>
          </p:grpSpPr>
          <p:grpSp>
            <p:nvGrpSpPr>
              <p:cNvPr id="295" name="Group 294"/>
              <p:cNvGrpSpPr/>
              <p:nvPr/>
            </p:nvGrpSpPr>
            <p:grpSpPr>
              <a:xfrm rot="10800000">
                <a:off x="2295728" y="4693329"/>
                <a:ext cx="200679" cy="200679"/>
                <a:chOff x="2030771" y="4103357"/>
                <a:chExt cx="311002" cy="311002"/>
              </a:xfrm>
            </p:grpSpPr>
            <p:sp>
              <p:nvSpPr>
                <p:cNvPr id="297" name="Block Arc 296"/>
                <p:cNvSpPr/>
                <p:nvPr/>
              </p:nvSpPr>
              <p:spPr>
                <a:xfrm>
                  <a:off x="2030771" y="4103357"/>
                  <a:ext cx="311002" cy="311002"/>
                </a:xfrm>
                <a:prstGeom prst="blockArc">
                  <a:avLst>
                    <a:gd name="adj1" fmla="val 10800000"/>
                    <a:gd name="adj2" fmla="val 21363299"/>
                    <a:gd name="adj3" fmla="val 0"/>
                  </a:avLst>
                </a:prstGeom>
                <a:ln w="12700" cmpd="sng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298" name="Group 297"/>
                <p:cNvGrpSpPr/>
                <p:nvPr/>
              </p:nvGrpSpPr>
              <p:grpSpPr>
                <a:xfrm>
                  <a:off x="2094847" y="4164536"/>
                  <a:ext cx="183663" cy="183663"/>
                  <a:chOff x="2595254" y="3567142"/>
                  <a:chExt cx="183663" cy="183663"/>
                </a:xfrm>
              </p:grpSpPr>
              <p:sp>
                <p:nvSpPr>
                  <p:cNvPr id="299" name="Oval 298"/>
                  <p:cNvSpPr/>
                  <p:nvPr/>
                </p:nvSpPr>
                <p:spPr>
                  <a:xfrm>
                    <a:off x="2595254" y="3567142"/>
                    <a:ext cx="183663" cy="1836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F7964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00" name="Picture 299" descr="latex-image-1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635" y="3614523"/>
                    <a:ext cx="88900" cy="889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96" name="Rectangle 295"/>
              <p:cNvSpPr/>
              <p:nvPr/>
            </p:nvSpPr>
            <p:spPr>
              <a:xfrm>
                <a:off x="2295465" y="4736020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1" name="Curved Connector 300"/>
            <p:cNvCxnSpPr>
              <a:stCxn id="227" idx="3"/>
              <a:endCxn id="296" idx="2"/>
            </p:cNvCxnSpPr>
            <p:nvPr/>
          </p:nvCxnSpPr>
          <p:spPr>
            <a:xfrm rot="5400000" flipH="1" flipV="1">
              <a:off x="6226851" y="3895758"/>
              <a:ext cx="14400" cy="416590"/>
            </a:xfrm>
            <a:prstGeom prst="curvedConnector3">
              <a:avLst>
                <a:gd name="adj1" fmla="val -1587500"/>
              </a:avLst>
            </a:prstGeom>
            <a:ln w="12700" cmpd="sng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urved Connector 301"/>
            <p:cNvCxnSpPr>
              <a:stCxn id="299" idx="4"/>
              <a:endCxn id="292" idx="4"/>
            </p:cNvCxnSpPr>
            <p:nvPr/>
          </p:nvCxnSpPr>
          <p:spPr>
            <a:xfrm rot="5400000" flipH="1" flipV="1">
              <a:off x="6328369" y="3686768"/>
              <a:ext cx="363055" cy="135102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3" name="Group 302"/>
            <p:cNvGrpSpPr/>
            <p:nvPr/>
          </p:nvGrpSpPr>
          <p:grpSpPr>
            <a:xfrm>
              <a:off x="6210855" y="3138143"/>
              <a:ext cx="200679" cy="203698"/>
              <a:chOff x="1932019" y="4338074"/>
              <a:chExt cx="200679" cy="203698"/>
            </a:xfrm>
          </p:grpSpPr>
          <p:grpSp>
            <p:nvGrpSpPr>
              <p:cNvPr id="304" name="Group 303"/>
              <p:cNvGrpSpPr/>
              <p:nvPr/>
            </p:nvGrpSpPr>
            <p:grpSpPr>
              <a:xfrm>
                <a:off x="1932019" y="4341093"/>
                <a:ext cx="200679" cy="200679"/>
                <a:chOff x="2030771" y="4103357"/>
                <a:chExt cx="311002" cy="311002"/>
              </a:xfrm>
            </p:grpSpPr>
            <p:sp>
              <p:nvSpPr>
                <p:cNvPr id="306" name="Block Arc 305"/>
                <p:cNvSpPr/>
                <p:nvPr/>
              </p:nvSpPr>
              <p:spPr>
                <a:xfrm>
                  <a:off x="2030771" y="4103357"/>
                  <a:ext cx="311002" cy="311002"/>
                </a:xfrm>
                <a:prstGeom prst="blockArc">
                  <a:avLst>
                    <a:gd name="adj1" fmla="val 10800000"/>
                    <a:gd name="adj2" fmla="val 21363299"/>
                    <a:gd name="adj3" fmla="val 0"/>
                  </a:avLst>
                </a:prstGeom>
                <a:ln w="12700" cmpd="sng">
                  <a:solidFill>
                    <a:srgbClr val="F7964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307" name="Group 306"/>
                <p:cNvGrpSpPr/>
                <p:nvPr/>
              </p:nvGrpSpPr>
              <p:grpSpPr>
                <a:xfrm>
                  <a:off x="2094847" y="4164536"/>
                  <a:ext cx="183663" cy="183663"/>
                  <a:chOff x="2595254" y="3567142"/>
                  <a:chExt cx="183663" cy="183663"/>
                </a:xfrm>
              </p:grpSpPr>
              <p:sp>
                <p:nvSpPr>
                  <p:cNvPr id="308" name="Oval 307"/>
                  <p:cNvSpPr/>
                  <p:nvPr/>
                </p:nvSpPr>
                <p:spPr>
                  <a:xfrm>
                    <a:off x="2595254" y="3567142"/>
                    <a:ext cx="183663" cy="1836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09" name="Picture 308" descr="latex-image-1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635" y="3614523"/>
                    <a:ext cx="88900" cy="889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05" name="Rectangle 304"/>
              <p:cNvSpPr/>
              <p:nvPr/>
            </p:nvSpPr>
            <p:spPr>
              <a:xfrm>
                <a:off x="1932019" y="4338074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0" name="Curved Connector 309"/>
            <p:cNvCxnSpPr>
              <a:stCxn id="308" idx="4"/>
              <a:endCxn id="234" idx="0"/>
            </p:cNvCxnSpPr>
            <p:nvPr/>
          </p:nvCxnSpPr>
          <p:spPr>
            <a:xfrm rot="5400000">
              <a:off x="6057369" y="3241354"/>
              <a:ext cx="196292" cy="311884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urved Connector 310"/>
            <p:cNvCxnSpPr>
              <a:stCxn id="292" idx="0"/>
              <a:endCxn id="305" idx="0"/>
            </p:cNvCxnSpPr>
            <p:nvPr/>
          </p:nvCxnSpPr>
          <p:spPr>
            <a:xfrm rot="16200000" flipV="1">
              <a:off x="6345234" y="3104105"/>
              <a:ext cx="198175" cy="266252"/>
            </a:xfrm>
            <a:prstGeom prst="curvedConnector3">
              <a:avLst>
                <a:gd name="adj1" fmla="val 215353"/>
              </a:avLst>
            </a:prstGeom>
            <a:ln w="12700" cmpd="sng"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2" name="Group 311"/>
            <p:cNvGrpSpPr/>
            <p:nvPr/>
          </p:nvGrpSpPr>
          <p:grpSpPr>
            <a:xfrm>
              <a:off x="5194769" y="3656224"/>
              <a:ext cx="203512" cy="200679"/>
              <a:chOff x="1413824" y="5298697"/>
              <a:chExt cx="203512" cy="200679"/>
            </a:xfrm>
          </p:grpSpPr>
          <p:grpSp>
            <p:nvGrpSpPr>
              <p:cNvPr id="313" name="Group 312"/>
              <p:cNvGrpSpPr/>
              <p:nvPr/>
            </p:nvGrpSpPr>
            <p:grpSpPr>
              <a:xfrm rot="10800000">
                <a:off x="1413824" y="5298697"/>
                <a:ext cx="200679" cy="200679"/>
                <a:chOff x="2030771" y="4103357"/>
                <a:chExt cx="311002" cy="311002"/>
              </a:xfrm>
            </p:grpSpPr>
            <p:sp>
              <p:nvSpPr>
                <p:cNvPr id="315" name="Block Arc 314"/>
                <p:cNvSpPr/>
                <p:nvPr/>
              </p:nvSpPr>
              <p:spPr>
                <a:xfrm>
                  <a:off x="2030771" y="4103357"/>
                  <a:ext cx="311002" cy="311002"/>
                </a:xfrm>
                <a:prstGeom prst="blockArc">
                  <a:avLst>
                    <a:gd name="adj1" fmla="val 10800000"/>
                    <a:gd name="adj2" fmla="val 21363299"/>
                    <a:gd name="adj3" fmla="val 0"/>
                  </a:avLst>
                </a:prstGeom>
                <a:ln w="12700" cmpd="sng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316" name="Group 315"/>
                <p:cNvGrpSpPr/>
                <p:nvPr/>
              </p:nvGrpSpPr>
              <p:grpSpPr>
                <a:xfrm>
                  <a:off x="2094847" y="4164536"/>
                  <a:ext cx="183663" cy="183663"/>
                  <a:chOff x="2595254" y="3567142"/>
                  <a:chExt cx="183663" cy="183663"/>
                </a:xfrm>
              </p:grpSpPr>
              <p:sp>
                <p:nvSpPr>
                  <p:cNvPr id="317" name="Oval 316"/>
                  <p:cNvSpPr/>
                  <p:nvPr/>
                </p:nvSpPr>
                <p:spPr>
                  <a:xfrm>
                    <a:off x="2595254" y="3567142"/>
                    <a:ext cx="183663" cy="1836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18" name="Picture 317" descr="latex-image-1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635" y="3614523"/>
                    <a:ext cx="88900" cy="889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14" name="Rectangle 313"/>
              <p:cNvSpPr/>
              <p:nvPr/>
            </p:nvSpPr>
            <p:spPr>
              <a:xfrm>
                <a:off x="1416657" y="5338310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9" name="Curved Connector 318"/>
            <p:cNvCxnSpPr>
              <a:stCxn id="314" idx="0"/>
              <a:endCxn id="245" idx="2"/>
            </p:cNvCxnSpPr>
            <p:nvPr/>
          </p:nvCxnSpPr>
          <p:spPr>
            <a:xfrm rot="5400000" flipH="1" flipV="1">
              <a:off x="5335346" y="3562833"/>
              <a:ext cx="95601" cy="170408"/>
            </a:xfrm>
            <a:prstGeom prst="curvedConnector3">
              <a:avLst/>
            </a:prstGeom>
            <a:ln w="127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0" name="Group 319"/>
            <p:cNvGrpSpPr/>
            <p:nvPr/>
          </p:nvGrpSpPr>
          <p:grpSpPr>
            <a:xfrm>
              <a:off x="6602440" y="2605590"/>
              <a:ext cx="200942" cy="203698"/>
              <a:chOff x="2295465" y="4693329"/>
              <a:chExt cx="200942" cy="203698"/>
            </a:xfrm>
          </p:grpSpPr>
          <p:grpSp>
            <p:nvGrpSpPr>
              <p:cNvPr id="321" name="Group 320"/>
              <p:cNvGrpSpPr/>
              <p:nvPr/>
            </p:nvGrpSpPr>
            <p:grpSpPr>
              <a:xfrm rot="10800000">
                <a:off x="2295728" y="4693329"/>
                <a:ext cx="200679" cy="200679"/>
                <a:chOff x="2030771" y="4103357"/>
                <a:chExt cx="311002" cy="311002"/>
              </a:xfrm>
            </p:grpSpPr>
            <p:sp>
              <p:nvSpPr>
                <p:cNvPr id="323" name="Block Arc 322"/>
                <p:cNvSpPr/>
                <p:nvPr/>
              </p:nvSpPr>
              <p:spPr>
                <a:xfrm>
                  <a:off x="2030771" y="4103357"/>
                  <a:ext cx="311002" cy="311002"/>
                </a:xfrm>
                <a:prstGeom prst="blockArc">
                  <a:avLst>
                    <a:gd name="adj1" fmla="val 10800000"/>
                    <a:gd name="adj2" fmla="val 21363299"/>
                    <a:gd name="adj3" fmla="val 0"/>
                  </a:avLst>
                </a:prstGeom>
                <a:ln w="12700" cmpd="sng">
                  <a:solidFill>
                    <a:srgbClr val="F7964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324" name="Group 323"/>
                <p:cNvGrpSpPr/>
                <p:nvPr/>
              </p:nvGrpSpPr>
              <p:grpSpPr>
                <a:xfrm>
                  <a:off x="2094847" y="4164536"/>
                  <a:ext cx="183663" cy="183663"/>
                  <a:chOff x="2595254" y="3567142"/>
                  <a:chExt cx="183663" cy="183663"/>
                </a:xfrm>
              </p:grpSpPr>
              <p:sp>
                <p:nvSpPr>
                  <p:cNvPr id="325" name="Oval 324"/>
                  <p:cNvSpPr/>
                  <p:nvPr/>
                </p:nvSpPr>
                <p:spPr>
                  <a:xfrm>
                    <a:off x="2595254" y="3567142"/>
                    <a:ext cx="183663" cy="1836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C0504D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26" name="Picture 325" descr="latex-image-1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635" y="3614523"/>
                    <a:ext cx="88900" cy="889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22" name="Rectangle 321"/>
              <p:cNvSpPr/>
              <p:nvPr/>
            </p:nvSpPr>
            <p:spPr>
              <a:xfrm>
                <a:off x="2295465" y="4736020"/>
                <a:ext cx="200679" cy="161007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7" name="Curved Connector 326"/>
            <p:cNvCxnSpPr>
              <a:stCxn id="292" idx="0"/>
              <a:endCxn id="322" idx="2"/>
            </p:cNvCxnSpPr>
            <p:nvPr/>
          </p:nvCxnSpPr>
          <p:spPr>
            <a:xfrm rot="5400000" flipH="1" flipV="1">
              <a:off x="6376598" y="3010137"/>
              <a:ext cx="527030" cy="125333"/>
            </a:xfrm>
            <a:prstGeom prst="curvedConnector3">
              <a:avLst/>
            </a:prstGeom>
            <a:ln w="12700" cmpd="sng">
              <a:solidFill>
                <a:schemeClr val="accent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8" name="Group 327"/>
            <p:cNvGrpSpPr/>
            <p:nvPr/>
          </p:nvGrpSpPr>
          <p:grpSpPr>
            <a:xfrm>
              <a:off x="6709316" y="1964913"/>
              <a:ext cx="151489" cy="149303"/>
              <a:chOff x="1741533" y="4894008"/>
              <a:chExt cx="213653" cy="210570"/>
            </a:xfrm>
          </p:grpSpPr>
          <p:sp>
            <p:nvSpPr>
              <p:cNvPr id="329" name="Rounded Rectangle 328"/>
              <p:cNvSpPr/>
              <p:nvPr/>
            </p:nvSpPr>
            <p:spPr>
              <a:xfrm>
                <a:off x="1741533" y="4894008"/>
                <a:ext cx="213653" cy="210570"/>
              </a:xfrm>
              <a:prstGeom prst="roundRect">
                <a:avLst/>
              </a:prstGeom>
              <a:solidFill>
                <a:srgbClr val="FFFFFF"/>
              </a:solidFill>
              <a:ln w="12700" cmpd="sng">
                <a:solidFill>
                  <a:srgbClr val="C0504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30" name="Picture 329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6930" y="4955275"/>
                <a:ext cx="82858" cy="88037"/>
              </a:xfrm>
              <a:prstGeom prst="rect">
                <a:avLst/>
              </a:prstGeom>
            </p:spPr>
          </p:pic>
        </p:grpSp>
        <p:cxnSp>
          <p:nvCxnSpPr>
            <p:cNvPr id="331" name="Curved Connector 330"/>
            <p:cNvCxnSpPr>
              <a:stCxn id="325" idx="4"/>
              <a:endCxn id="329" idx="2"/>
            </p:cNvCxnSpPr>
            <p:nvPr/>
          </p:nvCxnSpPr>
          <p:spPr>
            <a:xfrm rot="5400000" flipH="1" flipV="1">
              <a:off x="6476888" y="2340108"/>
              <a:ext cx="534065" cy="82282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urved Connector 331"/>
            <p:cNvCxnSpPr>
              <a:stCxn id="329" idx="0"/>
              <a:endCxn id="237" idx="0"/>
            </p:cNvCxnSpPr>
            <p:nvPr/>
          </p:nvCxnSpPr>
          <p:spPr>
            <a:xfrm rot="16200000" flipH="1" flipV="1">
              <a:off x="6444846" y="1805212"/>
              <a:ext cx="180514" cy="499916"/>
            </a:xfrm>
            <a:prstGeom prst="curvedConnector3">
              <a:avLst>
                <a:gd name="adj1" fmla="val -126638"/>
              </a:avLst>
            </a:prstGeom>
            <a:ln w="12700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Rounded Rectangle 332"/>
            <p:cNvSpPr/>
            <p:nvPr/>
          </p:nvSpPr>
          <p:spPr>
            <a:xfrm>
              <a:off x="5194769" y="2008354"/>
              <a:ext cx="234240" cy="20987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4" name="Curved Connector 333"/>
            <p:cNvCxnSpPr>
              <a:stCxn id="333" idx="3"/>
              <a:endCxn id="261" idx="0"/>
            </p:cNvCxnSpPr>
            <p:nvPr/>
          </p:nvCxnSpPr>
          <p:spPr>
            <a:xfrm>
              <a:off x="5429009" y="2113292"/>
              <a:ext cx="402550" cy="501260"/>
            </a:xfrm>
            <a:prstGeom prst="curvedConnector2">
              <a:avLst/>
            </a:prstGeom>
            <a:ln w="12700" cmpd="sng">
              <a:solidFill>
                <a:schemeClr val="accent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Rounded Rectangle 334"/>
            <p:cNvSpPr/>
            <p:nvPr/>
          </p:nvSpPr>
          <p:spPr>
            <a:xfrm>
              <a:off x="4897819" y="4230939"/>
              <a:ext cx="234240" cy="20987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6" name="Curved Connector 335"/>
            <p:cNvCxnSpPr>
              <a:stCxn id="335" idx="3"/>
              <a:endCxn id="314" idx="2"/>
            </p:cNvCxnSpPr>
            <p:nvPr/>
          </p:nvCxnSpPr>
          <p:spPr>
            <a:xfrm flipV="1">
              <a:off x="5132059" y="3856844"/>
              <a:ext cx="165883" cy="479033"/>
            </a:xfrm>
            <a:prstGeom prst="curvedConnector2">
              <a:avLst/>
            </a:prstGeom>
            <a:ln w="127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614835" y="1437334"/>
              <a:ext cx="64741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TextBox 337"/>
            <p:cNvSpPr txBox="1"/>
            <p:nvPr/>
          </p:nvSpPr>
          <p:spPr>
            <a:xfrm>
              <a:off x="425133" y="3916062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/>
                  <a:cs typeface="Arial"/>
                </a:rPr>
                <a:t>Py</a:t>
              </a:r>
              <a:r>
                <a:rPr lang="en-US" sz="800" dirty="0" smtClean="0">
                  <a:latin typeface="Arial"/>
                  <a:cs typeface="Arial"/>
                </a:rPr>
                <a:t>. Cells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829401" y="1820929"/>
              <a:ext cx="556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Arial"/>
                  <a:cs typeface="Arial"/>
                </a:rPr>
                <a:t>In. Cells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316879" y="4242674"/>
              <a:ext cx="54373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/>
                  <a:cs typeface="Arial"/>
                </a:rPr>
                <a:t>Cx</a:t>
              </a:r>
              <a:r>
                <a:rPr lang="en-US" sz="800" dirty="0" smtClean="0">
                  <a:latin typeface="Arial"/>
                  <a:cs typeface="Arial"/>
                </a:rPr>
                <a:t>. Out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276330" y="2204393"/>
              <a:ext cx="452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/>
                  <a:cs typeface="Arial"/>
                </a:rPr>
                <a:t>Cx</a:t>
              </a:r>
              <a:r>
                <a:rPr lang="en-US" sz="800" dirty="0" smtClean="0">
                  <a:latin typeface="Arial"/>
                  <a:cs typeface="Arial"/>
                </a:rPr>
                <a:t>. In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2199423" y="3003265"/>
              <a:ext cx="8130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>
                  <a:latin typeface="Arial"/>
                  <a:cs typeface="Arial"/>
                </a:rPr>
                <a:t>Spiny Stellate </a:t>
              </a:r>
            </a:p>
            <a:p>
              <a:pPr algn="ctr"/>
              <a:r>
                <a:rPr lang="en-US" sz="800" dirty="0" smtClean="0">
                  <a:latin typeface="Arial"/>
                  <a:cs typeface="Arial"/>
                </a:rPr>
                <a:t>Cells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6838216" y="3315253"/>
              <a:ext cx="5267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>
                  <a:latin typeface="Arial"/>
                  <a:cs typeface="Arial"/>
                </a:rPr>
                <a:t>Fast In.</a:t>
              </a:r>
            </a:p>
            <a:p>
              <a:pPr algn="ctr"/>
              <a:r>
                <a:rPr lang="en-US" sz="800" dirty="0" smtClean="0">
                  <a:latin typeface="Arial"/>
                  <a:cs typeface="Arial"/>
                </a:rPr>
                <a:t>Cells</a:t>
              </a:r>
              <a:endParaRPr lang="en-US" sz="8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3501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oup 286"/>
          <p:cNvGrpSpPr/>
          <p:nvPr/>
        </p:nvGrpSpPr>
        <p:grpSpPr>
          <a:xfrm>
            <a:off x="684344" y="2331371"/>
            <a:ext cx="5782555" cy="2600618"/>
            <a:chOff x="523200" y="5768683"/>
            <a:chExt cx="5782555" cy="2600618"/>
          </a:xfrm>
        </p:grpSpPr>
        <p:grpSp>
          <p:nvGrpSpPr>
            <p:cNvPr id="264" name="Group 263"/>
            <p:cNvGrpSpPr/>
            <p:nvPr/>
          </p:nvGrpSpPr>
          <p:grpSpPr>
            <a:xfrm>
              <a:off x="523200" y="5768683"/>
              <a:ext cx="1657128" cy="2600618"/>
              <a:chOff x="1693334" y="1758848"/>
              <a:chExt cx="2662766" cy="3204603"/>
            </a:xfrm>
          </p:grpSpPr>
          <p:pic>
            <p:nvPicPr>
              <p:cNvPr id="265" name="Picture 2" descr="Picture1"/>
              <p:cNvPicPr>
                <a:picLocks noChangeAspect="1" noChangeArrowheads="1"/>
              </p:cNvPicPr>
              <p:nvPr/>
            </p:nvPicPr>
            <p:blipFill rotWithShape="1">
              <a:blip r:embed="rId2">
                <a:grayscl/>
                <a:alphaModFix amt="40000"/>
              </a:blip>
              <a:srcRect l="27194" t="20241" r="57950" b="7314"/>
              <a:stretch/>
            </p:blipFill>
            <p:spPr bwMode="auto">
              <a:xfrm>
                <a:off x="1693334" y="1760930"/>
                <a:ext cx="1333500" cy="32025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66" name="Picture 2" descr="Picture1"/>
              <p:cNvPicPr>
                <a:picLocks noChangeAspect="1" noChangeArrowheads="1"/>
              </p:cNvPicPr>
              <p:nvPr/>
            </p:nvPicPr>
            <p:blipFill rotWithShape="1">
              <a:blip r:embed="rId2">
                <a:grayscl/>
                <a:alphaModFix amt="40000"/>
              </a:blip>
              <a:srcRect l="27194" t="20241" r="57950" b="7314"/>
              <a:stretch/>
            </p:blipFill>
            <p:spPr bwMode="auto">
              <a:xfrm flipH="1">
                <a:off x="3022600" y="1758848"/>
                <a:ext cx="1333500" cy="32025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67" name="Group 266"/>
            <p:cNvGrpSpPr/>
            <p:nvPr/>
          </p:nvGrpSpPr>
          <p:grpSpPr>
            <a:xfrm>
              <a:off x="2174806" y="5768683"/>
              <a:ext cx="1657128" cy="2600618"/>
              <a:chOff x="1693334" y="1758848"/>
              <a:chExt cx="2662766" cy="3204603"/>
            </a:xfrm>
          </p:grpSpPr>
          <p:pic>
            <p:nvPicPr>
              <p:cNvPr id="268" name="Picture 2" descr="Picture1"/>
              <p:cNvPicPr>
                <a:picLocks noChangeAspect="1" noChangeArrowheads="1"/>
              </p:cNvPicPr>
              <p:nvPr/>
            </p:nvPicPr>
            <p:blipFill rotWithShape="1">
              <a:blip r:embed="rId2">
                <a:grayscl/>
                <a:alphaModFix amt="40000"/>
              </a:blip>
              <a:srcRect l="27194" t="20241" r="57950" b="7314"/>
              <a:stretch/>
            </p:blipFill>
            <p:spPr bwMode="auto">
              <a:xfrm>
                <a:off x="1693334" y="1760930"/>
                <a:ext cx="1333500" cy="32025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69" name="Picture 2" descr="Picture1"/>
              <p:cNvPicPr>
                <a:picLocks noChangeAspect="1" noChangeArrowheads="1"/>
              </p:cNvPicPr>
              <p:nvPr/>
            </p:nvPicPr>
            <p:blipFill rotWithShape="1">
              <a:blip r:embed="rId2">
                <a:grayscl/>
                <a:alphaModFix amt="40000"/>
              </a:blip>
              <a:srcRect l="27194" t="20241" r="57950" b="7314"/>
              <a:stretch/>
            </p:blipFill>
            <p:spPr bwMode="auto">
              <a:xfrm flipH="1">
                <a:off x="3022600" y="1758848"/>
                <a:ext cx="1333500" cy="32025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70" name="Group 269"/>
            <p:cNvGrpSpPr/>
            <p:nvPr/>
          </p:nvGrpSpPr>
          <p:grpSpPr>
            <a:xfrm>
              <a:off x="3824517" y="5768683"/>
              <a:ext cx="1657128" cy="2600618"/>
              <a:chOff x="1693334" y="1758848"/>
              <a:chExt cx="2662766" cy="3204603"/>
            </a:xfrm>
          </p:grpSpPr>
          <p:pic>
            <p:nvPicPr>
              <p:cNvPr id="271" name="Picture 2" descr="Picture1"/>
              <p:cNvPicPr>
                <a:picLocks noChangeAspect="1" noChangeArrowheads="1"/>
              </p:cNvPicPr>
              <p:nvPr/>
            </p:nvPicPr>
            <p:blipFill rotWithShape="1">
              <a:blip r:embed="rId2">
                <a:grayscl/>
                <a:alphaModFix amt="40000"/>
              </a:blip>
              <a:srcRect l="27194" t="20241" r="57950" b="7314"/>
              <a:stretch/>
            </p:blipFill>
            <p:spPr bwMode="auto">
              <a:xfrm>
                <a:off x="1693334" y="1760930"/>
                <a:ext cx="1333500" cy="32025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72" name="Picture 2" descr="Picture1"/>
              <p:cNvPicPr>
                <a:picLocks noChangeAspect="1" noChangeArrowheads="1"/>
              </p:cNvPicPr>
              <p:nvPr/>
            </p:nvPicPr>
            <p:blipFill rotWithShape="1">
              <a:blip r:embed="rId2">
                <a:grayscl/>
                <a:alphaModFix amt="40000"/>
              </a:blip>
              <a:srcRect l="27194" t="20241" r="57950" b="7314"/>
              <a:stretch/>
            </p:blipFill>
            <p:spPr bwMode="auto">
              <a:xfrm flipH="1">
                <a:off x="3022600" y="1758848"/>
                <a:ext cx="1333500" cy="32025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274" name="Picture 2" descr="Picture1"/>
            <p:cNvPicPr>
              <a:picLocks noChangeAspect="1" noChangeArrowheads="1"/>
            </p:cNvPicPr>
            <p:nvPr/>
          </p:nvPicPr>
          <p:blipFill rotWithShape="1">
            <a:blip r:embed="rId2">
              <a:grayscl/>
              <a:alphaModFix amt="40000"/>
            </a:blip>
            <a:srcRect l="27194" t="20241" r="57950" b="7314"/>
            <a:stretch/>
          </p:blipFill>
          <p:spPr bwMode="auto">
            <a:xfrm>
              <a:off x="5475874" y="5770372"/>
              <a:ext cx="829881" cy="25989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6" name="Group 35"/>
          <p:cNvGrpSpPr/>
          <p:nvPr/>
        </p:nvGrpSpPr>
        <p:grpSpPr>
          <a:xfrm>
            <a:off x="1407006" y="4220568"/>
            <a:ext cx="207555" cy="178927"/>
            <a:chOff x="1614007" y="5167028"/>
            <a:chExt cx="468707" cy="404058"/>
          </a:xfrm>
        </p:grpSpPr>
        <p:sp>
          <p:nvSpPr>
            <p:cNvPr id="194" name="Isosceles Triangle 193"/>
            <p:cNvSpPr/>
            <p:nvPr/>
          </p:nvSpPr>
          <p:spPr>
            <a:xfrm>
              <a:off x="1614007" y="5167028"/>
              <a:ext cx="468707" cy="404058"/>
            </a:xfrm>
            <a:prstGeom prst="triangle">
              <a:avLst/>
            </a:prstGeom>
            <a:solidFill>
              <a:schemeClr val="bg1"/>
            </a:solidFill>
            <a:ln w="127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Curved Connector 194"/>
            <p:cNvCxnSpPr/>
            <p:nvPr/>
          </p:nvCxnSpPr>
          <p:spPr>
            <a:xfrm flipV="1">
              <a:off x="1712958" y="5370209"/>
              <a:ext cx="213654" cy="168025"/>
            </a:xfrm>
            <a:prstGeom prst="curvedConnector3">
              <a:avLst/>
            </a:prstGeom>
            <a:ln w="12700" cmpd="sng">
              <a:solidFill>
                <a:schemeClr val="tx2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>
            <a:stCxn id="182" idx="4"/>
            <a:endCxn id="192" idx="0"/>
          </p:cNvCxnSpPr>
          <p:nvPr/>
        </p:nvCxnSpPr>
        <p:spPr>
          <a:xfrm rot="5400000">
            <a:off x="1325434" y="3626654"/>
            <a:ext cx="432491" cy="104672"/>
          </a:xfrm>
          <a:prstGeom prst="curvedConnector3">
            <a:avLst/>
          </a:prstGeom>
          <a:ln w="127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92" idx="0"/>
            <a:endCxn id="188" idx="4"/>
          </p:cNvCxnSpPr>
          <p:nvPr/>
        </p:nvCxnSpPr>
        <p:spPr>
          <a:xfrm rot="16200000" flipV="1">
            <a:off x="1125814" y="3531706"/>
            <a:ext cx="589479" cy="137579"/>
          </a:xfrm>
          <a:prstGeom prst="curvedConnector3">
            <a:avLst/>
          </a:prstGeom>
          <a:ln w="12700" cmpd="sng">
            <a:solidFill>
              <a:schemeClr val="tx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94" idx="3"/>
          </p:cNvCxnSpPr>
          <p:nvPr/>
        </p:nvCxnSpPr>
        <p:spPr>
          <a:xfrm rot="5400000" flipH="1" flipV="1">
            <a:off x="1434583" y="3540680"/>
            <a:ext cx="935015" cy="782616"/>
          </a:xfrm>
          <a:prstGeom prst="curvedConnector3">
            <a:avLst>
              <a:gd name="adj1" fmla="val -47156"/>
            </a:avLst>
          </a:prstGeom>
          <a:ln w="127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94" idx="3"/>
          </p:cNvCxnSpPr>
          <p:nvPr/>
        </p:nvCxnSpPr>
        <p:spPr>
          <a:xfrm rot="5400000">
            <a:off x="1091752" y="4332489"/>
            <a:ext cx="352026" cy="486036"/>
          </a:xfrm>
          <a:prstGeom prst="curvedConnector2">
            <a:avLst/>
          </a:prstGeom>
          <a:ln w="127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427319" y="3895235"/>
            <a:ext cx="124047" cy="122257"/>
            <a:chOff x="1741533" y="4894008"/>
            <a:chExt cx="213653" cy="210570"/>
          </a:xfrm>
        </p:grpSpPr>
        <p:sp>
          <p:nvSpPr>
            <p:cNvPr id="192" name="Rounded Rectangle 191"/>
            <p:cNvSpPr/>
            <p:nvPr/>
          </p:nvSpPr>
          <p:spPr>
            <a:xfrm>
              <a:off x="1741533" y="4894008"/>
              <a:ext cx="213653" cy="210570"/>
            </a:xfrm>
            <a:prstGeom prst="roundRect">
              <a:avLst/>
            </a:prstGeom>
            <a:solidFill>
              <a:srgbClr val="FFFFFF"/>
            </a:solidFill>
            <a:ln w="127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3" name="Picture 19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6930" y="4955275"/>
              <a:ext cx="82858" cy="88037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1626366" y="2789769"/>
            <a:ext cx="193637" cy="193637"/>
            <a:chOff x="2875826" y="4410075"/>
            <a:chExt cx="236473" cy="236473"/>
          </a:xfrm>
        </p:grpSpPr>
        <p:sp>
          <p:nvSpPr>
            <p:cNvPr id="190" name="Oval 189"/>
            <p:cNvSpPr/>
            <p:nvPr/>
          </p:nvSpPr>
          <p:spPr>
            <a:xfrm>
              <a:off x="2875826" y="4410075"/>
              <a:ext cx="236473" cy="236473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Curved Connector 190"/>
            <p:cNvCxnSpPr/>
            <p:nvPr/>
          </p:nvCxnSpPr>
          <p:spPr>
            <a:xfrm flipV="1">
              <a:off x="2936292" y="4482878"/>
              <a:ext cx="115541" cy="90866"/>
            </a:xfrm>
            <a:prstGeom prst="curvedConnector3">
              <a:avLst/>
            </a:prstGeom>
            <a:ln w="12700" cmpd="sng">
              <a:solidFill>
                <a:srgbClr val="C0504D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Curved Connector 42"/>
          <p:cNvCxnSpPr>
            <a:stCxn id="190" idx="4"/>
          </p:cNvCxnSpPr>
          <p:nvPr/>
        </p:nvCxnSpPr>
        <p:spPr>
          <a:xfrm rot="5400000">
            <a:off x="1484745" y="3092462"/>
            <a:ext cx="347496" cy="129385"/>
          </a:xfrm>
          <a:prstGeom prst="curvedConnector3">
            <a:avLst>
              <a:gd name="adj1" fmla="val 50000"/>
            </a:avLst>
          </a:prstGeom>
          <a:ln w="12700" cmpd="sng"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76" idx="4"/>
            <a:endCxn id="170" idx="2"/>
          </p:cNvCxnSpPr>
          <p:nvPr/>
        </p:nvCxnSpPr>
        <p:spPr>
          <a:xfrm rot="16200000" flipV="1">
            <a:off x="1928758" y="2967999"/>
            <a:ext cx="568427" cy="160854"/>
          </a:xfrm>
          <a:prstGeom prst="curvedConnector3">
            <a:avLst>
              <a:gd name="adj1" fmla="val 50000"/>
            </a:avLst>
          </a:prstGeom>
          <a:ln w="12700" cmpd="sng"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94" idx="0"/>
            <a:endCxn id="192" idx="2"/>
          </p:cNvCxnSpPr>
          <p:nvPr/>
        </p:nvCxnSpPr>
        <p:spPr>
          <a:xfrm rot="16200000" flipV="1">
            <a:off x="1398526" y="4108310"/>
            <a:ext cx="203075" cy="21440"/>
          </a:xfrm>
          <a:prstGeom prst="curvedConnector3">
            <a:avLst/>
          </a:prstGeom>
          <a:ln w="127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>
            <a:off x="1269376" y="3176375"/>
            <a:ext cx="164326" cy="164326"/>
            <a:chOff x="2030771" y="4103357"/>
            <a:chExt cx="311002" cy="311002"/>
          </a:xfrm>
        </p:grpSpPr>
        <p:sp>
          <p:nvSpPr>
            <p:cNvPr id="186" name="Block Arc 185"/>
            <p:cNvSpPr/>
            <p:nvPr/>
          </p:nvSpPr>
          <p:spPr>
            <a:xfrm>
              <a:off x="2030771" y="4103357"/>
              <a:ext cx="311002" cy="311002"/>
            </a:xfrm>
            <a:prstGeom prst="blockArc">
              <a:avLst>
                <a:gd name="adj1" fmla="val 10800000"/>
                <a:gd name="adj2" fmla="val 21363299"/>
                <a:gd name="adj3" fmla="val 0"/>
              </a:avLst>
            </a:prstGeom>
            <a:ln w="12700" cmpd="sng">
              <a:solidFill>
                <a:srgbClr val="8064A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2094847" y="4164536"/>
              <a:ext cx="183663" cy="183663"/>
              <a:chOff x="2595254" y="3567142"/>
              <a:chExt cx="183663" cy="183663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2595254" y="3567142"/>
                <a:ext cx="183663" cy="183663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9" name="Picture 188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2635" y="3614523"/>
                <a:ext cx="88900" cy="88900"/>
              </a:xfrm>
              <a:prstGeom prst="rect">
                <a:avLst/>
              </a:prstGeom>
            </p:spPr>
          </p:pic>
        </p:grpSp>
      </p:grpSp>
      <p:grpSp>
        <p:nvGrpSpPr>
          <p:cNvPr id="178" name="Group 177"/>
          <p:cNvGrpSpPr/>
          <p:nvPr/>
        </p:nvGrpSpPr>
        <p:grpSpPr>
          <a:xfrm>
            <a:off x="1511636" y="3333378"/>
            <a:ext cx="164327" cy="164327"/>
            <a:chOff x="2030771" y="4103357"/>
            <a:chExt cx="311002" cy="311002"/>
          </a:xfrm>
        </p:grpSpPr>
        <p:sp>
          <p:nvSpPr>
            <p:cNvPr id="180" name="Block Arc 179"/>
            <p:cNvSpPr/>
            <p:nvPr/>
          </p:nvSpPr>
          <p:spPr>
            <a:xfrm>
              <a:off x="2030771" y="4103357"/>
              <a:ext cx="311002" cy="311002"/>
            </a:xfrm>
            <a:prstGeom prst="blockArc">
              <a:avLst>
                <a:gd name="adj1" fmla="val 10800000"/>
                <a:gd name="adj2" fmla="val 21363299"/>
                <a:gd name="adj3" fmla="val 0"/>
              </a:avLst>
            </a:prstGeom>
            <a:ln w="127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094847" y="4164536"/>
              <a:ext cx="183663" cy="183663"/>
              <a:chOff x="2595254" y="3567142"/>
              <a:chExt cx="183663" cy="183663"/>
            </a:xfrm>
          </p:grpSpPr>
          <p:sp>
            <p:nvSpPr>
              <p:cNvPr id="182" name="Oval 181"/>
              <p:cNvSpPr/>
              <p:nvPr/>
            </p:nvSpPr>
            <p:spPr>
              <a:xfrm>
                <a:off x="2595254" y="3567142"/>
                <a:ext cx="183663" cy="183663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3" name="Picture 182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2635" y="3614523"/>
                <a:ext cx="88900" cy="88900"/>
              </a:xfrm>
              <a:prstGeom prst="rect">
                <a:avLst/>
              </a:prstGeom>
            </p:spPr>
          </p:pic>
        </p:grpSp>
      </p:grpSp>
      <p:grpSp>
        <p:nvGrpSpPr>
          <p:cNvPr id="172" name="Group 171"/>
          <p:cNvGrpSpPr/>
          <p:nvPr/>
        </p:nvGrpSpPr>
        <p:grpSpPr>
          <a:xfrm rot="10800000">
            <a:off x="2211458" y="3297691"/>
            <a:ext cx="164326" cy="164326"/>
            <a:chOff x="2030771" y="4103357"/>
            <a:chExt cx="311002" cy="311002"/>
          </a:xfrm>
        </p:grpSpPr>
        <p:sp>
          <p:nvSpPr>
            <p:cNvPr id="174" name="Block Arc 173"/>
            <p:cNvSpPr/>
            <p:nvPr/>
          </p:nvSpPr>
          <p:spPr>
            <a:xfrm>
              <a:off x="2030771" y="4103357"/>
              <a:ext cx="311002" cy="311002"/>
            </a:xfrm>
            <a:prstGeom prst="blockArc">
              <a:avLst>
                <a:gd name="adj1" fmla="val 10800000"/>
                <a:gd name="adj2" fmla="val 21363299"/>
                <a:gd name="adj3" fmla="val 0"/>
              </a:avLst>
            </a:prstGeom>
            <a:ln w="127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2094847" y="4164536"/>
              <a:ext cx="183663" cy="183663"/>
              <a:chOff x="2595254" y="3567142"/>
              <a:chExt cx="183663" cy="183663"/>
            </a:xfrm>
          </p:grpSpPr>
          <p:sp>
            <p:nvSpPr>
              <p:cNvPr id="176" name="Oval 175"/>
              <p:cNvSpPr/>
              <p:nvPr/>
            </p:nvSpPr>
            <p:spPr>
              <a:xfrm>
                <a:off x="2595254" y="3567142"/>
                <a:ext cx="183663" cy="183663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rgbClr val="C0504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7" name="Picture 176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2635" y="3614523"/>
                <a:ext cx="88900" cy="88900"/>
              </a:xfrm>
              <a:prstGeom prst="rect">
                <a:avLst/>
              </a:prstGeom>
            </p:spPr>
          </p:pic>
        </p:grpSp>
      </p:grpSp>
      <p:sp>
        <p:nvSpPr>
          <p:cNvPr id="170" name="Rounded Rectangle 169"/>
          <p:cNvSpPr/>
          <p:nvPr/>
        </p:nvSpPr>
        <p:spPr>
          <a:xfrm>
            <a:off x="2070520" y="2641955"/>
            <a:ext cx="124047" cy="122257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urved Connector 49"/>
          <p:cNvCxnSpPr>
            <a:stCxn id="170" idx="0"/>
            <a:endCxn id="190" idx="0"/>
          </p:cNvCxnSpPr>
          <p:nvPr/>
        </p:nvCxnSpPr>
        <p:spPr>
          <a:xfrm rot="16200000" flipH="1" flipV="1">
            <a:off x="1853957" y="2511183"/>
            <a:ext cx="147815" cy="409359"/>
          </a:xfrm>
          <a:prstGeom prst="curvedConnector3">
            <a:avLst>
              <a:gd name="adj1" fmla="val -126638"/>
            </a:avLst>
          </a:prstGeom>
          <a:ln w="1270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>
            <a:off x="1022134" y="2763455"/>
            <a:ext cx="329630" cy="410459"/>
          </a:xfrm>
          <a:prstGeom prst="curvedConnector2">
            <a:avLst/>
          </a:prstGeom>
          <a:ln w="12700" cmpd="sng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541494" y="4182951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2"/>
                </a:solidFill>
                <a:latin typeface="Arial"/>
                <a:cs typeface="Arial"/>
              </a:rPr>
              <a:t>Pyramidal </a:t>
            </a:r>
          </a:p>
          <a:p>
            <a:pPr algn="ctr"/>
            <a:r>
              <a:rPr lang="en-US" sz="800" dirty="0" smtClean="0">
                <a:solidFill>
                  <a:schemeClr val="tx2"/>
                </a:solidFill>
                <a:latin typeface="Arial"/>
                <a:cs typeface="Arial"/>
              </a:rPr>
              <a:t>Cells</a:t>
            </a:r>
            <a:endParaRPr lang="en-US" sz="8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02883" y="239048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2"/>
                </a:solidFill>
                <a:latin typeface="Arial"/>
                <a:cs typeface="Arial"/>
              </a:rPr>
              <a:t>Inhibitory </a:t>
            </a:r>
            <a:br>
              <a:rPr lang="en-US" sz="800" dirty="0" smtClean="0">
                <a:solidFill>
                  <a:schemeClr val="accent2"/>
                </a:solidFill>
                <a:latin typeface="Arial"/>
                <a:cs typeface="Arial"/>
              </a:rPr>
            </a:br>
            <a:r>
              <a:rPr lang="en-US" sz="800" dirty="0" smtClean="0">
                <a:solidFill>
                  <a:schemeClr val="accent2"/>
                </a:solidFill>
                <a:latin typeface="Arial"/>
                <a:cs typeface="Arial"/>
              </a:rPr>
              <a:t>Inter-Neurons</a:t>
            </a:r>
            <a:endParaRPr lang="en-US" sz="8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95899" y="4371287"/>
            <a:ext cx="532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2"/>
                </a:solidFill>
                <a:latin typeface="Arial"/>
                <a:cs typeface="Arial"/>
              </a:rPr>
              <a:t>Cortical </a:t>
            </a:r>
          </a:p>
          <a:p>
            <a:pPr algn="ctr"/>
            <a:r>
              <a:rPr lang="en-US" sz="800" dirty="0" smtClean="0">
                <a:solidFill>
                  <a:schemeClr val="tx2"/>
                </a:solidFill>
                <a:latin typeface="Arial"/>
                <a:cs typeface="Arial"/>
              </a:rPr>
              <a:t>Output</a:t>
            </a:r>
            <a:endParaRPr lang="en-US" sz="8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65873" y="2803832"/>
            <a:ext cx="532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4"/>
                </a:solidFill>
                <a:latin typeface="Arial"/>
                <a:cs typeface="Arial"/>
              </a:rPr>
              <a:t>Cortical</a:t>
            </a:r>
          </a:p>
          <a:p>
            <a:pPr algn="ctr"/>
            <a:r>
              <a:rPr lang="en-US" sz="800" dirty="0" smtClean="0">
                <a:solidFill>
                  <a:schemeClr val="accent4"/>
                </a:solidFill>
                <a:latin typeface="Arial"/>
                <a:cs typeface="Arial"/>
              </a:rPr>
              <a:t>Input</a:t>
            </a:r>
            <a:endParaRPr lang="en-US" sz="800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246" name="Right Arrow 245"/>
          <p:cNvSpPr/>
          <p:nvPr/>
        </p:nvSpPr>
        <p:spPr>
          <a:xfrm rot="1416621">
            <a:off x="1080106" y="3927552"/>
            <a:ext cx="385589" cy="181533"/>
          </a:xfrm>
          <a:prstGeom prst="rightArrow">
            <a:avLst>
              <a:gd name="adj1" fmla="val 3229"/>
              <a:gd name="adj2" fmla="val 155935"/>
            </a:avLst>
          </a:prstGeom>
          <a:gradFill flip="none" rotWithShape="1">
            <a:gsLst>
              <a:gs pos="0">
                <a:schemeClr val="tx1"/>
              </a:gs>
              <a:gs pos="100000">
                <a:srgbClr val="FFFFFF"/>
              </a:gs>
            </a:gsLst>
            <a:lin ang="16200000" scaled="0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/>
              <a:cs typeface="Arial"/>
            </a:endParaRPr>
          </a:p>
        </p:txBody>
      </p:sp>
      <p:pic>
        <p:nvPicPr>
          <p:cNvPr id="247" name="Picture 24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4" y="3751079"/>
            <a:ext cx="283424" cy="159426"/>
          </a:xfrm>
          <a:prstGeom prst="rect">
            <a:avLst/>
          </a:prstGeom>
        </p:spPr>
      </p:pic>
      <p:pic>
        <p:nvPicPr>
          <p:cNvPr id="250" name="Picture 24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490" y="2677922"/>
            <a:ext cx="48107" cy="51114"/>
          </a:xfrm>
          <a:prstGeom prst="rect">
            <a:avLst/>
          </a:prstGeom>
        </p:spPr>
      </p:pic>
      <p:sp>
        <p:nvSpPr>
          <p:cNvPr id="281" name="TextBox 280"/>
          <p:cNvSpPr txBox="1"/>
          <p:nvPr/>
        </p:nvSpPr>
        <p:spPr>
          <a:xfrm>
            <a:off x="724665" y="2362483"/>
            <a:ext cx="300082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A</a:t>
            </a:r>
            <a:endParaRPr lang="en-US" sz="1200" dirty="0"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68769" y="4225517"/>
            <a:ext cx="207555" cy="178927"/>
            <a:chOff x="1614007" y="5167028"/>
            <a:chExt cx="468707" cy="404058"/>
          </a:xfrm>
        </p:grpSpPr>
        <p:sp>
          <p:nvSpPr>
            <p:cNvPr id="244" name="Isosceles Triangle 243"/>
            <p:cNvSpPr/>
            <p:nvPr/>
          </p:nvSpPr>
          <p:spPr>
            <a:xfrm>
              <a:off x="1614007" y="5167028"/>
              <a:ext cx="468707" cy="404058"/>
            </a:xfrm>
            <a:prstGeom prst="triangle">
              <a:avLst/>
            </a:prstGeom>
            <a:solidFill>
              <a:schemeClr val="bg1"/>
            </a:solidFill>
            <a:ln w="127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5" name="Curved Connector 244"/>
            <p:cNvCxnSpPr/>
            <p:nvPr/>
          </p:nvCxnSpPr>
          <p:spPr>
            <a:xfrm flipV="1">
              <a:off x="1712958" y="5370209"/>
              <a:ext cx="213654" cy="168025"/>
            </a:xfrm>
            <a:prstGeom prst="curvedConnector3">
              <a:avLst/>
            </a:prstGeom>
            <a:ln w="12700" cmpd="sng">
              <a:solidFill>
                <a:schemeClr val="tx2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Curved Connector 5"/>
          <p:cNvCxnSpPr>
            <a:stCxn id="222" idx="4"/>
            <a:endCxn id="242" idx="0"/>
          </p:cNvCxnSpPr>
          <p:nvPr/>
        </p:nvCxnSpPr>
        <p:spPr>
          <a:xfrm rot="5400000">
            <a:off x="3287197" y="3631603"/>
            <a:ext cx="432491" cy="104672"/>
          </a:xfrm>
          <a:prstGeom prst="curvedConnector3">
            <a:avLst/>
          </a:prstGeom>
          <a:ln w="127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242" idx="0"/>
            <a:endCxn id="228" idx="4"/>
          </p:cNvCxnSpPr>
          <p:nvPr/>
        </p:nvCxnSpPr>
        <p:spPr>
          <a:xfrm rot="16200000" flipV="1">
            <a:off x="3087578" y="3536655"/>
            <a:ext cx="589479" cy="137579"/>
          </a:xfrm>
          <a:prstGeom prst="curvedConnector3">
            <a:avLst/>
          </a:prstGeom>
          <a:ln w="12700" cmpd="sng">
            <a:solidFill>
              <a:schemeClr val="tx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244" idx="3"/>
          </p:cNvCxnSpPr>
          <p:nvPr/>
        </p:nvCxnSpPr>
        <p:spPr>
          <a:xfrm rot="5400000" flipH="1" flipV="1">
            <a:off x="3396347" y="3545629"/>
            <a:ext cx="935015" cy="782616"/>
          </a:xfrm>
          <a:prstGeom prst="curvedConnector3">
            <a:avLst>
              <a:gd name="adj1" fmla="val -46704"/>
            </a:avLst>
          </a:prstGeom>
          <a:ln w="127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244" idx="3"/>
          </p:cNvCxnSpPr>
          <p:nvPr/>
        </p:nvCxnSpPr>
        <p:spPr>
          <a:xfrm rot="5400000">
            <a:off x="3053516" y="4337438"/>
            <a:ext cx="352026" cy="486036"/>
          </a:xfrm>
          <a:prstGeom prst="curvedConnector2">
            <a:avLst/>
          </a:prstGeom>
          <a:ln w="127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389083" y="3900184"/>
            <a:ext cx="124047" cy="122257"/>
            <a:chOff x="1741533" y="4894008"/>
            <a:chExt cx="213653" cy="210570"/>
          </a:xfrm>
        </p:grpSpPr>
        <p:sp>
          <p:nvSpPr>
            <p:cNvPr id="242" name="Rounded Rectangle 241"/>
            <p:cNvSpPr/>
            <p:nvPr/>
          </p:nvSpPr>
          <p:spPr>
            <a:xfrm>
              <a:off x="1741533" y="4894008"/>
              <a:ext cx="213653" cy="210570"/>
            </a:xfrm>
            <a:prstGeom prst="roundRect">
              <a:avLst/>
            </a:prstGeom>
            <a:solidFill>
              <a:srgbClr val="FFFFFF"/>
            </a:solidFill>
            <a:ln w="127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3" name="Picture 24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6930" y="4955275"/>
              <a:ext cx="82858" cy="88037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3588130" y="2794718"/>
            <a:ext cx="193637" cy="193637"/>
            <a:chOff x="2875826" y="4410075"/>
            <a:chExt cx="236473" cy="236473"/>
          </a:xfrm>
        </p:grpSpPr>
        <p:sp>
          <p:nvSpPr>
            <p:cNvPr id="240" name="Oval 239"/>
            <p:cNvSpPr/>
            <p:nvPr/>
          </p:nvSpPr>
          <p:spPr>
            <a:xfrm>
              <a:off x="2875826" y="4410075"/>
              <a:ext cx="236473" cy="236473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1" name="Curved Connector 240"/>
            <p:cNvCxnSpPr/>
            <p:nvPr/>
          </p:nvCxnSpPr>
          <p:spPr>
            <a:xfrm flipV="1">
              <a:off x="2936292" y="4482878"/>
              <a:ext cx="115541" cy="90866"/>
            </a:xfrm>
            <a:prstGeom prst="curvedConnector3">
              <a:avLst/>
            </a:prstGeom>
            <a:ln w="12700" cmpd="sng">
              <a:solidFill>
                <a:srgbClr val="C0504D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Curved Connector 11"/>
          <p:cNvCxnSpPr>
            <a:stCxn id="240" idx="4"/>
          </p:cNvCxnSpPr>
          <p:nvPr/>
        </p:nvCxnSpPr>
        <p:spPr>
          <a:xfrm rot="5400000">
            <a:off x="3446509" y="3097411"/>
            <a:ext cx="347496" cy="129385"/>
          </a:xfrm>
          <a:prstGeom prst="curvedConnector3">
            <a:avLst>
              <a:gd name="adj1" fmla="val 50000"/>
            </a:avLst>
          </a:prstGeom>
          <a:ln w="12700" cmpd="sng"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210" idx="4"/>
            <a:endCxn id="196" idx="2"/>
          </p:cNvCxnSpPr>
          <p:nvPr/>
        </p:nvCxnSpPr>
        <p:spPr>
          <a:xfrm rot="16200000" flipV="1">
            <a:off x="3890522" y="2972946"/>
            <a:ext cx="568430" cy="160859"/>
          </a:xfrm>
          <a:prstGeom prst="curvedConnector3">
            <a:avLst>
              <a:gd name="adj1" fmla="val 50000"/>
            </a:avLst>
          </a:prstGeom>
          <a:ln w="12700" cmpd="sng"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854958" y="3591421"/>
            <a:ext cx="207555" cy="178927"/>
            <a:chOff x="1614007" y="5167028"/>
            <a:chExt cx="468707" cy="404058"/>
          </a:xfrm>
        </p:grpSpPr>
        <p:sp>
          <p:nvSpPr>
            <p:cNvPr id="238" name="Isosceles Triangle 237"/>
            <p:cNvSpPr/>
            <p:nvPr/>
          </p:nvSpPr>
          <p:spPr>
            <a:xfrm>
              <a:off x="1614007" y="5167028"/>
              <a:ext cx="468707" cy="404058"/>
            </a:xfrm>
            <a:prstGeom prst="triangle">
              <a:avLst/>
            </a:prstGeom>
            <a:solidFill>
              <a:schemeClr val="bg1"/>
            </a:solidFill>
            <a:ln w="127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9" name="Curved Connector 238"/>
            <p:cNvCxnSpPr/>
            <p:nvPr/>
          </p:nvCxnSpPr>
          <p:spPr>
            <a:xfrm flipV="1">
              <a:off x="1712958" y="5370209"/>
              <a:ext cx="213654" cy="168025"/>
            </a:xfrm>
            <a:prstGeom prst="curvedConnector3">
              <a:avLst/>
            </a:prstGeom>
            <a:ln w="12700" cmpd="sng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Rounded Rectangle 235"/>
          <p:cNvSpPr/>
          <p:nvPr/>
        </p:nvSpPr>
        <p:spPr>
          <a:xfrm>
            <a:off x="2954088" y="3863738"/>
            <a:ext cx="124047" cy="122257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244" idx="3"/>
          </p:cNvCxnSpPr>
          <p:nvPr/>
        </p:nvCxnSpPr>
        <p:spPr>
          <a:xfrm rot="5400000" flipH="1">
            <a:off x="3251576" y="4183474"/>
            <a:ext cx="170909" cy="271032"/>
          </a:xfrm>
          <a:prstGeom prst="curvedConnector3">
            <a:avLst>
              <a:gd name="adj1" fmla="val -109526"/>
            </a:avLst>
          </a:prstGeom>
          <a:ln w="127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216" idx="4"/>
            <a:endCxn id="236" idx="2"/>
          </p:cNvCxnSpPr>
          <p:nvPr/>
        </p:nvCxnSpPr>
        <p:spPr>
          <a:xfrm rot="16200000" flipV="1">
            <a:off x="3048437" y="3953671"/>
            <a:ext cx="118219" cy="182867"/>
          </a:xfrm>
          <a:prstGeom prst="curvedConnector3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236" idx="0"/>
            <a:endCxn id="238" idx="3"/>
          </p:cNvCxnSpPr>
          <p:nvPr/>
        </p:nvCxnSpPr>
        <p:spPr>
          <a:xfrm rot="16200000" flipV="1">
            <a:off x="2940730" y="3788355"/>
            <a:ext cx="93390" cy="57376"/>
          </a:xfrm>
          <a:prstGeom prst="curvedConnector3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244" idx="0"/>
            <a:endCxn id="242" idx="2"/>
          </p:cNvCxnSpPr>
          <p:nvPr/>
        </p:nvCxnSpPr>
        <p:spPr>
          <a:xfrm rot="16200000" flipV="1">
            <a:off x="3360290" y="4113259"/>
            <a:ext cx="203075" cy="21440"/>
          </a:xfrm>
          <a:prstGeom prst="curvedConnector3">
            <a:avLst/>
          </a:prstGeom>
          <a:ln w="127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238" idx="0"/>
          </p:cNvCxnSpPr>
          <p:nvPr/>
        </p:nvCxnSpPr>
        <p:spPr>
          <a:xfrm rot="5400000" flipH="1" flipV="1">
            <a:off x="2903589" y="3370065"/>
            <a:ext cx="276503" cy="166210"/>
          </a:xfrm>
          <a:prstGeom prst="curvedConnector3">
            <a:avLst>
              <a:gd name="adj1" fmla="val 167699"/>
            </a:avLst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/>
          <p:cNvGrpSpPr/>
          <p:nvPr/>
        </p:nvGrpSpPr>
        <p:grpSpPr>
          <a:xfrm>
            <a:off x="3042776" y="3314904"/>
            <a:ext cx="164326" cy="164326"/>
            <a:chOff x="2030771" y="4103357"/>
            <a:chExt cx="311002" cy="311002"/>
          </a:xfrm>
        </p:grpSpPr>
        <p:sp>
          <p:nvSpPr>
            <p:cNvPr id="232" name="Block Arc 231"/>
            <p:cNvSpPr/>
            <p:nvPr/>
          </p:nvSpPr>
          <p:spPr>
            <a:xfrm>
              <a:off x="2030771" y="4103357"/>
              <a:ext cx="311002" cy="311002"/>
            </a:xfrm>
            <a:prstGeom prst="blockArc">
              <a:avLst>
                <a:gd name="adj1" fmla="val 10800000"/>
                <a:gd name="adj2" fmla="val 21363299"/>
                <a:gd name="adj3" fmla="val 0"/>
              </a:avLst>
            </a:prstGeom>
            <a:ln w="127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2094847" y="4164536"/>
              <a:ext cx="183663" cy="183663"/>
              <a:chOff x="2595254" y="3567142"/>
              <a:chExt cx="183663" cy="183663"/>
            </a:xfrm>
          </p:grpSpPr>
          <p:sp>
            <p:nvSpPr>
              <p:cNvPr id="234" name="Oval 233"/>
              <p:cNvSpPr/>
              <p:nvPr/>
            </p:nvSpPr>
            <p:spPr>
              <a:xfrm>
                <a:off x="2595254" y="3567142"/>
                <a:ext cx="183663" cy="183663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5" name="Picture 234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2635" y="3614523"/>
                <a:ext cx="88900" cy="88900"/>
              </a:xfrm>
              <a:prstGeom prst="rect">
                <a:avLst/>
              </a:prstGeom>
            </p:spPr>
          </p:pic>
        </p:grpSp>
      </p:grpSp>
      <p:grpSp>
        <p:nvGrpSpPr>
          <p:cNvPr id="224" name="Group 223"/>
          <p:cNvGrpSpPr/>
          <p:nvPr/>
        </p:nvGrpSpPr>
        <p:grpSpPr>
          <a:xfrm>
            <a:off x="3231145" y="3181339"/>
            <a:ext cx="164327" cy="164327"/>
            <a:chOff x="2030771" y="4103357"/>
            <a:chExt cx="311002" cy="311002"/>
          </a:xfrm>
        </p:grpSpPr>
        <p:sp>
          <p:nvSpPr>
            <p:cNvPr id="226" name="Block Arc 225"/>
            <p:cNvSpPr/>
            <p:nvPr/>
          </p:nvSpPr>
          <p:spPr>
            <a:xfrm>
              <a:off x="2030771" y="4103357"/>
              <a:ext cx="311002" cy="311002"/>
            </a:xfrm>
            <a:prstGeom prst="blockArc">
              <a:avLst>
                <a:gd name="adj1" fmla="val 10800000"/>
                <a:gd name="adj2" fmla="val 21363299"/>
                <a:gd name="adj3" fmla="val 0"/>
              </a:avLst>
            </a:prstGeom>
            <a:ln w="12700" cmpd="sng">
              <a:solidFill>
                <a:srgbClr val="8064A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grpSp>
          <p:nvGrpSpPr>
            <p:cNvPr id="227" name="Group 226"/>
            <p:cNvGrpSpPr/>
            <p:nvPr/>
          </p:nvGrpSpPr>
          <p:grpSpPr>
            <a:xfrm>
              <a:off x="2094847" y="4164536"/>
              <a:ext cx="183663" cy="183663"/>
              <a:chOff x="2595254" y="3567142"/>
              <a:chExt cx="183663" cy="183663"/>
            </a:xfrm>
          </p:grpSpPr>
          <p:sp>
            <p:nvSpPr>
              <p:cNvPr id="228" name="Oval 227"/>
              <p:cNvSpPr/>
              <p:nvPr/>
            </p:nvSpPr>
            <p:spPr>
              <a:xfrm>
                <a:off x="2595254" y="3567142"/>
                <a:ext cx="183663" cy="183663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9" name="Picture 228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2635" y="3614523"/>
                <a:ext cx="88900" cy="88900"/>
              </a:xfrm>
              <a:prstGeom prst="rect">
                <a:avLst/>
              </a:prstGeom>
            </p:spPr>
          </p:pic>
        </p:grpSp>
      </p:grpSp>
      <p:grpSp>
        <p:nvGrpSpPr>
          <p:cNvPr id="218" name="Group 217"/>
          <p:cNvGrpSpPr/>
          <p:nvPr/>
        </p:nvGrpSpPr>
        <p:grpSpPr>
          <a:xfrm>
            <a:off x="3473400" y="3338327"/>
            <a:ext cx="164327" cy="164327"/>
            <a:chOff x="2030771" y="4103357"/>
            <a:chExt cx="311002" cy="311002"/>
          </a:xfrm>
        </p:grpSpPr>
        <p:sp>
          <p:nvSpPr>
            <p:cNvPr id="220" name="Block Arc 219"/>
            <p:cNvSpPr/>
            <p:nvPr/>
          </p:nvSpPr>
          <p:spPr>
            <a:xfrm>
              <a:off x="2030771" y="4103357"/>
              <a:ext cx="311002" cy="311002"/>
            </a:xfrm>
            <a:prstGeom prst="blockArc">
              <a:avLst>
                <a:gd name="adj1" fmla="val 10800000"/>
                <a:gd name="adj2" fmla="val 21363299"/>
                <a:gd name="adj3" fmla="val 0"/>
              </a:avLst>
            </a:prstGeom>
            <a:ln w="127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grpSp>
          <p:nvGrpSpPr>
            <p:cNvPr id="221" name="Group 220"/>
            <p:cNvGrpSpPr/>
            <p:nvPr/>
          </p:nvGrpSpPr>
          <p:grpSpPr>
            <a:xfrm>
              <a:off x="2094847" y="4164536"/>
              <a:ext cx="183663" cy="183663"/>
              <a:chOff x="2595254" y="3567142"/>
              <a:chExt cx="183663" cy="183663"/>
            </a:xfrm>
          </p:grpSpPr>
          <p:sp>
            <p:nvSpPr>
              <p:cNvPr id="222" name="Oval 221"/>
              <p:cNvSpPr/>
              <p:nvPr/>
            </p:nvSpPr>
            <p:spPr>
              <a:xfrm>
                <a:off x="2595254" y="3567142"/>
                <a:ext cx="183663" cy="183663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3" name="Picture 222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2635" y="3614523"/>
                <a:ext cx="88900" cy="88900"/>
              </a:xfrm>
              <a:prstGeom prst="rect">
                <a:avLst/>
              </a:prstGeom>
            </p:spPr>
          </p:pic>
        </p:grpSp>
      </p:grpSp>
      <p:sp>
        <p:nvSpPr>
          <p:cNvPr id="214" name="Block Arc 213"/>
          <p:cNvSpPr/>
          <p:nvPr/>
        </p:nvSpPr>
        <p:spPr>
          <a:xfrm rot="10800000">
            <a:off x="3117030" y="4069256"/>
            <a:ext cx="164327" cy="164327"/>
          </a:xfrm>
          <a:prstGeom prst="blockArc">
            <a:avLst>
              <a:gd name="adj1" fmla="val 10800000"/>
              <a:gd name="adj2" fmla="val 21363299"/>
              <a:gd name="adj3" fmla="val 0"/>
            </a:avLst>
          </a:prstGeom>
          <a:ln w="127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16" name="Oval 215"/>
          <p:cNvSpPr/>
          <p:nvPr/>
        </p:nvSpPr>
        <p:spPr>
          <a:xfrm rot="10800000">
            <a:off x="3150457" y="4104214"/>
            <a:ext cx="97044" cy="97044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Block Arc 207"/>
          <p:cNvSpPr/>
          <p:nvPr/>
        </p:nvSpPr>
        <p:spPr>
          <a:xfrm rot="10800000">
            <a:off x="4173217" y="3302633"/>
            <a:ext cx="164327" cy="164327"/>
          </a:xfrm>
          <a:prstGeom prst="blockArc">
            <a:avLst>
              <a:gd name="adj1" fmla="val 10800000"/>
              <a:gd name="adj2" fmla="val 21363299"/>
              <a:gd name="adj3" fmla="val 0"/>
            </a:avLst>
          </a:prstGeom>
          <a:ln w="127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10" name="Oval 209"/>
          <p:cNvSpPr/>
          <p:nvPr/>
        </p:nvSpPr>
        <p:spPr>
          <a:xfrm rot="10800000">
            <a:off x="4206644" y="3337591"/>
            <a:ext cx="97044" cy="97044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/>
          <p:cNvCxnSpPr>
            <a:stCxn id="234" idx="4"/>
            <a:endCxn id="242" idx="0"/>
          </p:cNvCxnSpPr>
          <p:nvPr/>
        </p:nvCxnSpPr>
        <p:spPr>
          <a:xfrm rot="16200000" flipH="1">
            <a:off x="3060185" y="3509262"/>
            <a:ext cx="455897" cy="325947"/>
          </a:xfrm>
          <a:prstGeom prst="curvedConnector3">
            <a:avLst/>
          </a:prstGeom>
          <a:ln w="12700" cmpd="sng">
            <a:solidFill>
              <a:srgbClr val="1F49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Block Arc 199"/>
          <p:cNvSpPr/>
          <p:nvPr/>
        </p:nvSpPr>
        <p:spPr>
          <a:xfrm rot="10800000">
            <a:off x="2792088" y="4031841"/>
            <a:ext cx="164327" cy="164327"/>
          </a:xfrm>
          <a:prstGeom prst="blockArc">
            <a:avLst>
              <a:gd name="adj1" fmla="val 10800000"/>
              <a:gd name="adj2" fmla="val 21363299"/>
              <a:gd name="adj3" fmla="val 0"/>
            </a:avLst>
          </a:prstGeom>
          <a:ln w="127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02" name="Oval 201"/>
          <p:cNvSpPr/>
          <p:nvPr/>
        </p:nvSpPr>
        <p:spPr>
          <a:xfrm rot="10800000">
            <a:off x="2825515" y="4066799"/>
            <a:ext cx="97044" cy="97044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urved Connector 28"/>
          <p:cNvCxnSpPr>
            <a:endCxn id="236" idx="2"/>
          </p:cNvCxnSpPr>
          <p:nvPr/>
        </p:nvCxnSpPr>
        <p:spPr>
          <a:xfrm rot="5400000" flipH="1" flipV="1">
            <a:off x="2907201" y="3955368"/>
            <a:ext cx="78283" cy="139539"/>
          </a:xfrm>
          <a:prstGeom prst="curvedConnector3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Rounded Rectangle 195"/>
          <p:cNvSpPr/>
          <p:nvPr/>
        </p:nvSpPr>
        <p:spPr>
          <a:xfrm>
            <a:off x="4032283" y="2646904"/>
            <a:ext cx="124047" cy="122257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196" idx="0"/>
            <a:endCxn id="240" idx="0"/>
          </p:cNvCxnSpPr>
          <p:nvPr/>
        </p:nvCxnSpPr>
        <p:spPr>
          <a:xfrm rot="16200000" flipH="1" flipV="1">
            <a:off x="3815721" y="2516132"/>
            <a:ext cx="147815" cy="409359"/>
          </a:xfrm>
          <a:prstGeom prst="curvedConnector3">
            <a:avLst>
              <a:gd name="adj1" fmla="val -126638"/>
            </a:avLst>
          </a:prstGeom>
          <a:ln w="1270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>
            <a:off x="2983898" y="2768405"/>
            <a:ext cx="329630" cy="410459"/>
          </a:xfrm>
          <a:prstGeom prst="curvedConnector2">
            <a:avLst/>
          </a:prstGeom>
          <a:ln w="12700" cmpd="sng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flipV="1">
            <a:off x="2740739" y="4196120"/>
            <a:ext cx="135834" cy="392258"/>
          </a:xfrm>
          <a:prstGeom prst="curvedConnector2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374228" y="359980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008000"/>
                </a:solidFill>
                <a:latin typeface="Arial"/>
                <a:cs typeface="Arial"/>
              </a:rPr>
              <a:t>Spiny </a:t>
            </a:r>
            <a:br>
              <a:rPr lang="en-US" sz="800" dirty="0" smtClean="0">
                <a:solidFill>
                  <a:srgbClr val="008000"/>
                </a:solidFill>
                <a:latin typeface="Arial"/>
                <a:cs typeface="Arial"/>
              </a:rPr>
            </a:br>
            <a:r>
              <a:rPr lang="en-US" sz="800" dirty="0" smtClean="0">
                <a:solidFill>
                  <a:srgbClr val="008000"/>
                </a:solidFill>
                <a:latin typeface="Arial"/>
                <a:cs typeface="Arial"/>
              </a:rPr>
              <a:t>Stellate </a:t>
            </a:r>
          </a:p>
          <a:p>
            <a:pPr algn="ctr"/>
            <a:r>
              <a:rPr lang="en-US" sz="800" dirty="0" smtClean="0">
                <a:solidFill>
                  <a:srgbClr val="008000"/>
                </a:solidFill>
                <a:latin typeface="Arial"/>
                <a:cs typeface="Arial"/>
              </a:rPr>
              <a:t>Cells</a:t>
            </a:r>
            <a:endParaRPr lang="en-US" sz="8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pic>
        <p:nvPicPr>
          <p:cNvPr id="248" name="Picture 24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54" y="2677922"/>
            <a:ext cx="48107" cy="51114"/>
          </a:xfrm>
          <a:prstGeom prst="rect">
            <a:avLst/>
          </a:prstGeom>
        </p:spPr>
      </p:pic>
      <p:pic>
        <p:nvPicPr>
          <p:cNvPr id="251" name="Picture 25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058" y="3900293"/>
            <a:ext cx="48107" cy="51114"/>
          </a:xfrm>
          <a:prstGeom prst="rect">
            <a:avLst/>
          </a:prstGeom>
        </p:spPr>
      </p:pic>
      <p:sp>
        <p:nvSpPr>
          <p:cNvPr id="253" name="TextBox 252"/>
          <p:cNvSpPr txBox="1"/>
          <p:nvPr/>
        </p:nvSpPr>
        <p:spPr>
          <a:xfrm>
            <a:off x="2359294" y="4539126"/>
            <a:ext cx="60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  <a:latin typeface="Arial"/>
                <a:cs typeface="Arial"/>
              </a:rPr>
              <a:t>Thalamic</a:t>
            </a:r>
          </a:p>
          <a:p>
            <a:pPr algn="ctr"/>
            <a:r>
              <a:rPr lang="en-US" sz="800" dirty="0" smtClean="0">
                <a:solidFill>
                  <a:schemeClr val="accent1"/>
                </a:solidFill>
                <a:latin typeface="Arial"/>
                <a:cs typeface="Arial"/>
              </a:rPr>
              <a:t>Input</a:t>
            </a:r>
            <a:endParaRPr lang="en-US" sz="8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pic>
        <p:nvPicPr>
          <p:cNvPr id="254" name="Picture 253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680" y="3362627"/>
            <a:ext cx="46973" cy="46973"/>
          </a:xfrm>
          <a:prstGeom prst="rect">
            <a:avLst/>
          </a:prstGeom>
        </p:spPr>
      </p:pic>
      <p:pic>
        <p:nvPicPr>
          <p:cNvPr id="262" name="Picture 261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492" y="4129250"/>
            <a:ext cx="46973" cy="46973"/>
          </a:xfrm>
          <a:prstGeom prst="rect">
            <a:avLst/>
          </a:prstGeom>
        </p:spPr>
      </p:pic>
      <p:pic>
        <p:nvPicPr>
          <p:cNvPr id="263" name="Picture 262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550" y="4091835"/>
            <a:ext cx="46973" cy="46973"/>
          </a:xfrm>
          <a:prstGeom prst="rect">
            <a:avLst/>
          </a:prstGeom>
        </p:spPr>
      </p:pic>
      <p:sp>
        <p:nvSpPr>
          <p:cNvPr id="282" name="TextBox 281"/>
          <p:cNvSpPr txBox="1"/>
          <p:nvPr/>
        </p:nvSpPr>
        <p:spPr>
          <a:xfrm>
            <a:off x="2704750" y="2359617"/>
            <a:ext cx="287308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B</a:t>
            </a:r>
            <a:endParaRPr lang="en-US" sz="1200" dirty="0">
              <a:latin typeface="Arial"/>
              <a:cs typeface="Arial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5179530" y="4218095"/>
            <a:ext cx="207555" cy="178927"/>
            <a:chOff x="1614007" y="5167028"/>
            <a:chExt cx="468707" cy="404058"/>
          </a:xfrm>
        </p:grpSpPr>
        <p:sp>
          <p:nvSpPr>
            <p:cNvPr id="168" name="Isosceles Triangle 167"/>
            <p:cNvSpPr/>
            <p:nvPr/>
          </p:nvSpPr>
          <p:spPr>
            <a:xfrm>
              <a:off x="1614007" y="5167028"/>
              <a:ext cx="468707" cy="404058"/>
            </a:xfrm>
            <a:prstGeom prst="triangle">
              <a:avLst/>
            </a:prstGeom>
            <a:solidFill>
              <a:schemeClr val="bg1"/>
            </a:solidFill>
            <a:ln w="127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9" name="Curved Connector 168"/>
            <p:cNvCxnSpPr/>
            <p:nvPr/>
          </p:nvCxnSpPr>
          <p:spPr>
            <a:xfrm flipV="1">
              <a:off x="1712958" y="5370209"/>
              <a:ext cx="213654" cy="168025"/>
            </a:xfrm>
            <a:prstGeom prst="curvedConnector3">
              <a:avLst/>
            </a:prstGeom>
            <a:ln w="12700" cmpd="sng">
              <a:solidFill>
                <a:schemeClr val="tx2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Curved Connector 52"/>
          <p:cNvCxnSpPr>
            <a:stCxn id="146" idx="4"/>
            <a:endCxn id="166" idx="0"/>
          </p:cNvCxnSpPr>
          <p:nvPr/>
        </p:nvCxnSpPr>
        <p:spPr>
          <a:xfrm rot="5400000">
            <a:off x="5097958" y="3624182"/>
            <a:ext cx="432491" cy="104672"/>
          </a:xfrm>
          <a:prstGeom prst="curvedConnector3">
            <a:avLst/>
          </a:prstGeom>
          <a:ln w="127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166" idx="0"/>
            <a:endCxn id="152" idx="4"/>
          </p:cNvCxnSpPr>
          <p:nvPr/>
        </p:nvCxnSpPr>
        <p:spPr>
          <a:xfrm rot="16200000" flipV="1">
            <a:off x="4898339" y="3529234"/>
            <a:ext cx="589479" cy="137579"/>
          </a:xfrm>
          <a:prstGeom prst="curvedConnector3">
            <a:avLst/>
          </a:prstGeom>
          <a:ln w="12700" cmpd="sng">
            <a:solidFill>
              <a:schemeClr val="tx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168" idx="3"/>
          </p:cNvCxnSpPr>
          <p:nvPr/>
        </p:nvCxnSpPr>
        <p:spPr>
          <a:xfrm rot="5400000" flipH="1" flipV="1">
            <a:off x="5207108" y="3538208"/>
            <a:ext cx="935015" cy="782616"/>
          </a:xfrm>
          <a:prstGeom prst="curvedConnector3">
            <a:avLst>
              <a:gd name="adj1" fmla="val -47608"/>
            </a:avLst>
          </a:prstGeom>
          <a:ln w="127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168" idx="3"/>
            <a:endCxn id="129" idx="2"/>
          </p:cNvCxnSpPr>
          <p:nvPr/>
        </p:nvCxnSpPr>
        <p:spPr>
          <a:xfrm rot="5400000">
            <a:off x="4864277" y="4330017"/>
            <a:ext cx="352026" cy="486036"/>
          </a:xfrm>
          <a:prstGeom prst="curvedConnector2">
            <a:avLst/>
          </a:prstGeom>
          <a:ln w="127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5199844" y="3892763"/>
            <a:ext cx="124047" cy="122257"/>
            <a:chOff x="1741533" y="4894008"/>
            <a:chExt cx="213653" cy="210570"/>
          </a:xfrm>
        </p:grpSpPr>
        <p:sp>
          <p:nvSpPr>
            <p:cNvPr id="166" name="Rounded Rectangle 165"/>
            <p:cNvSpPr/>
            <p:nvPr/>
          </p:nvSpPr>
          <p:spPr>
            <a:xfrm>
              <a:off x="1741533" y="4894008"/>
              <a:ext cx="213653" cy="210570"/>
            </a:xfrm>
            <a:prstGeom prst="roundRect">
              <a:avLst/>
            </a:prstGeom>
            <a:solidFill>
              <a:srgbClr val="FFFFFF"/>
            </a:solidFill>
            <a:ln w="127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7" name="Picture 166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6930" y="4955275"/>
              <a:ext cx="82858" cy="88037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5398891" y="2787297"/>
            <a:ext cx="193637" cy="193637"/>
            <a:chOff x="2875826" y="4410075"/>
            <a:chExt cx="236473" cy="236473"/>
          </a:xfrm>
        </p:grpSpPr>
        <p:sp>
          <p:nvSpPr>
            <p:cNvPr id="164" name="Oval 163"/>
            <p:cNvSpPr/>
            <p:nvPr/>
          </p:nvSpPr>
          <p:spPr>
            <a:xfrm>
              <a:off x="2875826" y="4410075"/>
              <a:ext cx="236473" cy="236473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Curved Connector 164"/>
            <p:cNvCxnSpPr/>
            <p:nvPr/>
          </p:nvCxnSpPr>
          <p:spPr>
            <a:xfrm flipV="1">
              <a:off x="2936292" y="4482878"/>
              <a:ext cx="115541" cy="90866"/>
            </a:xfrm>
            <a:prstGeom prst="curvedConnector3">
              <a:avLst/>
            </a:prstGeom>
            <a:ln w="12700" cmpd="sng">
              <a:solidFill>
                <a:srgbClr val="C0504D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Curved Connector 58"/>
          <p:cNvCxnSpPr>
            <a:stCxn id="164" idx="4"/>
          </p:cNvCxnSpPr>
          <p:nvPr/>
        </p:nvCxnSpPr>
        <p:spPr>
          <a:xfrm rot="5400000">
            <a:off x="5257270" y="3089990"/>
            <a:ext cx="347496" cy="129385"/>
          </a:xfrm>
          <a:prstGeom prst="curvedConnector3">
            <a:avLst>
              <a:gd name="adj1" fmla="val 50000"/>
            </a:avLst>
          </a:prstGeom>
          <a:ln w="12700" cmpd="sng"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134" idx="4"/>
            <a:endCxn id="100" idx="2"/>
          </p:cNvCxnSpPr>
          <p:nvPr/>
        </p:nvCxnSpPr>
        <p:spPr>
          <a:xfrm rot="16200000" flipV="1">
            <a:off x="5701283" y="2965525"/>
            <a:ext cx="568430" cy="160859"/>
          </a:xfrm>
          <a:prstGeom prst="curvedConnector3">
            <a:avLst>
              <a:gd name="adj1" fmla="val 50000"/>
            </a:avLst>
          </a:prstGeom>
          <a:ln w="12700" cmpd="sng"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665719" y="3584000"/>
            <a:ext cx="207555" cy="178927"/>
            <a:chOff x="1614007" y="5167028"/>
            <a:chExt cx="468707" cy="404058"/>
          </a:xfrm>
        </p:grpSpPr>
        <p:sp>
          <p:nvSpPr>
            <p:cNvPr id="162" name="Isosceles Triangle 161"/>
            <p:cNvSpPr/>
            <p:nvPr/>
          </p:nvSpPr>
          <p:spPr>
            <a:xfrm>
              <a:off x="1614007" y="5167028"/>
              <a:ext cx="468707" cy="404058"/>
            </a:xfrm>
            <a:prstGeom prst="triangle">
              <a:avLst/>
            </a:prstGeom>
            <a:solidFill>
              <a:schemeClr val="bg1"/>
            </a:solidFill>
            <a:ln w="127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Curved Connector 162"/>
            <p:cNvCxnSpPr/>
            <p:nvPr/>
          </p:nvCxnSpPr>
          <p:spPr>
            <a:xfrm flipV="1">
              <a:off x="1712958" y="5370209"/>
              <a:ext cx="213654" cy="168025"/>
            </a:xfrm>
            <a:prstGeom prst="curvedConnector3">
              <a:avLst/>
            </a:prstGeom>
            <a:ln w="12700" cmpd="sng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Rounded Rectangle 159"/>
          <p:cNvSpPr/>
          <p:nvPr/>
        </p:nvSpPr>
        <p:spPr>
          <a:xfrm>
            <a:off x="4764849" y="3856317"/>
            <a:ext cx="124047" cy="122257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Curved Connector 62"/>
          <p:cNvCxnSpPr>
            <a:stCxn id="168" idx="3"/>
          </p:cNvCxnSpPr>
          <p:nvPr/>
        </p:nvCxnSpPr>
        <p:spPr>
          <a:xfrm rot="5400000" flipH="1">
            <a:off x="5062337" y="4176053"/>
            <a:ext cx="170909" cy="271032"/>
          </a:xfrm>
          <a:prstGeom prst="curvedConnector3">
            <a:avLst>
              <a:gd name="adj1" fmla="val -109526"/>
            </a:avLst>
          </a:prstGeom>
          <a:ln w="127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140" idx="4"/>
            <a:endCxn id="160" idx="2"/>
          </p:cNvCxnSpPr>
          <p:nvPr/>
        </p:nvCxnSpPr>
        <p:spPr>
          <a:xfrm rot="16200000" flipV="1">
            <a:off x="4859198" y="3946250"/>
            <a:ext cx="118219" cy="182867"/>
          </a:xfrm>
          <a:prstGeom prst="curvedConnector3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160" idx="0"/>
            <a:endCxn id="162" idx="3"/>
          </p:cNvCxnSpPr>
          <p:nvPr/>
        </p:nvCxnSpPr>
        <p:spPr>
          <a:xfrm rot="16200000" flipV="1">
            <a:off x="4751491" y="3780934"/>
            <a:ext cx="93390" cy="57376"/>
          </a:xfrm>
          <a:prstGeom prst="curvedConnector3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168" idx="0"/>
            <a:endCxn id="166" idx="2"/>
          </p:cNvCxnSpPr>
          <p:nvPr/>
        </p:nvCxnSpPr>
        <p:spPr>
          <a:xfrm rot="16200000" flipV="1">
            <a:off x="5171051" y="4105838"/>
            <a:ext cx="203075" cy="21440"/>
          </a:xfrm>
          <a:prstGeom prst="curvedConnector3">
            <a:avLst/>
          </a:prstGeom>
          <a:ln w="127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162" idx="0"/>
          </p:cNvCxnSpPr>
          <p:nvPr/>
        </p:nvCxnSpPr>
        <p:spPr>
          <a:xfrm rot="5400000" flipH="1" flipV="1">
            <a:off x="4714350" y="3362644"/>
            <a:ext cx="276503" cy="166210"/>
          </a:xfrm>
          <a:prstGeom prst="curvedConnector3">
            <a:avLst>
              <a:gd name="adj1" fmla="val 167699"/>
            </a:avLst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4853542" y="3307497"/>
            <a:ext cx="164327" cy="164327"/>
            <a:chOff x="2030771" y="4103357"/>
            <a:chExt cx="311002" cy="311002"/>
          </a:xfrm>
        </p:grpSpPr>
        <p:sp>
          <p:nvSpPr>
            <p:cNvPr id="156" name="Block Arc 155"/>
            <p:cNvSpPr/>
            <p:nvPr/>
          </p:nvSpPr>
          <p:spPr>
            <a:xfrm>
              <a:off x="2030771" y="4103357"/>
              <a:ext cx="311002" cy="311002"/>
            </a:xfrm>
            <a:prstGeom prst="blockArc">
              <a:avLst>
                <a:gd name="adj1" fmla="val 10800000"/>
                <a:gd name="adj2" fmla="val 21363299"/>
                <a:gd name="adj3" fmla="val 0"/>
              </a:avLst>
            </a:prstGeom>
            <a:ln w="127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2094847" y="4164536"/>
              <a:ext cx="183663" cy="183663"/>
              <a:chOff x="2595254" y="3567142"/>
              <a:chExt cx="183663" cy="183663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2595254" y="3567142"/>
                <a:ext cx="183663" cy="183663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9" name="Picture 158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2635" y="3614523"/>
                <a:ext cx="88900" cy="88900"/>
              </a:xfrm>
              <a:prstGeom prst="rect">
                <a:avLst/>
              </a:prstGeom>
            </p:spPr>
          </p:pic>
        </p:grpSp>
      </p:grpSp>
      <p:grpSp>
        <p:nvGrpSpPr>
          <p:cNvPr id="148" name="Group 147"/>
          <p:cNvGrpSpPr/>
          <p:nvPr/>
        </p:nvGrpSpPr>
        <p:grpSpPr>
          <a:xfrm>
            <a:off x="5041906" y="3173917"/>
            <a:ext cx="164327" cy="164327"/>
            <a:chOff x="2030771" y="4103357"/>
            <a:chExt cx="311002" cy="311002"/>
          </a:xfrm>
        </p:grpSpPr>
        <p:sp>
          <p:nvSpPr>
            <p:cNvPr id="150" name="Block Arc 149"/>
            <p:cNvSpPr/>
            <p:nvPr/>
          </p:nvSpPr>
          <p:spPr>
            <a:xfrm>
              <a:off x="2030771" y="4103357"/>
              <a:ext cx="311002" cy="311002"/>
            </a:xfrm>
            <a:prstGeom prst="blockArc">
              <a:avLst>
                <a:gd name="adj1" fmla="val 10800000"/>
                <a:gd name="adj2" fmla="val 21363299"/>
                <a:gd name="adj3" fmla="val 0"/>
              </a:avLst>
            </a:prstGeom>
            <a:ln w="12700" cmpd="sng">
              <a:solidFill>
                <a:srgbClr val="8064A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2094847" y="4164536"/>
              <a:ext cx="183663" cy="183663"/>
              <a:chOff x="2595254" y="3567142"/>
              <a:chExt cx="183663" cy="183663"/>
            </a:xfrm>
          </p:grpSpPr>
          <p:sp>
            <p:nvSpPr>
              <p:cNvPr id="152" name="Oval 151"/>
              <p:cNvSpPr/>
              <p:nvPr/>
            </p:nvSpPr>
            <p:spPr>
              <a:xfrm>
                <a:off x="2595254" y="3567142"/>
                <a:ext cx="183663" cy="183663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3" name="Picture 152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2635" y="3614523"/>
                <a:ext cx="88900" cy="88900"/>
              </a:xfrm>
              <a:prstGeom prst="rect">
                <a:avLst/>
              </a:prstGeom>
            </p:spPr>
          </p:pic>
        </p:grpSp>
      </p:grpSp>
      <p:grpSp>
        <p:nvGrpSpPr>
          <p:cNvPr id="142" name="Group 141"/>
          <p:cNvGrpSpPr/>
          <p:nvPr/>
        </p:nvGrpSpPr>
        <p:grpSpPr>
          <a:xfrm>
            <a:off x="5284161" y="3330906"/>
            <a:ext cx="164327" cy="164327"/>
            <a:chOff x="2030771" y="4103357"/>
            <a:chExt cx="311002" cy="311002"/>
          </a:xfrm>
        </p:grpSpPr>
        <p:sp>
          <p:nvSpPr>
            <p:cNvPr id="144" name="Block Arc 143"/>
            <p:cNvSpPr/>
            <p:nvPr/>
          </p:nvSpPr>
          <p:spPr>
            <a:xfrm>
              <a:off x="2030771" y="4103357"/>
              <a:ext cx="311002" cy="311002"/>
            </a:xfrm>
            <a:prstGeom prst="blockArc">
              <a:avLst>
                <a:gd name="adj1" fmla="val 10800000"/>
                <a:gd name="adj2" fmla="val 21363299"/>
                <a:gd name="adj3" fmla="val 0"/>
              </a:avLst>
            </a:prstGeom>
            <a:ln w="127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2094847" y="4164536"/>
              <a:ext cx="183663" cy="183663"/>
              <a:chOff x="2595254" y="3567142"/>
              <a:chExt cx="183663" cy="183663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2595254" y="3567142"/>
                <a:ext cx="183663" cy="183663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7" name="Picture 146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2635" y="3614523"/>
                <a:ext cx="88900" cy="88900"/>
              </a:xfrm>
              <a:prstGeom prst="rect">
                <a:avLst/>
              </a:prstGeom>
            </p:spPr>
          </p:pic>
        </p:grpSp>
      </p:grpSp>
      <p:sp>
        <p:nvSpPr>
          <p:cNvPr id="138" name="Block Arc 137"/>
          <p:cNvSpPr/>
          <p:nvPr/>
        </p:nvSpPr>
        <p:spPr>
          <a:xfrm rot="10800000">
            <a:off x="4927791" y="4061835"/>
            <a:ext cx="164327" cy="164327"/>
          </a:xfrm>
          <a:prstGeom prst="blockArc">
            <a:avLst>
              <a:gd name="adj1" fmla="val 10800000"/>
              <a:gd name="adj2" fmla="val 21363299"/>
              <a:gd name="adj3" fmla="val 0"/>
            </a:avLst>
          </a:prstGeom>
          <a:ln w="127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 rot="10800000">
            <a:off x="4961218" y="4096793"/>
            <a:ext cx="97044" cy="97044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Block Arc 131"/>
          <p:cNvSpPr/>
          <p:nvPr/>
        </p:nvSpPr>
        <p:spPr>
          <a:xfrm rot="10800000">
            <a:off x="5983978" y="3295212"/>
            <a:ext cx="164327" cy="164327"/>
          </a:xfrm>
          <a:prstGeom prst="blockArc">
            <a:avLst>
              <a:gd name="adj1" fmla="val 10800000"/>
              <a:gd name="adj2" fmla="val 21363299"/>
              <a:gd name="adj3" fmla="val 0"/>
            </a:avLst>
          </a:prstGeom>
          <a:ln w="127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 rot="10800000">
            <a:off x="6017405" y="3330170"/>
            <a:ext cx="97044" cy="97044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Curved Connector 73"/>
          <p:cNvCxnSpPr>
            <a:stCxn id="158" idx="4"/>
            <a:endCxn id="166" idx="0"/>
          </p:cNvCxnSpPr>
          <p:nvPr/>
        </p:nvCxnSpPr>
        <p:spPr>
          <a:xfrm rot="16200000" flipH="1">
            <a:off x="4870946" y="3501841"/>
            <a:ext cx="455897" cy="325947"/>
          </a:xfrm>
          <a:prstGeom prst="curvedConnector3">
            <a:avLst/>
          </a:prstGeom>
          <a:ln w="12700" cmpd="sng">
            <a:solidFill>
              <a:srgbClr val="1F49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5669260" y="4145458"/>
            <a:ext cx="193637" cy="193637"/>
            <a:chOff x="2875826" y="4410075"/>
            <a:chExt cx="236473" cy="236473"/>
          </a:xfrm>
        </p:grpSpPr>
        <p:sp>
          <p:nvSpPr>
            <p:cNvPr id="126" name="Oval 125"/>
            <p:cNvSpPr/>
            <p:nvPr/>
          </p:nvSpPr>
          <p:spPr>
            <a:xfrm>
              <a:off x="2875826" y="4410075"/>
              <a:ext cx="236473" cy="236473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Curved Connector 126"/>
            <p:cNvCxnSpPr/>
            <p:nvPr/>
          </p:nvCxnSpPr>
          <p:spPr>
            <a:xfrm flipV="1">
              <a:off x="2936292" y="4482878"/>
              <a:ext cx="115541" cy="90866"/>
            </a:xfrm>
            <a:prstGeom prst="curvedConnector3">
              <a:avLst/>
            </a:prstGeom>
            <a:ln w="12700" cmpd="sng">
              <a:solidFill>
                <a:schemeClr val="accent6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urved Connector 76"/>
          <p:cNvCxnSpPr>
            <a:stCxn id="168" idx="3"/>
          </p:cNvCxnSpPr>
          <p:nvPr/>
        </p:nvCxnSpPr>
        <p:spPr>
          <a:xfrm rot="16200000" flipH="1">
            <a:off x="5455917" y="4224412"/>
            <a:ext cx="140313" cy="485531"/>
          </a:xfrm>
          <a:prstGeom prst="curvedConnector3">
            <a:avLst>
              <a:gd name="adj1" fmla="val 262921"/>
            </a:avLst>
          </a:prstGeom>
          <a:ln w="127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124" idx="4"/>
            <a:endCxn id="126" idx="4"/>
          </p:cNvCxnSpPr>
          <p:nvPr/>
        </p:nvCxnSpPr>
        <p:spPr>
          <a:xfrm rot="16200000" flipV="1">
            <a:off x="5733877" y="4371297"/>
            <a:ext cx="66686" cy="2282"/>
          </a:xfrm>
          <a:prstGeom prst="curvedConnector3">
            <a:avLst>
              <a:gd name="adj1" fmla="val 50000"/>
            </a:avLst>
          </a:prstGeom>
          <a:ln w="12700" cmpd="sng"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118" idx="4"/>
            <a:endCxn id="166" idx="0"/>
          </p:cNvCxnSpPr>
          <p:nvPr/>
        </p:nvCxnSpPr>
        <p:spPr>
          <a:xfrm rot="5400000">
            <a:off x="5321896" y="3697403"/>
            <a:ext cx="135333" cy="255387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126" idx="0"/>
          </p:cNvCxnSpPr>
          <p:nvPr/>
        </p:nvCxnSpPr>
        <p:spPr>
          <a:xfrm rot="16200000" flipV="1">
            <a:off x="5384541" y="3763920"/>
            <a:ext cx="513777" cy="249300"/>
          </a:xfrm>
          <a:prstGeom prst="curvedConnector3">
            <a:avLst>
              <a:gd name="adj1" fmla="val 144494"/>
            </a:avLst>
          </a:prstGeom>
          <a:ln w="1270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Block Arc 109"/>
          <p:cNvSpPr/>
          <p:nvPr/>
        </p:nvSpPr>
        <p:spPr>
          <a:xfrm rot="10800000">
            <a:off x="4602849" y="4024420"/>
            <a:ext cx="164327" cy="164327"/>
          </a:xfrm>
          <a:prstGeom prst="blockArc">
            <a:avLst>
              <a:gd name="adj1" fmla="val 10800000"/>
              <a:gd name="adj2" fmla="val 21363299"/>
              <a:gd name="adj3" fmla="val 0"/>
            </a:avLst>
          </a:prstGeom>
          <a:ln w="127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 rot="10800000">
            <a:off x="4636276" y="4059378"/>
            <a:ext cx="97044" cy="97044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Curved Connector 82"/>
          <p:cNvCxnSpPr>
            <a:endCxn id="160" idx="2"/>
          </p:cNvCxnSpPr>
          <p:nvPr/>
        </p:nvCxnSpPr>
        <p:spPr>
          <a:xfrm rot="5400000" flipH="1" flipV="1">
            <a:off x="4717962" y="3947946"/>
            <a:ext cx="78283" cy="139539"/>
          </a:xfrm>
          <a:prstGeom prst="curvedConnector3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126" idx="0"/>
          </p:cNvCxnSpPr>
          <p:nvPr/>
        </p:nvCxnSpPr>
        <p:spPr>
          <a:xfrm rot="5400000" flipH="1" flipV="1">
            <a:off x="5391292" y="3700727"/>
            <a:ext cx="819518" cy="69945"/>
          </a:xfrm>
          <a:prstGeom prst="curvedConnector3">
            <a:avLst/>
          </a:prstGeom>
          <a:ln w="12700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5843044" y="2639483"/>
            <a:ext cx="124047" cy="122257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urved Connector 86"/>
          <p:cNvCxnSpPr>
            <a:stCxn id="106" idx="4"/>
            <a:endCxn id="100" idx="2"/>
          </p:cNvCxnSpPr>
          <p:nvPr/>
        </p:nvCxnSpPr>
        <p:spPr>
          <a:xfrm rot="5400000" flipH="1" flipV="1">
            <a:off x="5652720" y="2946717"/>
            <a:ext cx="437325" cy="67372"/>
          </a:xfrm>
          <a:prstGeom prst="curvedConnector3">
            <a:avLst>
              <a:gd name="adj1" fmla="val 50000"/>
            </a:avLst>
          </a:prstGeom>
          <a:ln w="12700" cmpd="sng"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100" idx="0"/>
            <a:endCxn id="164" idx="0"/>
          </p:cNvCxnSpPr>
          <p:nvPr/>
        </p:nvCxnSpPr>
        <p:spPr>
          <a:xfrm rot="16200000" flipH="1" flipV="1">
            <a:off x="5626482" y="2508711"/>
            <a:ext cx="147815" cy="409359"/>
          </a:xfrm>
          <a:prstGeom prst="curvedConnector3">
            <a:avLst>
              <a:gd name="adj1" fmla="val -126638"/>
            </a:avLst>
          </a:prstGeom>
          <a:ln w="1270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/>
          <p:nvPr/>
        </p:nvCxnSpPr>
        <p:spPr>
          <a:xfrm>
            <a:off x="4794659" y="2760983"/>
            <a:ext cx="329630" cy="410459"/>
          </a:xfrm>
          <a:prstGeom prst="curvedConnector2">
            <a:avLst/>
          </a:prstGeom>
          <a:ln w="12700" cmpd="sng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/>
          <p:nvPr/>
        </p:nvCxnSpPr>
        <p:spPr>
          <a:xfrm flipV="1">
            <a:off x="4551500" y="4188699"/>
            <a:ext cx="135834" cy="392258"/>
          </a:xfrm>
          <a:prstGeom prst="curvedConnector2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941249" y="4096000"/>
            <a:ext cx="599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6"/>
                </a:solidFill>
                <a:latin typeface="Arial"/>
                <a:cs typeface="Arial"/>
              </a:rPr>
              <a:t>Fast </a:t>
            </a:r>
          </a:p>
          <a:p>
            <a:pPr algn="ctr"/>
            <a:r>
              <a:rPr lang="en-US" sz="800" dirty="0" smtClean="0">
                <a:solidFill>
                  <a:schemeClr val="accent6"/>
                </a:solidFill>
                <a:latin typeface="Arial"/>
                <a:cs typeface="Arial"/>
              </a:rPr>
              <a:t>Inhibitory</a:t>
            </a:r>
          </a:p>
          <a:p>
            <a:pPr algn="ctr"/>
            <a:r>
              <a:rPr lang="en-US" sz="800" dirty="0" smtClean="0">
                <a:solidFill>
                  <a:schemeClr val="accent6"/>
                </a:solidFill>
                <a:latin typeface="Arial"/>
                <a:cs typeface="Arial"/>
              </a:rPr>
              <a:t>Cells</a:t>
            </a:r>
            <a:endParaRPr lang="en-US" sz="8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pic>
        <p:nvPicPr>
          <p:cNvPr id="249" name="Picture 24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015" y="2677922"/>
            <a:ext cx="48107" cy="51114"/>
          </a:xfrm>
          <a:prstGeom prst="rect">
            <a:avLst/>
          </a:prstGeom>
        </p:spPr>
      </p:pic>
      <p:pic>
        <p:nvPicPr>
          <p:cNvPr id="252" name="Picture 25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148" y="3892764"/>
            <a:ext cx="48107" cy="51114"/>
          </a:xfrm>
          <a:prstGeom prst="rect">
            <a:avLst/>
          </a:prstGeom>
        </p:spPr>
      </p:pic>
      <p:pic>
        <p:nvPicPr>
          <p:cNvPr id="255" name="Picture 25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441" y="3355206"/>
            <a:ext cx="46973" cy="46973"/>
          </a:xfrm>
          <a:prstGeom prst="rect">
            <a:avLst/>
          </a:prstGeom>
        </p:spPr>
      </p:pic>
      <p:pic>
        <p:nvPicPr>
          <p:cNvPr id="260" name="Picture 259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253" y="4121829"/>
            <a:ext cx="46973" cy="46973"/>
          </a:xfrm>
          <a:prstGeom prst="rect">
            <a:avLst/>
          </a:prstGeom>
        </p:spPr>
      </p:pic>
      <p:pic>
        <p:nvPicPr>
          <p:cNvPr id="261" name="Picture 260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311" y="4084414"/>
            <a:ext cx="46973" cy="46973"/>
          </a:xfrm>
          <a:prstGeom prst="rect">
            <a:avLst/>
          </a:prstGeom>
        </p:spPr>
      </p:pic>
      <p:sp>
        <p:nvSpPr>
          <p:cNvPr id="283" name="TextBox 282"/>
          <p:cNvSpPr txBox="1"/>
          <p:nvPr/>
        </p:nvSpPr>
        <p:spPr>
          <a:xfrm>
            <a:off x="4498860" y="2359490"/>
            <a:ext cx="295799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C</a:t>
            </a:r>
            <a:endParaRPr lang="en-US" sz="1200" dirty="0">
              <a:latin typeface="Arial"/>
              <a:cs typeface="Arial"/>
            </a:endParaRPr>
          </a:p>
        </p:txBody>
      </p:sp>
      <p:grpSp>
        <p:nvGrpSpPr>
          <p:cNvPr id="302" name="Group 301"/>
          <p:cNvGrpSpPr/>
          <p:nvPr/>
        </p:nvGrpSpPr>
        <p:grpSpPr>
          <a:xfrm>
            <a:off x="5686412" y="4370823"/>
            <a:ext cx="164327" cy="164327"/>
            <a:chOff x="5542490" y="4218435"/>
            <a:chExt cx="164327" cy="164327"/>
          </a:xfrm>
        </p:grpSpPr>
        <p:sp>
          <p:nvSpPr>
            <p:cNvPr id="122" name="Block Arc 121"/>
            <p:cNvSpPr/>
            <p:nvPr/>
          </p:nvSpPr>
          <p:spPr>
            <a:xfrm rot="10800000">
              <a:off x="5542490" y="4218435"/>
              <a:ext cx="164327" cy="164327"/>
            </a:xfrm>
            <a:prstGeom prst="blockArc">
              <a:avLst>
                <a:gd name="adj1" fmla="val 10800000"/>
                <a:gd name="adj2" fmla="val 21363299"/>
                <a:gd name="adj3" fmla="val 0"/>
              </a:avLst>
            </a:prstGeom>
            <a:ln w="127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 rot="10800000">
              <a:off x="5575917" y="4253393"/>
              <a:ext cx="97044" cy="97044"/>
            </a:xfrm>
            <a:prstGeom prst="ellipse">
              <a:avLst/>
            </a:prstGeom>
            <a:solidFill>
              <a:srgbClr val="FFFFFF"/>
            </a:solidFill>
            <a:ln w="12700" cmpd="sng">
              <a:solidFill>
                <a:srgbClr val="F7964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7" name="Picture 256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0952" y="4278429"/>
              <a:ext cx="46973" cy="46973"/>
            </a:xfrm>
            <a:prstGeom prst="rect">
              <a:avLst/>
            </a:prstGeom>
          </p:spPr>
        </p:pic>
      </p:grpSp>
      <p:grpSp>
        <p:nvGrpSpPr>
          <p:cNvPr id="114" name="Group 113"/>
          <p:cNvGrpSpPr/>
          <p:nvPr/>
        </p:nvGrpSpPr>
        <p:grpSpPr>
          <a:xfrm>
            <a:off x="5434877" y="3628060"/>
            <a:ext cx="164327" cy="164327"/>
            <a:chOff x="2030771" y="4103357"/>
            <a:chExt cx="311002" cy="311002"/>
          </a:xfrm>
        </p:grpSpPr>
        <p:sp>
          <p:nvSpPr>
            <p:cNvPr id="116" name="Block Arc 115"/>
            <p:cNvSpPr/>
            <p:nvPr/>
          </p:nvSpPr>
          <p:spPr>
            <a:xfrm>
              <a:off x="2030771" y="4103357"/>
              <a:ext cx="311002" cy="311002"/>
            </a:xfrm>
            <a:prstGeom prst="blockArc">
              <a:avLst>
                <a:gd name="adj1" fmla="val 10800000"/>
                <a:gd name="adj2" fmla="val 21363299"/>
                <a:gd name="adj3" fmla="val 0"/>
              </a:avLst>
            </a:prstGeom>
            <a:ln w="12700" cmpd="sng">
              <a:solidFill>
                <a:srgbClr val="F7964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094847" y="4164536"/>
              <a:ext cx="183663" cy="183663"/>
              <a:chOff x="2595254" y="3567142"/>
              <a:chExt cx="183663" cy="183663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2595254" y="3567142"/>
                <a:ext cx="183663" cy="183663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9" name="Picture 118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2635" y="3614523"/>
                <a:ext cx="88900" cy="88900"/>
              </a:xfrm>
              <a:prstGeom prst="rect">
                <a:avLst/>
              </a:prstGeom>
            </p:spPr>
          </p:pic>
        </p:grpSp>
      </p:grpSp>
      <p:grpSp>
        <p:nvGrpSpPr>
          <p:cNvPr id="300" name="Group 299"/>
          <p:cNvGrpSpPr/>
          <p:nvPr/>
        </p:nvGrpSpPr>
        <p:grpSpPr>
          <a:xfrm>
            <a:off x="5755747" y="3164107"/>
            <a:ext cx="164327" cy="164327"/>
            <a:chOff x="5755747" y="3164107"/>
            <a:chExt cx="164327" cy="164327"/>
          </a:xfrm>
        </p:grpSpPr>
        <p:sp>
          <p:nvSpPr>
            <p:cNvPr id="104" name="Block Arc 103"/>
            <p:cNvSpPr/>
            <p:nvPr/>
          </p:nvSpPr>
          <p:spPr>
            <a:xfrm rot="10800000">
              <a:off x="5755747" y="3164107"/>
              <a:ext cx="164327" cy="164327"/>
            </a:xfrm>
            <a:prstGeom prst="blockArc">
              <a:avLst>
                <a:gd name="adj1" fmla="val 10800000"/>
                <a:gd name="adj2" fmla="val 21363299"/>
                <a:gd name="adj3" fmla="val 0"/>
              </a:avLst>
            </a:prstGeom>
            <a:ln w="12700" cmpd="sng">
              <a:solidFill>
                <a:srgbClr val="F7964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 rot="10800000">
              <a:off x="5789174" y="3199065"/>
              <a:ext cx="97044" cy="97044"/>
            </a:xfrm>
            <a:prstGeom prst="ellipse">
              <a:avLst/>
            </a:prstGeom>
            <a:solidFill>
              <a:srgbClr val="FFFFFF"/>
            </a:solidFill>
            <a:ln w="12700" cmpd="sng">
              <a:solidFill>
                <a:srgbClr val="C050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6" name="Picture 255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4210" y="3224101"/>
              <a:ext cx="46973" cy="46973"/>
            </a:xfrm>
            <a:prstGeom prst="rect">
              <a:avLst/>
            </a:prstGeom>
          </p:spPr>
        </p:pic>
      </p:grpSp>
      <p:grpSp>
        <p:nvGrpSpPr>
          <p:cNvPr id="303" name="Group 302"/>
          <p:cNvGrpSpPr/>
          <p:nvPr/>
        </p:nvGrpSpPr>
        <p:grpSpPr>
          <a:xfrm>
            <a:off x="3752251" y="6388108"/>
            <a:ext cx="3052953" cy="3199840"/>
            <a:chOff x="3824517" y="5768683"/>
            <a:chExt cx="2481238" cy="2600618"/>
          </a:xfrm>
        </p:grpSpPr>
        <p:grpSp>
          <p:nvGrpSpPr>
            <p:cNvPr id="306" name="Group 305"/>
            <p:cNvGrpSpPr/>
            <p:nvPr/>
          </p:nvGrpSpPr>
          <p:grpSpPr>
            <a:xfrm>
              <a:off x="3824517" y="5768683"/>
              <a:ext cx="1657128" cy="2600618"/>
              <a:chOff x="1693334" y="1758848"/>
              <a:chExt cx="2662766" cy="3204603"/>
            </a:xfrm>
          </p:grpSpPr>
          <p:pic>
            <p:nvPicPr>
              <p:cNvPr id="308" name="Picture 2" descr="Picture1"/>
              <p:cNvPicPr>
                <a:picLocks noChangeAspect="1" noChangeArrowheads="1"/>
              </p:cNvPicPr>
              <p:nvPr/>
            </p:nvPicPr>
            <p:blipFill rotWithShape="1">
              <a:blip r:embed="rId2">
                <a:grayscl/>
                <a:alphaModFix amt="40000"/>
              </a:blip>
              <a:srcRect l="27194" t="20241" r="57950" b="7314"/>
              <a:stretch/>
            </p:blipFill>
            <p:spPr bwMode="auto">
              <a:xfrm>
                <a:off x="1693334" y="1760930"/>
                <a:ext cx="1333500" cy="32025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09" name="Picture 2" descr="Picture1"/>
              <p:cNvPicPr>
                <a:picLocks noChangeAspect="1" noChangeArrowheads="1"/>
              </p:cNvPicPr>
              <p:nvPr/>
            </p:nvPicPr>
            <p:blipFill rotWithShape="1">
              <a:blip r:embed="rId2">
                <a:grayscl/>
                <a:alphaModFix amt="40000"/>
              </a:blip>
              <a:srcRect l="27194" t="20241" r="57950" b="7314"/>
              <a:stretch/>
            </p:blipFill>
            <p:spPr bwMode="auto">
              <a:xfrm flipH="1">
                <a:off x="3022600" y="1758848"/>
                <a:ext cx="1333500" cy="32025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307" name="Picture 2" descr="Picture1"/>
            <p:cNvPicPr>
              <a:picLocks noChangeAspect="1" noChangeArrowheads="1"/>
            </p:cNvPicPr>
            <p:nvPr/>
          </p:nvPicPr>
          <p:blipFill rotWithShape="1">
            <a:blip r:embed="rId2">
              <a:grayscl/>
              <a:alphaModFix amt="40000"/>
            </a:blip>
            <a:srcRect l="27194" t="20241" r="57950" b="7314"/>
            <a:stretch/>
          </p:blipFill>
          <p:spPr bwMode="auto">
            <a:xfrm>
              <a:off x="5475874" y="5770372"/>
              <a:ext cx="829881" cy="25989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15" name="Group 414"/>
          <p:cNvGrpSpPr/>
          <p:nvPr/>
        </p:nvGrpSpPr>
        <p:grpSpPr>
          <a:xfrm>
            <a:off x="5221206" y="8709562"/>
            <a:ext cx="255379" cy="220155"/>
            <a:chOff x="1614007" y="5167028"/>
            <a:chExt cx="468707" cy="404058"/>
          </a:xfrm>
        </p:grpSpPr>
        <p:sp>
          <p:nvSpPr>
            <p:cNvPr id="416" name="Isosceles Triangle 415"/>
            <p:cNvSpPr/>
            <p:nvPr/>
          </p:nvSpPr>
          <p:spPr>
            <a:xfrm>
              <a:off x="1614007" y="5167028"/>
              <a:ext cx="468707" cy="404058"/>
            </a:xfrm>
            <a:prstGeom prst="triangle">
              <a:avLst/>
            </a:prstGeom>
            <a:solidFill>
              <a:schemeClr val="bg1"/>
            </a:solidFill>
            <a:ln w="127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7" name="Curved Connector 416"/>
            <p:cNvCxnSpPr/>
            <p:nvPr/>
          </p:nvCxnSpPr>
          <p:spPr>
            <a:xfrm flipV="1">
              <a:off x="1712958" y="5370209"/>
              <a:ext cx="213654" cy="168025"/>
            </a:xfrm>
            <a:prstGeom prst="curvedConnector3">
              <a:avLst/>
            </a:prstGeom>
            <a:ln w="12700" cmpd="sng">
              <a:solidFill>
                <a:schemeClr val="tx2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8" name="Curved Connector 417"/>
          <p:cNvCxnSpPr>
            <a:stCxn id="452" idx="4"/>
            <a:endCxn id="423" idx="0"/>
          </p:cNvCxnSpPr>
          <p:nvPr/>
        </p:nvCxnSpPr>
        <p:spPr>
          <a:xfrm rot="5400000">
            <a:off x="5120838" y="7978802"/>
            <a:ext cx="532144" cy="128790"/>
          </a:xfrm>
          <a:prstGeom prst="curvedConnector3">
            <a:avLst/>
          </a:prstGeom>
          <a:ln w="127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Curved Connector 418"/>
          <p:cNvCxnSpPr>
            <a:stCxn id="423" idx="0"/>
            <a:endCxn id="447" idx="4"/>
          </p:cNvCxnSpPr>
          <p:nvPr/>
        </p:nvCxnSpPr>
        <p:spPr>
          <a:xfrm rot="16200000" flipV="1">
            <a:off x="4875224" y="7861977"/>
            <a:ext cx="725304" cy="169279"/>
          </a:xfrm>
          <a:prstGeom prst="curvedConnector3">
            <a:avLst/>
          </a:prstGeom>
          <a:ln w="12700" cmpd="sng">
            <a:solidFill>
              <a:schemeClr val="tx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Curved Connector 420"/>
          <p:cNvCxnSpPr>
            <a:stCxn id="416" idx="3"/>
          </p:cNvCxnSpPr>
          <p:nvPr/>
        </p:nvCxnSpPr>
        <p:spPr>
          <a:xfrm rot="5400000">
            <a:off x="4833313" y="8847272"/>
            <a:ext cx="433138" cy="598026"/>
          </a:xfrm>
          <a:prstGeom prst="curvedConnector2">
            <a:avLst/>
          </a:prstGeom>
          <a:ln w="127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2" name="Group 421"/>
          <p:cNvGrpSpPr/>
          <p:nvPr/>
        </p:nvGrpSpPr>
        <p:grpSpPr>
          <a:xfrm>
            <a:off x="5246200" y="8309269"/>
            <a:ext cx="152629" cy="150427"/>
            <a:chOff x="1741533" y="4894008"/>
            <a:chExt cx="213653" cy="210570"/>
          </a:xfrm>
        </p:grpSpPr>
        <p:sp>
          <p:nvSpPr>
            <p:cNvPr id="423" name="Rounded Rectangle 422"/>
            <p:cNvSpPr/>
            <p:nvPr/>
          </p:nvSpPr>
          <p:spPr>
            <a:xfrm>
              <a:off x="1741533" y="4894008"/>
              <a:ext cx="213653" cy="210570"/>
            </a:xfrm>
            <a:prstGeom prst="roundRect">
              <a:avLst/>
            </a:prstGeom>
            <a:solidFill>
              <a:srgbClr val="FFFFFF"/>
            </a:solidFill>
            <a:ln w="127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4" name="Picture 423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6930" y="4955275"/>
              <a:ext cx="82858" cy="88037"/>
            </a:xfrm>
            <a:prstGeom prst="rect">
              <a:avLst/>
            </a:prstGeom>
          </p:spPr>
        </p:pic>
      </p:grpSp>
      <p:cxnSp>
        <p:nvCxnSpPr>
          <p:cNvPr id="428" name="Curved Connector 427"/>
          <p:cNvCxnSpPr>
            <a:stCxn id="426" idx="4"/>
          </p:cNvCxnSpPr>
          <p:nvPr/>
        </p:nvCxnSpPr>
        <p:spPr>
          <a:xfrm rot="5400000">
            <a:off x="5316858" y="7321524"/>
            <a:ext cx="427564" cy="159197"/>
          </a:xfrm>
          <a:prstGeom prst="curvedConnector3">
            <a:avLst>
              <a:gd name="adj1" fmla="val 50000"/>
            </a:avLst>
          </a:prstGeom>
          <a:ln w="12700" cmpd="sng"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Curved Connector 436"/>
          <p:cNvCxnSpPr>
            <a:stCxn id="416" idx="0"/>
            <a:endCxn id="423" idx="2"/>
          </p:cNvCxnSpPr>
          <p:nvPr/>
        </p:nvCxnSpPr>
        <p:spPr>
          <a:xfrm rot="16200000" flipV="1">
            <a:off x="5210773" y="8571439"/>
            <a:ext cx="249867" cy="26380"/>
          </a:xfrm>
          <a:prstGeom prst="curvedConnector3">
            <a:avLst/>
          </a:prstGeom>
          <a:ln w="127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4" name="Group 443"/>
          <p:cNvGrpSpPr/>
          <p:nvPr/>
        </p:nvGrpSpPr>
        <p:grpSpPr>
          <a:xfrm>
            <a:off x="5051871" y="7424789"/>
            <a:ext cx="202190" cy="202190"/>
            <a:chOff x="2030771" y="4103357"/>
            <a:chExt cx="311002" cy="311002"/>
          </a:xfrm>
        </p:grpSpPr>
        <p:sp>
          <p:nvSpPr>
            <p:cNvPr id="445" name="Block Arc 444"/>
            <p:cNvSpPr/>
            <p:nvPr/>
          </p:nvSpPr>
          <p:spPr>
            <a:xfrm>
              <a:off x="2030771" y="4103357"/>
              <a:ext cx="311002" cy="311002"/>
            </a:xfrm>
            <a:prstGeom prst="blockArc">
              <a:avLst>
                <a:gd name="adj1" fmla="val 10800000"/>
                <a:gd name="adj2" fmla="val 21363299"/>
                <a:gd name="adj3" fmla="val 0"/>
              </a:avLst>
            </a:prstGeom>
            <a:ln w="12700" cmpd="sng">
              <a:solidFill>
                <a:srgbClr val="8064A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grpSp>
          <p:nvGrpSpPr>
            <p:cNvPr id="446" name="Group 445"/>
            <p:cNvGrpSpPr/>
            <p:nvPr/>
          </p:nvGrpSpPr>
          <p:grpSpPr>
            <a:xfrm>
              <a:off x="2094847" y="4164536"/>
              <a:ext cx="183663" cy="183663"/>
              <a:chOff x="2595254" y="3567142"/>
              <a:chExt cx="183663" cy="183663"/>
            </a:xfrm>
          </p:grpSpPr>
          <p:sp>
            <p:nvSpPr>
              <p:cNvPr id="447" name="Oval 446"/>
              <p:cNvSpPr/>
              <p:nvPr/>
            </p:nvSpPr>
            <p:spPr>
              <a:xfrm>
                <a:off x="2595254" y="3567142"/>
                <a:ext cx="183663" cy="183663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8" name="Picture 447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2635" y="3614523"/>
                <a:ext cx="88900" cy="88900"/>
              </a:xfrm>
              <a:prstGeom prst="rect">
                <a:avLst/>
              </a:prstGeom>
            </p:spPr>
          </p:pic>
        </p:grpSp>
      </p:grpSp>
      <p:grpSp>
        <p:nvGrpSpPr>
          <p:cNvPr id="449" name="Group 448"/>
          <p:cNvGrpSpPr/>
          <p:nvPr/>
        </p:nvGrpSpPr>
        <p:grpSpPr>
          <a:xfrm>
            <a:off x="5349945" y="7617951"/>
            <a:ext cx="202190" cy="202190"/>
            <a:chOff x="2030771" y="4103357"/>
            <a:chExt cx="311002" cy="311002"/>
          </a:xfrm>
        </p:grpSpPr>
        <p:sp>
          <p:nvSpPr>
            <p:cNvPr id="450" name="Block Arc 449"/>
            <p:cNvSpPr/>
            <p:nvPr/>
          </p:nvSpPr>
          <p:spPr>
            <a:xfrm>
              <a:off x="2030771" y="4103357"/>
              <a:ext cx="311002" cy="311002"/>
            </a:xfrm>
            <a:prstGeom prst="blockArc">
              <a:avLst>
                <a:gd name="adj1" fmla="val 10800000"/>
                <a:gd name="adj2" fmla="val 21363299"/>
                <a:gd name="adj3" fmla="val 0"/>
              </a:avLst>
            </a:prstGeom>
            <a:ln w="127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grpSp>
          <p:nvGrpSpPr>
            <p:cNvPr id="451" name="Group 450"/>
            <p:cNvGrpSpPr/>
            <p:nvPr/>
          </p:nvGrpSpPr>
          <p:grpSpPr>
            <a:xfrm>
              <a:off x="2094847" y="4164536"/>
              <a:ext cx="183663" cy="183663"/>
              <a:chOff x="2595254" y="3567142"/>
              <a:chExt cx="183663" cy="183663"/>
            </a:xfrm>
          </p:grpSpPr>
          <p:sp>
            <p:nvSpPr>
              <p:cNvPr id="452" name="Oval 451"/>
              <p:cNvSpPr/>
              <p:nvPr/>
            </p:nvSpPr>
            <p:spPr>
              <a:xfrm>
                <a:off x="2595254" y="3567142"/>
                <a:ext cx="183663" cy="183663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3" name="Picture 452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2635" y="3614523"/>
                <a:ext cx="88900" cy="88900"/>
              </a:xfrm>
              <a:prstGeom prst="rect">
                <a:avLst/>
              </a:prstGeom>
            </p:spPr>
          </p:pic>
        </p:grpSp>
      </p:grpSp>
      <p:cxnSp>
        <p:nvCxnSpPr>
          <p:cNvPr id="462" name="Curved Connector 461"/>
          <p:cNvCxnSpPr>
            <a:stCxn id="416" idx="3"/>
            <a:endCxn id="551" idx="2"/>
          </p:cNvCxnSpPr>
          <p:nvPr/>
        </p:nvCxnSpPr>
        <p:spPr>
          <a:xfrm rot="16200000" flipH="1">
            <a:off x="5554665" y="8723948"/>
            <a:ext cx="305494" cy="717032"/>
          </a:xfrm>
          <a:prstGeom prst="curvedConnector3">
            <a:avLst>
              <a:gd name="adj1" fmla="val 174830"/>
            </a:avLst>
          </a:prstGeom>
          <a:ln w="127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3" name="Curved Connector 472"/>
          <p:cNvCxnSpPr/>
          <p:nvPr/>
        </p:nvCxnSpPr>
        <p:spPr>
          <a:xfrm>
            <a:off x="4747654" y="6916709"/>
            <a:ext cx="405582" cy="505035"/>
          </a:xfrm>
          <a:prstGeom prst="curvedConnector2">
            <a:avLst/>
          </a:prstGeom>
          <a:ln w="12700" cmpd="sng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5" name="Group 494"/>
          <p:cNvGrpSpPr/>
          <p:nvPr/>
        </p:nvGrpSpPr>
        <p:grpSpPr>
          <a:xfrm>
            <a:off x="393704" y="6385811"/>
            <a:ext cx="3297044" cy="3535363"/>
            <a:chOff x="1810173" y="5381696"/>
            <a:chExt cx="3995847" cy="3204603"/>
          </a:xfrm>
        </p:grpSpPr>
        <p:pic>
          <p:nvPicPr>
            <p:cNvPr id="496" name="Picture 2" descr="Picture1"/>
            <p:cNvPicPr>
              <a:picLocks noChangeAspect="1" noChangeArrowheads="1"/>
            </p:cNvPicPr>
            <p:nvPr/>
          </p:nvPicPr>
          <p:blipFill rotWithShape="1">
            <a:blip r:embed="rId2">
              <a:grayscl/>
              <a:alphaModFix amt="40000"/>
            </a:blip>
            <a:srcRect l="27194" t="20241" r="57950" b="7314"/>
            <a:stretch/>
          </p:blipFill>
          <p:spPr bwMode="auto">
            <a:xfrm>
              <a:off x="4472520" y="5381696"/>
              <a:ext cx="1333500" cy="32025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grpSp>
          <p:nvGrpSpPr>
            <p:cNvPr id="497" name="Group 496"/>
            <p:cNvGrpSpPr/>
            <p:nvPr/>
          </p:nvGrpSpPr>
          <p:grpSpPr>
            <a:xfrm>
              <a:off x="1810173" y="5381696"/>
              <a:ext cx="2666724" cy="3204603"/>
              <a:chOff x="1689376" y="1758848"/>
              <a:chExt cx="2666724" cy="3204603"/>
            </a:xfrm>
          </p:grpSpPr>
          <p:pic>
            <p:nvPicPr>
              <p:cNvPr id="498" name="Picture 2" descr="Picture1"/>
              <p:cNvPicPr>
                <a:picLocks noChangeAspect="1" noChangeArrowheads="1"/>
              </p:cNvPicPr>
              <p:nvPr/>
            </p:nvPicPr>
            <p:blipFill rotWithShape="1">
              <a:blip r:embed="rId2">
                <a:grayscl/>
                <a:alphaModFix amt="40000"/>
              </a:blip>
              <a:srcRect l="27194" t="20241" r="57950" b="7314"/>
              <a:stretch/>
            </p:blipFill>
            <p:spPr bwMode="auto">
              <a:xfrm>
                <a:off x="1689376" y="1760930"/>
                <a:ext cx="1333499" cy="32025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99" name="Picture 2" descr="Picture1"/>
              <p:cNvPicPr>
                <a:picLocks noChangeAspect="1" noChangeArrowheads="1"/>
              </p:cNvPicPr>
              <p:nvPr/>
            </p:nvPicPr>
            <p:blipFill rotWithShape="1">
              <a:blip r:embed="rId2">
                <a:grayscl/>
                <a:alphaModFix amt="40000"/>
              </a:blip>
              <a:srcRect l="27194" t="20241" r="57950" b="7314"/>
              <a:stretch/>
            </p:blipFill>
            <p:spPr bwMode="auto">
              <a:xfrm flipH="1">
                <a:off x="3022600" y="1758848"/>
                <a:ext cx="1333500" cy="32025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</p:grpSp>
      </p:grpSp>
      <p:sp>
        <p:nvSpPr>
          <p:cNvPr id="500" name="Isosceles Triangle 499"/>
          <p:cNvSpPr/>
          <p:nvPr/>
        </p:nvSpPr>
        <p:spPr>
          <a:xfrm>
            <a:off x="2165686" y="8864678"/>
            <a:ext cx="468707" cy="404058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1" name="Curved Connector 500"/>
          <p:cNvCxnSpPr/>
          <p:nvPr/>
        </p:nvCxnSpPr>
        <p:spPr>
          <a:xfrm flipV="1">
            <a:off x="2264637" y="9067859"/>
            <a:ext cx="213654" cy="168025"/>
          </a:xfrm>
          <a:prstGeom prst="curvedConnector3">
            <a:avLst/>
          </a:prstGeom>
          <a:ln w="12700"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/>
          <p:cNvCxnSpPr>
            <a:stCxn id="513" idx="2"/>
            <a:endCxn id="500" idx="0"/>
          </p:cNvCxnSpPr>
          <p:nvPr/>
        </p:nvCxnSpPr>
        <p:spPr>
          <a:xfrm>
            <a:off x="2400039" y="8802228"/>
            <a:ext cx="1" cy="62450"/>
          </a:xfrm>
          <a:prstGeom prst="line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3" name="Group 502"/>
          <p:cNvGrpSpPr/>
          <p:nvPr/>
        </p:nvGrpSpPr>
        <p:grpSpPr>
          <a:xfrm>
            <a:off x="1460505" y="7561094"/>
            <a:ext cx="311002" cy="714205"/>
            <a:chOff x="3281557" y="2385465"/>
            <a:chExt cx="311002" cy="714205"/>
          </a:xfrm>
        </p:grpSpPr>
        <p:sp>
          <p:nvSpPr>
            <p:cNvPr id="504" name="Oval 503"/>
            <p:cNvSpPr/>
            <p:nvPr/>
          </p:nvSpPr>
          <p:spPr>
            <a:xfrm>
              <a:off x="3345227" y="2849847"/>
              <a:ext cx="183663" cy="18366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Block Arc 504"/>
            <p:cNvSpPr/>
            <p:nvPr/>
          </p:nvSpPr>
          <p:spPr>
            <a:xfrm>
              <a:off x="3281557" y="2788668"/>
              <a:ext cx="311002" cy="311002"/>
            </a:xfrm>
            <a:prstGeom prst="blockArc">
              <a:avLst>
                <a:gd name="adj1" fmla="val 10800000"/>
                <a:gd name="adj2" fmla="val 21363299"/>
                <a:gd name="adj3" fmla="val 0"/>
              </a:avLst>
            </a:prstGeom>
            <a:ln w="254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506" name="Straight Arrow Connector 505"/>
            <p:cNvCxnSpPr/>
            <p:nvPr/>
          </p:nvCxnSpPr>
          <p:spPr>
            <a:xfrm>
              <a:off x="3437058" y="2385465"/>
              <a:ext cx="0" cy="404058"/>
            </a:xfrm>
            <a:prstGeom prst="straightConnector1">
              <a:avLst/>
            </a:prstGeom>
            <a:ln>
              <a:solidFill>
                <a:srgbClr val="008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07" name="Picture 506" descr="latex-image-1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81" y="2880457"/>
              <a:ext cx="97953" cy="122442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508" name="Curved Connector 507"/>
          <p:cNvCxnSpPr>
            <a:stCxn id="510" idx="4"/>
            <a:endCxn id="513" idx="0"/>
          </p:cNvCxnSpPr>
          <p:nvPr/>
        </p:nvCxnSpPr>
        <p:spPr>
          <a:xfrm rot="5400000">
            <a:off x="2247801" y="7600693"/>
            <a:ext cx="1143203" cy="838726"/>
          </a:xfrm>
          <a:prstGeom prst="curvedConnector3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Curved Connector 508"/>
          <p:cNvCxnSpPr>
            <a:stCxn id="504" idx="4"/>
            <a:endCxn id="513" idx="0"/>
          </p:cNvCxnSpPr>
          <p:nvPr/>
        </p:nvCxnSpPr>
        <p:spPr>
          <a:xfrm rot="16200000" flipH="1">
            <a:off x="1816764" y="8008382"/>
            <a:ext cx="382519" cy="784032"/>
          </a:xfrm>
          <a:prstGeom prst="curvedConnector3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0" name="Oval 509"/>
          <p:cNvSpPr/>
          <p:nvPr/>
        </p:nvSpPr>
        <p:spPr>
          <a:xfrm>
            <a:off x="3146933" y="7264792"/>
            <a:ext cx="183663" cy="18366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Block Arc 510"/>
          <p:cNvSpPr/>
          <p:nvPr/>
        </p:nvSpPr>
        <p:spPr>
          <a:xfrm>
            <a:off x="3082857" y="7203613"/>
            <a:ext cx="311002" cy="311002"/>
          </a:xfrm>
          <a:prstGeom prst="blockArc">
            <a:avLst>
              <a:gd name="adj1" fmla="val 10800000"/>
              <a:gd name="adj2" fmla="val 21363299"/>
              <a:gd name="adj3" fmla="val 0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512" name="Straight Arrow Connector 511"/>
          <p:cNvCxnSpPr/>
          <p:nvPr/>
        </p:nvCxnSpPr>
        <p:spPr>
          <a:xfrm>
            <a:off x="3238358" y="6833551"/>
            <a:ext cx="0" cy="37006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3" name="Rounded Rectangle 512"/>
          <p:cNvSpPr/>
          <p:nvPr/>
        </p:nvSpPr>
        <p:spPr>
          <a:xfrm>
            <a:off x="2293212" y="8591658"/>
            <a:ext cx="213653" cy="210570"/>
          </a:xfrm>
          <a:prstGeom prst="roundRect">
            <a:avLst/>
          </a:prstGeom>
          <a:solidFill>
            <a:srgbClr val="FFFFFF"/>
          </a:solidFill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4" name="Picture 5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0055" y="7651858"/>
            <a:ext cx="1016000" cy="914400"/>
          </a:xfrm>
          <a:prstGeom prst="rect">
            <a:avLst/>
          </a:prstGeom>
        </p:spPr>
      </p:pic>
      <p:pic>
        <p:nvPicPr>
          <p:cNvPr id="515" name="Picture 5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1565" y="6886723"/>
            <a:ext cx="1016000" cy="914400"/>
          </a:xfrm>
          <a:prstGeom prst="rect">
            <a:avLst/>
          </a:prstGeom>
        </p:spPr>
      </p:pic>
      <p:pic>
        <p:nvPicPr>
          <p:cNvPr id="516" name="Picture 515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907" y="8640091"/>
            <a:ext cx="1041400" cy="114300"/>
          </a:xfrm>
          <a:prstGeom prst="rect">
            <a:avLst/>
          </a:prstGeom>
        </p:spPr>
      </p:pic>
      <p:pic>
        <p:nvPicPr>
          <p:cNvPr id="517" name="Picture 516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457" y="9299384"/>
            <a:ext cx="368300" cy="114300"/>
          </a:xfrm>
          <a:prstGeom prst="rect">
            <a:avLst/>
          </a:prstGeom>
        </p:spPr>
      </p:pic>
      <p:sp>
        <p:nvSpPr>
          <p:cNvPr id="518" name="TextBox 517"/>
          <p:cNvSpPr txBox="1"/>
          <p:nvPr/>
        </p:nvSpPr>
        <p:spPr>
          <a:xfrm>
            <a:off x="1289908" y="8453154"/>
            <a:ext cx="652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/>
                <a:cs typeface="Arial"/>
              </a:rPr>
              <a:t>E</a:t>
            </a:r>
            <a:r>
              <a:rPr lang="en-US" sz="800" dirty="0" smtClean="0">
                <a:latin typeface="Arial"/>
                <a:cs typeface="Arial"/>
              </a:rPr>
              <a:t>x. PSP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519" name="TextBox 518"/>
          <p:cNvSpPr txBox="1"/>
          <p:nvPr/>
        </p:nvSpPr>
        <p:spPr>
          <a:xfrm>
            <a:off x="2631142" y="8737999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/>
                <a:cs typeface="Arial"/>
              </a:rPr>
              <a:t>M</a:t>
            </a:r>
            <a:r>
              <a:rPr lang="en-US" sz="800" dirty="0" smtClean="0">
                <a:latin typeface="Arial"/>
                <a:cs typeface="Arial"/>
              </a:rPr>
              <a:t>ean </a:t>
            </a:r>
            <a:r>
              <a:rPr lang="en-US" sz="800" dirty="0" smtClean="0">
                <a:latin typeface="Arial"/>
                <a:cs typeface="Arial"/>
              </a:rPr>
              <a:t>M</a:t>
            </a:r>
            <a:r>
              <a:rPr lang="en-US" sz="800" dirty="0" smtClean="0">
                <a:latin typeface="Arial"/>
                <a:cs typeface="Arial"/>
              </a:rPr>
              <a:t>em</a:t>
            </a:r>
            <a:r>
              <a:rPr lang="en-US" sz="800" dirty="0" smtClean="0">
                <a:latin typeface="Arial"/>
                <a:cs typeface="Arial"/>
              </a:rPr>
              <a:t>brane</a:t>
            </a:r>
            <a:r>
              <a:rPr lang="en-US" sz="800" dirty="0" smtClean="0">
                <a:latin typeface="Arial"/>
                <a:cs typeface="Arial"/>
              </a:rPr>
              <a:t> </a:t>
            </a:r>
            <a:r>
              <a:rPr lang="en-US" sz="800" dirty="0" smtClean="0">
                <a:latin typeface="Arial"/>
                <a:cs typeface="Arial"/>
              </a:rPr>
              <a:t/>
            </a:r>
            <a:br>
              <a:rPr lang="en-US" sz="800" dirty="0" smtClean="0">
                <a:latin typeface="Arial"/>
                <a:cs typeface="Arial"/>
              </a:rPr>
            </a:br>
            <a:r>
              <a:rPr lang="en-US" sz="800" dirty="0" smtClean="0">
                <a:latin typeface="Arial"/>
                <a:cs typeface="Arial"/>
              </a:rPr>
              <a:t>Potential</a:t>
            </a:r>
            <a:endParaRPr lang="en-US" sz="800" dirty="0">
              <a:latin typeface="Arial"/>
              <a:cs typeface="Arial"/>
            </a:endParaRPr>
          </a:p>
        </p:txBody>
      </p:sp>
      <p:pic>
        <p:nvPicPr>
          <p:cNvPr id="520" name="Picture 519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06" y="8373752"/>
            <a:ext cx="279400" cy="114300"/>
          </a:xfrm>
          <a:prstGeom prst="rect">
            <a:avLst/>
          </a:prstGeom>
        </p:spPr>
      </p:pic>
      <p:sp>
        <p:nvSpPr>
          <p:cNvPr id="521" name="TextBox 520"/>
          <p:cNvSpPr txBox="1"/>
          <p:nvPr/>
        </p:nvSpPr>
        <p:spPr>
          <a:xfrm>
            <a:off x="2663202" y="9389386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M</a:t>
            </a:r>
            <a:r>
              <a:rPr lang="en-US" sz="800" dirty="0" smtClean="0">
                <a:latin typeface="Arial"/>
                <a:cs typeface="Arial"/>
              </a:rPr>
              <a:t>ean </a:t>
            </a:r>
            <a:r>
              <a:rPr lang="en-US" sz="800" dirty="0">
                <a:latin typeface="Arial"/>
                <a:cs typeface="Arial"/>
              </a:rPr>
              <a:t>F</a:t>
            </a:r>
            <a:r>
              <a:rPr lang="en-US" sz="800" dirty="0" smtClean="0">
                <a:latin typeface="Arial"/>
                <a:cs typeface="Arial"/>
              </a:rPr>
              <a:t>iring </a:t>
            </a:r>
            <a:r>
              <a:rPr lang="en-US" sz="800" dirty="0">
                <a:latin typeface="Arial"/>
                <a:cs typeface="Arial"/>
              </a:rPr>
              <a:t>R</a:t>
            </a:r>
            <a:r>
              <a:rPr lang="en-US" sz="800" dirty="0" smtClean="0">
                <a:latin typeface="Arial"/>
                <a:cs typeface="Arial"/>
              </a:rPr>
              <a:t>ate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522" name="TextBox 521"/>
          <p:cNvSpPr txBox="1"/>
          <p:nvPr/>
        </p:nvSpPr>
        <p:spPr>
          <a:xfrm>
            <a:off x="1138951" y="7062519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/>
                <a:cs typeface="Arial"/>
              </a:rPr>
              <a:t>E</a:t>
            </a:r>
            <a:r>
              <a:rPr lang="en-US" sz="800" dirty="0" smtClean="0">
                <a:latin typeface="Arial"/>
                <a:cs typeface="Arial"/>
              </a:rPr>
              <a:t>x. Pre-Synaptic</a:t>
            </a:r>
            <a:r>
              <a:rPr lang="en-US" sz="800" dirty="0" smtClean="0">
                <a:latin typeface="Arial"/>
                <a:cs typeface="Arial"/>
              </a:rPr>
              <a:t/>
            </a:r>
            <a:br>
              <a:rPr lang="en-US" sz="800" dirty="0" smtClean="0">
                <a:latin typeface="Arial"/>
                <a:cs typeface="Arial"/>
              </a:rPr>
            </a:br>
            <a:r>
              <a:rPr lang="en-US" sz="800" dirty="0" smtClean="0">
                <a:latin typeface="Arial"/>
                <a:cs typeface="Arial"/>
              </a:rPr>
              <a:t>Fi</a:t>
            </a:r>
            <a:r>
              <a:rPr lang="en-US" sz="800" dirty="0" smtClean="0">
                <a:latin typeface="Arial"/>
                <a:cs typeface="Arial"/>
              </a:rPr>
              <a:t>ring rate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523" name="TextBox 522"/>
          <p:cNvSpPr txBox="1"/>
          <p:nvPr/>
        </p:nvSpPr>
        <p:spPr>
          <a:xfrm>
            <a:off x="2745679" y="6360411"/>
            <a:ext cx="945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/>
                <a:cs typeface="Arial"/>
              </a:rPr>
              <a:t>I</a:t>
            </a:r>
            <a:r>
              <a:rPr lang="en-US" sz="800" dirty="0" smtClean="0">
                <a:latin typeface="Arial"/>
                <a:cs typeface="Arial"/>
              </a:rPr>
              <a:t>n</a:t>
            </a:r>
            <a:r>
              <a:rPr lang="en-US" sz="800" dirty="0" smtClean="0">
                <a:latin typeface="Arial"/>
                <a:cs typeface="Arial"/>
              </a:rPr>
              <a:t>. </a:t>
            </a:r>
            <a:r>
              <a:rPr lang="en-US" sz="800" dirty="0">
                <a:latin typeface="Arial"/>
                <a:cs typeface="Arial"/>
              </a:rPr>
              <a:t>P</a:t>
            </a:r>
            <a:r>
              <a:rPr lang="en-US" sz="800" dirty="0" smtClean="0">
                <a:latin typeface="Arial"/>
                <a:cs typeface="Arial"/>
              </a:rPr>
              <a:t>re-Synaptic</a:t>
            </a:r>
            <a:r>
              <a:rPr lang="en-US" sz="800" dirty="0" smtClean="0">
                <a:latin typeface="Arial"/>
                <a:cs typeface="Arial"/>
              </a:rPr>
              <a:t/>
            </a:r>
            <a:br>
              <a:rPr lang="en-US" sz="800" dirty="0" smtClean="0">
                <a:latin typeface="Arial"/>
                <a:cs typeface="Arial"/>
              </a:rPr>
            </a:br>
            <a:r>
              <a:rPr lang="en-US" sz="800" dirty="0" smtClean="0">
                <a:latin typeface="Arial"/>
                <a:cs typeface="Arial"/>
              </a:rPr>
              <a:t>Firing </a:t>
            </a:r>
            <a:r>
              <a:rPr lang="en-US" sz="800" dirty="0">
                <a:latin typeface="Arial"/>
                <a:cs typeface="Arial"/>
              </a:rPr>
              <a:t>R</a:t>
            </a:r>
            <a:r>
              <a:rPr lang="en-US" sz="800" dirty="0" smtClean="0">
                <a:latin typeface="Arial"/>
                <a:cs typeface="Arial"/>
              </a:rPr>
              <a:t>ate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524" name="TextBox 523"/>
          <p:cNvSpPr txBox="1"/>
          <p:nvPr/>
        </p:nvSpPr>
        <p:spPr>
          <a:xfrm>
            <a:off x="2788509" y="8154461"/>
            <a:ext cx="652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/>
                <a:cs typeface="Arial"/>
              </a:rPr>
              <a:t>I</a:t>
            </a:r>
            <a:r>
              <a:rPr lang="en-US" sz="800" dirty="0" smtClean="0">
                <a:latin typeface="Arial"/>
                <a:cs typeface="Arial"/>
              </a:rPr>
              <a:t>n</a:t>
            </a:r>
            <a:r>
              <a:rPr lang="en-US" sz="800" dirty="0" smtClean="0">
                <a:latin typeface="Arial"/>
                <a:cs typeface="Arial"/>
              </a:rPr>
              <a:t>. PSP</a:t>
            </a:r>
            <a:endParaRPr lang="en-US" sz="800" dirty="0">
              <a:latin typeface="Arial"/>
              <a:cs typeface="Arial"/>
            </a:endParaRPr>
          </a:p>
        </p:txBody>
      </p:sp>
      <p:pic>
        <p:nvPicPr>
          <p:cNvPr id="525" name="Picture 524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257" y="8080502"/>
            <a:ext cx="266700" cy="114300"/>
          </a:xfrm>
          <a:prstGeom prst="rect">
            <a:avLst/>
          </a:prstGeom>
        </p:spPr>
      </p:pic>
      <p:pic>
        <p:nvPicPr>
          <p:cNvPr id="526" name="Picture 52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5963" y="8673547"/>
            <a:ext cx="1016000" cy="914400"/>
          </a:xfrm>
          <a:prstGeom prst="rect">
            <a:avLst/>
          </a:prstGeom>
        </p:spPr>
      </p:pic>
      <p:pic>
        <p:nvPicPr>
          <p:cNvPr id="527" name="Picture 526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06" y="7387326"/>
            <a:ext cx="355600" cy="114300"/>
          </a:xfrm>
          <a:prstGeom prst="rect">
            <a:avLst/>
          </a:prstGeom>
        </p:spPr>
      </p:pic>
      <p:pic>
        <p:nvPicPr>
          <p:cNvPr id="528" name="Picture 527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08" y="6679915"/>
            <a:ext cx="342900" cy="114300"/>
          </a:xfrm>
          <a:prstGeom prst="rect">
            <a:avLst/>
          </a:prstGeom>
        </p:spPr>
      </p:pic>
      <p:cxnSp>
        <p:nvCxnSpPr>
          <p:cNvPr id="529" name="Curved Connector 528"/>
          <p:cNvCxnSpPr>
            <a:stCxn id="513" idx="0"/>
            <a:endCxn id="534" idx="4"/>
          </p:cNvCxnSpPr>
          <p:nvPr/>
        </p:nvCxnSpPr>
        <p:spPr>
          <a:xfrm rot="16200000" flipV="1">
            <a:off x="1898395" y="8090014"/>
            <a:ext cx="627361" cy="375928"/>
          </a:xfrm>
          <a:prstGeom prst="curvedConnector3">
            <a:avLst/>
          </a:prstGeom>
          <a:ln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Curved Connector 529"/>
          <p:cNvCxnSpPr>
            <a:stCxn id="500" idx="3"/>
          </p:cNvCxnSpPr>
          <p:nvPr/>
        </p:nvCxnSpPr>
        <p:spPr>
          <a:xfrm rot="16200000" flipH="1">
            <a:off x="2429030" y="9239745"/>
            <a:ext cx="504661" cy="562641"/>
          </a:xfrm>
          <a:prstGeom prst="curved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1" name="Curved Connector 530"/>
          <p:cNvCxnSpPr>
            <a:stCxn id="500" idx="3"/>
          </p:cNvCxnSpPr>
          <p:nvPr/>
        </p:nvCxnSpPr>
        <p:spPr>
          <a:xfrm rot="5400000">
            <a:off x="1873660" y="9247014"/>
            <a:ext cx="504659" cy="548102"/>
          </a:xfrm>
          <a:prstGeom prst="curved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Arrow Connector 531"/>
          <p:cNvCxnSpPr>
            <a:stCxn id="500" idx="3"/>
          </p:cNvCxnSpPr>
          <p:nvPr/>
        </p:nvCxnSpPr>
        <p:spPr>
          <a:xfrm flipH="1">
            <a:off x="2400039" y="9268736"/>
            <a:ext cx="1" cy="504659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3" name="Block Arc 532"/>
          <p:cNvSpPr/>
          <p:nvPr/>
        </p:nvSpPr>
        <p:spPr>
          <a:xfrm rot="5400000">
            <a:off x="1664981" y="9679917"/>
            <a:ext cx="186955" cy="186955"/>
          </a:xfrm>
          <a:prstGeom prst="blockArc">
            <a:avLst>
              <a:gd name="adj1" fmla="val 10800000"/>
              <a:gd name="adj2" fmla="val 21363299"/>
              <a:gd name="adj3" fmla="val 0"/>
            </a:avLst>
          </a:prstGeom>
          <a:ln w="254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34" name="Oval 533"/>
          <p:cNvSpPr/>
          <p:nvPr/>
        </p:nvSpPr>
        <p:spPr>
          <a:xfrm>
            <a:off x="1932279" y="7780634"/>
            <a:ext cx="183663" cy="1836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1F497D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Block Arc 534"/>
          <p:cNvSpPr/>
          <p:nvPr/>
        </p:nvSpPr>
        <p:spPr>
          <a:xfrm rot="16200000">
            <a:off x="2959978" y="9679918"/>
            <a:ext cx="186955" cy="186955"/>
          </a:xfrm>
          <a:prstGeom prst="blockArc">
            <a:avLst>
              <a:gd name="adj1" fmla="val 10800000"/>
              <a:gd name="adj2" fmla="val 21363299"/>
              <a:gd name="adj3" fmla="val 0"/>
            </a:avLst>
          </a:prstGeom>
          <a:ln w="254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36" name="Block Arc 535"/>
          <p:cNvSpPr/>
          <p:nvPr/>
        </p:nvSpPr>
        <p:spPr>
          <a:xfrm>
            <a:off x="2306561" y="9773396"/>
            <a:ext cx="186955" cy="186955"/>
          </a:xfrm>
          <a:prstGeom prst="blockArc">
            <a:avLst>
              <a:gd name="adj1" fmla="val 10800000"/>
              <a:gd name="adj2" fmla="val 21363299"/>
              <a:gd name="adj3" fmla="val 0"/>
            </a:avLst>
          </a:prstGeom>
          <a:ln w="254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537" name="Picture 53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609" y="8652925"/>
            <a:ext cx="82858" cy="88037"/>
          </a:xfrm>
          <a:prstGeom prst="rect">
            <a:avLst/>
          </a:prstGeom>
        </p:spPr>
      </p:pic>
      <p:pic>
        <p:nvPicPr>
          <p:cNvPr id="538" name="Picture 53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14" y="7312173"/>
            <a:ext cx="88900" cy="88900"/>
          </a:xfrm>
          <a:prstGeom prst="rect">
            <a:avLst/>
          </a:prstGeom>
        </p:spPr>
      </p:pic>
      <p:pic>
        <p:nvPicPr>
          <p:cNvPr id="539" name="Picture 53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60" y="7828015"/>
            <a:ext cx="88900" cy="88900"/>
          </a:xfrm>
          <a:prstGeom prst="rect">
            <a:avLst/>
          </a:prstGeom>
        </p:spPr>
      </p:pic>
      <p:pic>
        <p:nvPicPr>
          <p:cNvPr id="541" name="Picture 54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77210" y="7275712"/>
            <a:ext cx="1016000" cy="914400"/>
          </a:xfrm>
          <a:prstGeom prst="rect">
            <a:avLst/>
          </a:prstGeom>
        </p:spPr>
      </p:pic>
      <p:pic>
        <p:nvPicPr>
          <p:cNvPr id="542" name="Picture 54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34379" y="7102662"/>
            <a:ext cx="1016000" cy="914400"/>
          </a:xfrm>
          <a:prstGeom prst="rect">
            <a:avLst/>
          </a:prstGeom>
        </p:spPr>
      </p:pic>
      <p:pic>
        <p:nvPicPr>
          <p:cNvPr id="543" name="Picture 54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05721" y="8365934"/>
            <a:ext cx="1016000" cy="914400"/>
          </a:xfrm>
          <a:prstGeom prst="rect">
            <a:avLst/>
          </a:prstGeom>
        </p:spPr>
      </p:pic>
      <p:sp>
        <p:nvSpPr>
          <p:cNvPr id="544" name="TextBox 543"/>
          <p:cNvSpPr txBox="1"/>
          <p:nvPr/>
        </p:nvSpPr>
        <p:spPr>
          <a:xfrm>
            <a:off x="4668664" y="7948364"/>
            <a:ext cx="652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/>
                <a:cs typeface="Arial"/>
              </a:rPr>
              <a:t>E</a:t>
            </a:r>
            <a:r>
              <a:rPr lang="en-US" sz="800" dirty="0" smtClean="0">
                <a:latin typeface="Arial"/>
                <a:cs typeface="Arial"/>
              </a:rPr>
              <a:t>x. PSP</a:t>
            </a:r>
            <a:endParaRPr lang="en-US" sz="800" dirty="0">
              <a:latin typeface="Arial"/>
              <a:cs typeface="Arial"/>
            </a:endParaRPr>
          </a:p>
        </p:txBody>
      </p:sp>
      <p:pic>
        <p:nvPicPr>
          <p:cNvPr id="545" name="Picture 544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062" y="7868962"/>
            <a:ext cx="279400" cy="114300"/>
          </a:xfrm>
          <a:prstGeom prst="rect">
            <a:avLst/>
          </a:prstGeom>
        </p:spPr>
      </p:pic>
      <p:sp>
        <p:nvSpPr>
          <p:cNvPr id="546" name="TextBox 545"/>
          <p:cNvSpPr txBox="1"/>
          <p:nvPr/>
        </p:nvSpPr>
        <p:spPr>
          <a:xfrm>
            <a:off x="5291835" y="8055134"/>
            <a:ext cx="652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/>
                <a:cs typeface="Arial"/>
              </a:rPr>
              <a:t>I</a:t>
            </a:r>
            <a:r>
              <a:rPr lang="en-US" sz="800" dirty="0" smtClean="0">
                <a:latin typeface="Arial"/>
                <a:cs typeface="Arial"/>
              </a:rPr>
              <a:t>n</a:t>
            </a:r>
            <a:r>
              <a:rPr lang="en-US" sz="800" dirty="0" smtClean="0">
                <a:latin typeface="Arial"/>
                <a:cs typeface="Arial"/>
              </a:rPr>
              <a:t>. PSP</a:t>
            </a:r>
            <a:endParaRPr lang="en-US" sz="800" dirty="0">
              <a:latin typeface="Arial"/>
              <a:cs typeface="Arial"/>
            </a:endParaRPr>
          </a:p>
        </p:txBody>
      </p:sp>
      <p:pic>
        <p:nvPicPr>
          <p:cNvPr id="547" name="Picture 546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583" y="7981175"/>
            <a:ext cx="266700" cy="114300"/>
          </a:xfrm>
          <a:prstGeom prst="rect">
            <a:avLst/>
          </a:prstGeom>
        </p:spPr>
      </p:pic>
      <p:pic>
        <p:nvPicPr>
          <p:cNvPr id="548" name="Picture 547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227" y="8393569"/>
            <a:ext cx="1041400" cy="114300"/>
          </a:xfrm>
          <a:prstGeom prst="rect">
            <a:avLst/>
          </a:prstGeom>
        </p:spPr>
      </p:pic>
      <p:sp>
        <p:nvSpPr>
          <p:cNvPr id="549" name="TextBox 548"/>
          <p:cNvSpPr txBox="1"/>
          <p:nvPr/>
        </p:nvSpPr>
        <p:spPr>
          <a:xfrm>
            <a:off x="5582462" y="8491477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/>
                <a:cs typeface="Arial"/>
              </a:rPr>
              <a:t>M</a:t>
            </a:r>
            <a:r>
              <a:rPr lang="en-US" sz="800" dirty="0" smtClean="0">
                <a:latin typeface="Arial"/>
                <a:cs typeface="Arial"/>
              </a:rPr>
              <a:t>ean </a:t>
            </a:r>
            <a:r>
              <a:rPr lang="en-US" sz="800" dirty="0" smtClean="0">
                <a:latin typeface="Arial"/>
                <a:cs typeface="Arial"/>
              </a:rPr>
              <a:t>M</a:t>
            </a:r>
            <a:r>
              <a:rPr lang="en-US" sz="800" dirty="0" smtClean="0">
                <a:latin typeface="Arial"/>
                <a:cs typeface="Arial"/>
              </a:rPr>
              <a:t>em</a:t>
            </a:r>
            <a:r>
              <a:rPr lang="en-US" sz="800" dirty="0" smtClean="0">
                <a:latin typeface="Arial"/>
                <a:cs typeface="Arial"/>
              </a:rPr>
              <a:t>brane</a:t>
            </a:r>
            <a:r>
              <a:rPr lang="en-US" sz="800" dirty="0" smtClean="0">
                <a:latin typeface="Arial"/>
                <a:cs typeface="Arial"/>
              </a:rPr>
              <a:t> </a:t>
            </a:r>
            <a:r>
              <a:rPr lang="en-US" sz="800" dirty="0" smtClean="0">
                <a:latin typeface="Arial"/>
                <a:cs typeface="Arial"/>
              </a:rPr>
              <a:t/>
            </a:r>
            <a:br>
              <a:rPr lang="en-US" sz="800" dirty="0" smtClean="0">
                <a:latin typeface="Arial"/>
                <a:cs typeface="Arial"/>
              </a:rPr>
            </a:br>
            <a:r>
              <a:rPr lang="en-US" sz="800" dirty="0" smtClean="0">
                <a:latin typeface="Arial"/>
                <a:cs typeface="Arial"/>
              </a:rPr>
              <a:t>Potential</a:t>
            </a:r>
            <a:endParaRPr lang="en-US" sz="800" dirty="0">
              <a:latin typeface="Arial"/>
              <a:cs typeface="Arial"/>
            </a:endParaRPr>
          </a:p>
        </p:txBody>
      </p:sp>
      <p:pic>
        <p:nvPicPr>
          <p:cNvPr id="550" name="Picture 549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777" y="8929765"/>
            <a:ext cx="368300" cy="114300"/>
          </a:xfrm>
          <a:prstGeom prst="rect">
            <a:avLst/>
          </a:prstGeom>
        </p:spPr>
      </p:pic>
      <p:sp>
        <p:nvSpPr>
          <p:cNvPr id="551" name="TextBox 550"/>
          <p:cNvSpPr txBox="1"/>
          <p:nvPr/>
        </p:nvSpPr>
        <p:spPr>
          <a:xfrm>
            <a:off x="5576050" y="9019767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M</a:t>
            </a:r>
            <a:r>
              <a:rPr lang="en-US" sz="800" dirty="0" smtClean="0">
                <a:latin typeface="Arial"/>
                <a:cs typeface="Arial"/>
              </a:rPr>
              <a:t>ean </a:t>
            </a:r>
            <a:r>
              <a:rPr lang="en-US" sz="800" dirty="0">
                <a:latin typeface="Arial"/>
                <a:cs typeface="Arial"/>
              </a:rPr>
              <a:t>F</a:t>
            </a:r>
            <a:r>
              <a:rPr lang="en-US" sz="800" dirty="0" smtClean="0">
                <a:latin typeface="Arial"/>
                <a:cs typeface="Arial"/>
              </a:rPr>
              <a:t>iring </a:t>
            </a:r>
            <a:r>
              <a:rPr lang="en-US" sz="800" dirty="0">
                <a:latin typeface="Arial"/>
                <a:cs typeface="Arial"/>
              </a:rPr>
              <a:t>R</a:t>
            </a:r>
            <a:r>
              <a:rPr lang="en-US" sz="800" dirty="0" smtClean="0">
                <a:latin typeface="Arial"/>
                <a:cs typeface="Arial"/>
              </a:rPr>
              <a:t>ate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553" name="TextBox 552"/>
          <p:cNvSpPr txBox="1"/>
          <p:nvPr/>
        </p:nvSpPr>
        <p:spPr>
          <a:xfrm>
            <a:off x="5312067" y="6681273"/>
            <a:ext cx="945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/>
                <a:cs typeface="Arial"/>
              </a:rPr>
              <a:t>I</a:t>
            </a:r>
            <a:r>
              <a:rPr lang="en-US" sz="800" dirty="0" smtClean="0">
                <a:latin typeface="Arial"/>
                <a:cs typeface="Arial"/>
              </a:rPr>
              <a:t>n</a:t>
            </a:r>
            <a:r>
              <a:rPr lang="en-US" sz="800" dirty="0" smtClean="0">
                <a:latin typeface="Arial"/>
                <a:cs typeface="Arial"/>
              </a:rPr>
              <a:t>. </a:t>
            </a:r>
            <a:r>
              <a:rPr lang="en-US" sz="800" dirty="0">
                <a:latin typeface="Arial"/>
                <a:cs typeface="Arial"/>
              </a:rPr>
              <a:t>P</a:t>
            </a:r>
            <a:r>
              <a:rPr lang="en-US" sz="800" dirty="0" smtClean="0">
                <a:latin typeface="Arial"/>
                <a:cs typeface="Arial"/>
              </a:rPr>
              <a:t>re-Synaptic</a:t>
            </a:r>
            <a:r>
              <a:rPr lang="en-US" sz="800" dirty="0" smtClean="0">
                <a:latin typeface="Arial"/>
                <a:cs typeface="Arial"/>
              </a:rPr>
              <a:t/>
            </a:r>
            <a:br>
              <a:rPr lang="en-US" sz="800" dirty="0" smtClean="0">
                <a:latin typeface="Arial"/>
                <a:cs typeface="Arial"/>
              </a:rPr>
            </a:br>
            <a:r>
              <a:rPr lang="en-US" sz="800" dirty="0" smtClean="0">
                <a:latin typeface="Arial"/>
                <a:cs typeface="Arial"/>
              </a:rPr>
              <a:t>Firing </a:t>
            </a:r>
            <a:r>
              <a:rPr lang="en-US" sz="800" dirty="0">
                <a:latin typeface="Arial"/>
                <a:cs typeface="Arial"/>
              </a:rPr>
              <a:t>R</a:t>
            </a:r>
            <a:r>
              <a:rPr lang="en-US" sz="800" dirty="0" smtClean="0">
                <a:latin typeface="Arial"/>
                <a:cs typeface="Arial"/>
              </a:rPr>
              <a:t>ate</a:t>
            </a:r>
            <a:endParaRPr lang="en-US" sz="800" dirty="0">
              <a:latin typeface="Arial"/>
              <a:cs typeface="Arial"/>
            </a:endParaRPr>
          </a:p>
        </p:txBody>
      </p:sp>
      <p:pic>
        <p:nvPicPr>
          <p:cNvPr id="554" name="Picture 553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96" y="7000777"/>
            <a:ext cx="342900" cy="114300"/>
          </a:xfrm>
          <a:prstGeom prst="rect">
            <a:avLst/>
          </a:prstGeom>
        </p:spPr>
      </p:pic>
      <p:sp>
        <p:nvSpPr>
          <p:cNvPr id="555" name="TextBox 554"/>
          <p:cNvSpPr txBox="1"/>
          <p:nvPr/>
        </p:nvSpPr>
        <p:spPr>
          <a:xfrm>
            <a:off x="4015234" y="6510638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/>
                <a:cs typeface="Arial"/>
              </a:rPr>
              <a:t>E</a:t>
            </a:r>
            <a:r>
              <a:rPr lang="en-US" sz="800" dirty="0" smtClean="0">
                <a:latin typeface="Arial"/>
                <a:cs typeface="Arial"/>
              </a:rPr>
              <a:t>x. Pre-Synaptic</a:t>
            </a:r>
            <a:r>
              <a:rPr lang="en-US" sz="800" dirty="0" smtClean="0">
                <a:latin typeface="Arial"/>
                <a:cs typeface="Arial"/>
              </a:rPr>
              <a:t/>
            </a:r>
            <a:br>
              <a:rPr lang="en-US" sz="800" dirty="0" smtClean="0">
                <a:latin typeface="Arial"/>
                <a:cs typeface="Arial"/>
              </a:rPr>
            </a:br>
            <a:r>
              <a:rPr lang="en-US" sz="800" dirty="0" smtClean="0">
                <a:latin typeface="Arial"/>
                <a:cs typeface="Arial"/>
              </a:rPr>
              <a:t>Fi</a:t>
            </a:r>
            <a:r>
              <a:rPr lang="en-US" sz="800" dirty="0" smtClean="0">
                <a:latin typeface="Arial"/>
                <a:cs typeface="Arial"/>
              </a:rPr>
              <a:t>ring rate</a:t>
            </a:r>
            <a:endParaRPr lang="en-US" sz="800" dirty="0">
              <a:latin typeface="Arial"/>
              <a:cs typeface="Arial"/>
            </a:endParaRPr>
          </a:p>
        </p:txBody>
      </p:sp>
      <p:pic>
        <p:nvPicPr>
          <p:cNvPr id="556" name="Picture 555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489" y="6835445"/>
            <a:ext cx="355600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99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990600" y="3685828"/>
            <a:ext cx="6273894" cy="4800252"/>
            <a:chOff x="990600" y="3685828"/>
            <a:chExt cx="6273894" cy="4800252"/>
          </a:xfrm>
        </p:grpSpPr>
        <p:grpSp>
          <p:nvGrpSpPr>
            <p:cNvPr id="4" name="Group 3"/>
            <p:cNvGrpSpPr/>
            <p:nvPr/>
          </p:nvGrpSpPr>
          <p:grpSpPr>
            <a:xfrm>
              <a:off x="1905094" y="4397074"/>
              <a:ext cx="1010934" cy="2719862"/>
              <a:chOff x="2312554" y="1677212"/>
              <a:chExt cx="1010934" cy="2719862"/>
            </a:xfrm>
          </p:grpSpPr>
          <p:cxnSp>
            <p:nvCxnSpPr>
              <p:cNvPr id="5" name="Straight Connector 4"/>
              <p:cNvCxnSpPr/>
              <p:nvPr/>
            </p:nvCxnSpPr>
            <p:spPr>
              <a:xfrm rot="10800000">
                <a:off x="3101614" y="1978280"/>
                <a:ext cx="197717" cy="0"/>
              </a:xfrm>
              <a:prstGeom prst="line">
                <a:avLst/>
              </a:prstGeom>
              <a:ln w="9525" cmpd="sng">
                <a:solidFill>
                  <a:srgbClr val="30FF2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>
                <a:endCxn id="12" idx="0"/>
              </p:cNvCxnSpPr>
              <p:nvPr/>
            </p:nvCxnSpPr>
            <p:spPr>
              <a:xfrm flipH="1" flipV="1">
                <a:off x="3198534" y="1861970"/>
                <a:ext cx="0" cy="116310"/>
              </a:xfrm>
              <a:prstGeom prst="line">
                <a:avLst/>
              </a:prstGeom>
              <a:ln w="9525" cmpd="sng">
                <a:solidFill>
                  <a:srgbClr val="30FF2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2312554" y="1677212"/>
                <a:ext cx="1010934" cy="2719862"/>
                <a:chOff x="2312554" y="1677212"/>
                <a:chExt cx="1010934" cy="2719862"/>
              </a:xfrm>
            </p:grpSpPr>
            <p:sp>
              <p:nvSpPr>
                <p:cNvPr id="8" name="Oval 7"/>
                <p:cNvSpPr/>
                <p:nvPr/>
              </p:nvSpPr>
              <p:spPr>
                <a:xfrm flipH="1">
                  <a:off x="2546398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Connector 8"/>
                <p:cNvCxnSpPr/>
                <p:nvPr/>
              </p:nvCxnSpPr>
              <p:spPr>
                <a:xfrm rot="10800000" flipV="1">
                  <a:off x="3101614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rot="10800000" flipV="1">
                  <a:off x="3297627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>
                  <a:stCxn id="8" idx="0"/>
                  <a:endCxn id="12" idx="1"/>
                </p:cNvCxnSpPr>
                <p:nvPr/>
              </p:nvCxnSpPr>
              <p:spPr>
                <a:xfrm flipH="1" flipV="1">
                  <a:off x="2815134" y="1850850"/>
                  <a:ext cx="3429" cy="1047025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Block Arc 11"/>
                <p:cNvSpPr/>
                <p:nvPr/>
              </p:nvSpPr>
              <p:spPr>
                <a:xfrm flipH="1">
                  <a:off x="2814786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312554" y="4201061"/>
                  <a:ext cx="196013" cy="196013"/>
                </a:xfrm>
                <a:prstGeom prst="ellipse">
                  <a:avLst/>
                </a:prstGeom>
                <a:solidFill>
                  <a:srgbClr val="30FF20"/>
                </a:solidFill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3127475" y="4201061"/>
                  <a:ext cx="196013" cy="196013"/>
                </a:xfrm>
                <a:prstGeom prst="ellipse">
                  <a:avLst/>
                </a:prstGeom>
                <a:solidFill>
                  <a:srgbClr val="30FF20"/>
                </a:solidFill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 flipH="1" flipV="1">
                  <a:off x="2818082" y="3448992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urved Connector 15"/>
                <p:cNvCxnSpPr>
                  <a:endCxn id="14" idx="0"/>
                </p:cNvCxnSpPr>
                <p:nvPr/>
              </p:nvCxnSpPr>
              <p:spPr>
                <a:xfrm rot="16200000" flipH="1">
                  <a:off x="2776012" y="3751590"/>
                  <a:ext cx="492023" cy="406918"/>
                </a:xfrm>
                <a:prstGeom prst="curvedConnector3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urved Connector 16"/>
                <p:cNvCxnSpPr>
                  <a:endCxn id="13" idx="0"/>
                </p:cNvCxnSpPr>
                <p:nvPr/>
              </p:nvCxnSpPr>
              <p:spPr>
                <a:xfrm rot="5400000">
                  <a:off x="2368311" y="3751288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urved Connector 17"/>
                <p:cNvCxnSpPr/>
                <p:nvPr/>
              </p:nvCxnSpPr>
              <p:spPr>
                <a:xfrm flipV="1">
                  <a:off x="2703426" y="3069209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8"/>
            <p:cNvGrpSpPr/>
            <p:nvPr/>
          </p:nvGrpSpPr>
          <p:grpSpPr>
            <a:xfrm>
              <a:off x="4336630" y="4397074"/>
              <a:ext cx="1010934" cy="2713077"/>
              <a:chOff x="4744090" y="1677212"/>
              <a:chExt cx="1010934" cy="2713077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/>
              <p:cNvGrpSpPr/>
              <p:nvPr/>
            </p:nvGrpSpPr>
            <p:grpSpPr>
              <a:xfrm>
                <a:off x="4744090" y="1677212"/>
                <a:ext cx="1010934" cy="2713077"/>
                <a:chOff x="4744090" y="1677212"/>
                <a:chExt cx="1010934" cy="2713077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solidFill>
                  <a:srgbClr val="FF0000"/>
                </a:solid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5559011" y="4194276"/>
                  <a:ext cx="196013" cy="196013"/>
                </a:xfrm>
                <a:prstGeom prst="ellipse">
                  <a:avLst/>
                </a:prstGeom>
                <a:pattFill prst="wdUpDiag">
                  <a:fgClr>
                    <a:srgbClr val="FF0000"/>
                  </a:fgClr>
                  <a:bgClr>
                    <a:prstClr val="white"/>
                  </a:bgClr>
                </a:patt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urved Connector 25"/>
                <p:cNvCxnSpPr>
                  <a:endCxn id="23" idx="0"/>
                </p:cNvCxnSpPr>
                <p:nvPr/>
              </p:nvCxnSpPr>
              <p:spPr>
                <a:xfrm rot="16200000" flipH="1">
                  <a:off x="5207548" y="3744805"/>
                  <a:ext cx="492023" cy="406918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2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stCxn id="24" idx="0"/>
                  <a:endCxn id="32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endCxn id="32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Block Arc 31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" name="Curved Connector 32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" name="Group 33"/>
            <p:cNvGrpSpPr/>
            <p:nvPr/>
          </p:nvGrpSpPr>
          <p:grpSpPr>
            <a:xfrm>
              <a:off x="1002527" y="3962827"/>
              <a:ext cx="2445251" cy="1215769"/>
              <a:chOff x="1409987" y="1242965"/>
              <a:chExt cx="2445251" cy="1215769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endCxn id="39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Block Arc 38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Straight Connector 39"/>
              <p:cNvCxnSpPr>
                <a:stCxn id="39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1006892" y="4771807"/>
              <a:ext cx="5946589" cy="3563090"/>
              <a:chOff x="1414352" y="2051945"/>
              <a:chExt cx="5946589" cy="3563090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226568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 43"/>
              <p:cNvGrpSpPr/>
              <p:nvPr/>
            </p:nvGrpSpPr>
            <p:grpSpPr>
              <a:xfrm>
                <a:off x="1414352" y="2051945"/>
                <a:ext cx="5946589" cy="3563090"/>
                <a:chOff x="1414352" y="2051945"/>
                <a:chExt cx="5946589" cy="3563090"/>
              </a:xfrm>
            </p:grpSpPr>
            <p:sp>
              <p:nvSpPr>
                <p:cNvPr id="45" name="Isosceles Triangle 44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7163224" y="4470738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7360941" y="4389321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7164928" y="4389321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>
                  <a:endCxn id="62" idx="1"/>
                </p:cNvCxnSpPr>
                <p:nvPr/>
              </p:nvCxnSpPr>
              <p:spPr>
                <a:xfrm flipH="1">
                  <a:off x="7264020" y="4470738"/>
                  <a:ext cx="1" cy="52163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Oval 52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Connector 53"/>
                <p:cNvCxnSpPr>
                  <a:stCxn id="45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/>
                <p:cNvSpPr/>
                <p:nvPr/>
              </p:nvSpPr>
              <p:spPr>
                <a:xfrm rot="10800000">
                  <a:off x="4213428" y="2052385"/>
                  <a:ext cx="196013" cy="196013"/>
                </a:xfrm>
                <a:prstGeom prst="ellipse">
                  <a:avLst/>
                </a:prstGeom>
                <a:pattFill prst="wdUpDiag">
                  <a:fgClr>
                    <a:srgbClr val="008000"/>
                  </a:fgClr>
                  <a:bgClr>
                    <a:prstClr val="white"/>
                  </a:bgClr>
                </a:patt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 rot="10800000">
                  <a:off x="3101614" y="2051945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" name="Curved Connector 57"/>
                <p:cNvCxnSpPr>
                  <a:stCxn id="53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urved Connector 58"/>
                <p:cNvCxnSpPr>
                  <a:stCxn id="55" idx="0"/>
                </p:cNvCxnSpPr>
                <p:nvPr/>
              </p:nvCxnSpPr>
              <p:spPr>
                <a:xfrm rot="5400000">
                  <a:off x="3715830" y="2566900"/>
                  <a:ext cx="914106" cy="27710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urved Connector 59"/>
                <p:cNvCxnSpPr>
                  <a:stCxn id="56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urved Connector 60"/>
                <p:cNvCxnSpPr>
                  <a:stCxn id="57" idx="0"/>
                </p:cNvCxnSpPr>
                <p:nvPr/>
              </p:nvCxnSpPr>
              <p:spPr>
                <a:xfrm rot="16200000" flipH="1">
                  <a:off x="3159703" y="2287875"/>
                  <a:ext cx="914546" cy="83471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Block Arc 61"/>
                <p:cNvSpPr/>
                <p:nvPr/>
              </p:nvSpPr>
              <p:spPr>
                <a:xfrm rot="16200000" flipH="1">
                  <a:off x="6032657" y="4383671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Block Arc 62"/>
                <p:cNvSpPr/>
                <p:nvPr/>
              </p:nvSpPr>
              <p:spPr>
                <a:xfrm flipH="1">
                  <a:off x="4034332" y="4383671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4" name="Straight Connector 63"/>
                <p:cNvCxnSpPr>
                  <a:stCxn id="62" idx="0"/>
                  <a:endCxn id="63" idx="1"/>
                </p:cNvCxnSpPr>
                <p:nvPr/>
              </p:nvCxnSpPr>
              <p:spPr>
                <a:xfrm flipH="1" flipV="1">
                  <a:off x="4656993" y="5599439"/>
                  <a:ext cx="1994591" cy="15579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Block Arc 64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6" name="Straight Connector 65"/>
                <p:cNvCxnSpPr>
                  <a:stCxn id="63" idx="0"/>
                  <a:endCxn id="45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3125771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3323488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V="1">
                  <a:off x="3127475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Block Arc 69"/>
                <p:cNvSpPr/>
                <p:nvPr/>
              </p:nvSpPr>
              <p:spPr>
                <a:xfrm rot="10800000" flipH="1">
                  <a:off x="3225482" y="4176190"/>
                  <a:ext cx="801662" cy="821715"/>
                </a:xfrm>
                <a:prstGeom prst="blockArc">
                  <a:avLst>
                    <a:gd name="adj1" fmla="val 10864399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Block Arc 70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2" name="Curved Connector 71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>
                  <a:stCxn id="71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Group 73"/>
            <p:cNvGrpSpPr/>
            <p:nvPr/>
          </p:nvGrpSpPr>
          <p:grpSpPr>
            <a:xfrm>
              <a:off x="1006892" y="6896052"/>
              <a:ext cx="1094215" cy="821715"/>
              <a:chOff x="1414352" y="4176190"/>
              <a:chExt cx="1094215" cy="821715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2310850" y="4470739"/>
                <a:ext cx="197717" cy="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2508567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2312554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411647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Block Arc 78"/>
              <p:cNvSpPr/>
              <p:nvPr/>
            </p:nvSpPr>
            <p:spPr>
              <a:xfrm rot="10800000" flipH="1">
                <a:off x="1608899" y="4176190"/>
                <a:ext cx="801662" cy="821715"/>
              </a:xfrm>
              <a:prstGeom prst="blockArc">
                <a:avLst>
                  <a:gd name="adj1" fmla="val 16299474"/>
                  <a:gd name="adj2" fmla="val 4"/>
                  <a:gd name="adj3" fmla="val 0"/>
                </a:avLst>
              </a:prstGeom>
              <a:noFill/>
              <a:ln w="9525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" name="Straight Connector 79"/>
              <p:cNvCxnSpPr>
                <a:stCxn id="79" idx="0"/>
              </p:cNvCxnSpPr>
              <p:nvPr/>
            </p:nvCxnSpPr>
            <p:spPr>
              <a:xfrm flipH="1">
                <a:off x="1414352" y="4997724"/>
                <a:ext cx="607265" cy="181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3805968" y="3973947"/>
              <a:ext cx="3321673" cy="3737470"/>
              <a:chOff x="4213428" y="1254085"/>
              <a:chExt cx="3321673" cy="3737470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5557307" y="4463954"/>
                <a:ext cx="197717" cy="0"/>
              </a:xfrm>
              <a:prstGeom prst="line">
                <a:avLst/>
              </a:prstGeom>
              <a:ln w="9525" cmpd="sng">
                <a:solidFill>
                  <a:srgbClr val="FF66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Group 82"/>
              <p:cNvGrpSpPr/>
              <p:nvPr/>
            </p:nvGrpSpPr>
            <p:grpSpPr>
              <a:xfrm>
                <a:off x="4213428" y="1254085"/>
                <a:ext cx="3321673" cy="3737470"/>
                <a:chOff x="4213428" y="1254085"/>
                <a:chExt cx="3321673" cy="3737470"/>
              </a:xfrm>
            </p:grpSpPr>
            <p:cxnSp>
              <p:nvCxnSpPr>
                <p:cNvPr id="84" name="Straight Connector 83"/>
                <p:cNvCxnSpPr>
                  <a:endCxn id="99" idx="1"/>
                </p:cNvCxnSpPr>
                <p:nvPr/>
              </p:nvCxnSpPr>
              <p:spPr>
                <a:xfrm flipV="1">
                  <a:off x="4310348" y="1785509"/>
                  <a:ext cx="6662" cy="193211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5" name="Group 84"/>
                <p:cNvGrpSpPr/>
                <p:nvPr/>
              </p:nvGrpSpPr>
              <p:grpSpPr>
                <a:xfrm>
                  <a:off x="4213428" y="1254085"/>
                  <a:ext cx="3321673" cy="3737470"/>
                  <a:chOff x="4213428" y="1254085"/>
                  <a:chExt cx="3321673" cy="3737470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 flipV="1">
                    <a:off x="5755024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 flipV="1">
                    <a:off x="5559011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5658104" y="4463954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" name="Oval 89"/>
                  <p:cNvSpPr/>
                  <p:nvPr/>
                </p:nvSpPr>
                <p:spPr>
                  <a:xfrm>
                    <a:off x="7164928" y="4201060"/>
                    <a:ext cx="196013" cy="196013"/>
                  </a:xfrm>
                  <a:prstGeom prst="ellipse">
                    <a:avLst/>
                  </a:prstGeom>
                  <a:solidFill>
                    <a:srgbClr val="FF6600"/>
                  </a:solidFill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 flipH="1">
                    <a:off x="6990770" y="2897876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cxnSp>
                <p:nvCxnSpPr>
                  <p:cNvPr id="92" name="Straight Connector 91"/>
                  <p:cNvCxnSpPr/>
                  <p:nvPr/>
                </p:nvCxnSpPr>
                <p:spPr>
                  <a:xfrm flipH="1" flipV="1">
                    <a:off x="6462359" y="2644177"/>
                    <a:ext cx="0" cy="1942871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Block Arc 92"/>
                  <p:cNvSpPr/>
                  <p:nvPr/>
                </p:nvSpPr>
                <p:spPr>
                  <a:xfrm flipH="1">
                    <a:off x="6461273" y="2233319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94" name="Block Arc 93"/>
                  <p:cNvSpPr/>
                  <p:nvPr/>
                </p:nvSpPr>
                <p:spPr>
                  <a:xfrm rot="10800000" flipH="1">
                    <a:off x="5658104" y="4169840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cxnSp>
                <p:nvCxnSpPr>
                  <p:cNvPr id="95" name="Straight Connector 94"/>
                  <p:cNvCxnSpPr/>
                  <p:nvPr/>
                </p:nvCxnSpPr>
                <p:spPr>
                  <a:xfrm rot="10800000">
                    <a:off x="4213428" y="1978720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 rot="10800000" flipV="1">
                    <a:off x="4213428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 rot="10800000" flipV="1">
                    <a:off x="4409441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Block Arc 97"/>
                  <p:cNvSpPr/>
                  <p:nvPr/>
                </p:nvSpPr>
                <p:spPr>
                  <a:xfrm rot="10800000" flipH="1">
                    <a:off x="6015976" y="1254085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99" name="Block Arc 98"/>
                  <p:cNvSpPr/>
                  <p:nvPr/>
                </p:nvSpPr>
                <p:spPr>
                  <a:xfrm rot="5400000" flipH="1">
                    <a:off x="4294753" y="1269680"/>
                    <a:ext cx="1246959" cy="1215769"/>
                  </a:xfrm>
                  <a:prstGeom prst="blockArc">
                    <a:avLst>
                      <a:gd name="adj1" fmla="val 27279"/>
                      <a:gd name="adj2" fmla="val 4877692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cxnSp>
                <p:nvCxnSpPr>
                  <p:cNvPr id="100" name="Straight Connector 99"/>
                  <p:cNvCxnSpPr>
                    <a:stCxn id="91" idx="0"/>
                    <a:endCxn id="98" idx="0"/>
                  </p:cNvCxnSpPr>
                  <p:nvPr/>
                </p:nvCxnSpPr>
                <p:spPr>
                  <a:xfrm flipH="1" flipV="1">
                    <a:off x="7262918" y="1866522"/>
                    <a:ext cx="17" cy="1031354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>
                    <a:stCxn id="98" idx="1"/>
                    <a:endCxn id="99" idx="0"/>
                  </p:cNvCxnSpPr>
                  <p:nvPr/>
                </p:nvCxnSpPr>
                <p:spPr>
                  <a:xfrm flipH="1">
                    <a:off x="4913285" y="1254086"/>
                    <a:ext cx="1726989" cy="2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Curved Connector 101"/>
                  <p:cNvCxnSpPr/>
                  <p:nvPr/>
                </p:nvCxnSpPr>
                <p:spPr>
                  <a:xfrm flipV="1">
                    <a:off x="7163224" y="3069762"/>
                    <a:ext cx="215900" cy="186591"/>
                  </a:xfrm>
                  <a:prstGeom prst="curvedConnector3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6" name="Straight Connector 85"/>
                <p:cNvCxnSpPr>
                  <a:stCxn id="91" idx="4"/>
                  <a:endCxn id="90" idx="0"/>
                </p:cNvCxnSpPr>
                <p:nvPr/>
              </p:nvCxnSpPr>
              <p:spPr>
                <a:xfrm>
                  <a:off x="7262935" y="3442207"/>
                  <a:ext cx="0" cy="758853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8" name="Straight Arrow Connector 107"/>
            <p:cNvCxnSpPr/>
            <p:nvPr/>
          </p:nvCxnSpPr>
          <p:spPr>
            <a:xfrm flipH="1" flipV="1">
              <a:off x="2001397" y="5610952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 flipV="1">
              <a:off x="5247855" y="5606808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 flipV="1">
              <a:off x="7262790" y="5617738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4081159" y="6168854"/>
              <a:ext cx="0" cy="53754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990600" y="3685828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Input</a:t>
              </a:r>
              <a:endParaRPr lang="en-US" sz="12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002527" y="7429866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3366FF"/>
                  </a:solidFill>
                  <a:latin typeface="Times New Roman"/>
                  <a:cs typeface="Times New Roman"/>
                </a:rPr>
                <a:t>Input</a:t>
              </a:r>
              <a:endParaRPr lang="en-US" sz="1200" dirty="0">
                <a:solidFill>
                  <a:srgbClr val="3366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006892" y="8038811"/>
              <a:ext cx="6206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Output</a:t>
              </a:r>
              <a:endParaRPr lang="en-US" sz="1200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rot="5400000" flipH="1" flipV="1">
              <a:off x="1277233" y="3862135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rot="5400000" flipH="1" flipV="1">
              <a:off x="1277233" y="7604224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rot="16200000" flipV="1">
              <a:off x="1281598" y="8209670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970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Box 234"/>
          <p:cNvSpPr txBox="1"/>
          <p:nvPr/>
        </p:nvSpPr>
        <p:spPr>
          <a:xfrm>
            <a:off x="5360957" y="439062"/>
            <a:ext cx="716586" cy="25365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Cx</a:t>
            </a:r>
            <a:r>
              <a:rPr lang="en-US" sz="1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. In</a:t>
            </a:r>
            <a:endParaRPr lang="en-US" sz="12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62566" y="5075612"/>
            <a:ext cx="2044704" cy="1435390"/>
            <a:chOff x="851551" y="3962827"/>
            <a:chExt cx="6490903" cy="4556623"/>
          </a:xfrm>
        </p:grpSpPr>
        <p:grpSp>
          <p:nvGrpSpPr>
            <p:cNvPr id="5" name="Group 4"/>
            <p:cNvGrpSpPr/>
            <p:nvPr/>
          </p:nvGrpSpPr>
          <p:grpSpPr>
            <a:xfrm>
              <a:off x="1905094" y="4397074"/>
              <a:ext cx="1010934" cy="2719862"/>
              <a:chOff x="2312554" y="1677212"/>
              <a:chExt cx="1010934" cy="2719862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 rot="10800000">
                <a:off x="3101614" y="1978280"/>
                <a:ext cx="197717" cy="0"/>
              </a:xfrm>
              <a:prstGeom prst="line">
                <a:avLst/>
              </a:prstGeom>
              <a:ln w="9525" cmpd="sng">
                <a:solidFill>
                  <a:srgbClr val="30FF2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endCxn id="107" idx="0"/>
              </p:cNvCxnSpPr>
              <p:nvPr/>
            </p:nvCxnSpPr>
            <p:spPr>
              <a:xfrm flipH="1" flipV="1">
                <a:off x="3198534" y="1861970"/>
                <a:ext cx="0" cy="116310"/>
              </a:xfrm>
              <a:prstGeom prst="line">
                <a:avLst/>
              </a:prstGeom>
              <a:ln w="9525" cmpd="sng">
                <a:solidFill>
                  <a:srgbClr val="30FF2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" name="Group 101"/>
              <p:cNvGrpSpPr/>
              <p:nvPr/>
            </p:nvGrpSpPr>
            <p:grpSpPr>
              <a:xfrm>
                <a:off x="2312554" y="1677212"/>
                <a:ext cx="1010934" cy="2719862"/>
                <a:chOff x="2312554" y="1677212"/>
                <a:chExt cx="1010934" cy="2719862"/>
              </a:xfrm>
            </p:grpSpPr>
            <p:sp>
              <p:nvSpPr>
                <p:cNvPr id="103" name="Oval 102"/>
                <p:cNvSpPr/>
                <p:nvPr/>
              </p:nvSpPr>
              <p:spPr>
                <a:xfrm flipH="1">
                  <a:off x="2546398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" name="Straight Connector 103"/>
                <p:cNvCxnSpPr/>
                <p:nvPr/>
              </p:nvCxnSpPr>
              <p:spPr>
                <a:xfrm rot="10800000" flipV="1">
                  <a:off x="3101614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 rot="10800000" flipV="1">
                  <a:off x="3297627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>
                  <a:stCxn id="103" idx="0"/>
                  <a:endCxn id="107" idx="1"/>
                </p:cNvCxnSpPr>
                <p:nvPr/>
              </p:nvCxnSpPr>
              <p:spPr>
                <a:xfrm flipH="1" flipV="1">
                  <a:off x="2815134" y="1850850"/>
                  <a:ext cx="3429" cy="1047025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Block Arc 106"/>
                <p:cNvSpPr/>
                <p:nvPr/>
              </p:nvSpPr>
              <p:spPr>
                <a:xfrm flipH="1">
                  <a:off x="2814786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2312554" y="4201061"/>
                  <a:ext cx="196013" cy="196013"/>
                </a:xfrm>
                <a:prstGeom prst="ellipse">
                  <a:avLst/>
                </a:prstGeom>
                <a:solidFill>
                  <a:srgbClr val="30FF20"/>
                </a:solidFill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3127475" y="4201061"/>
                  <a:ext cx="196013" cy="196013"/>
                </a:xfrm>
                <a:prstGeom prst="ellipse">
                  <a:avLst/>
                </a:prstGeom>
                <a:solidFill>
                  <a:srgbClr val="30FF20"/>
                </a:solidFill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Connector 109"/>
                <p:cNvCxnSpPr/>
                <p:nvPr/>
              </p:nvCxnSpPr>
              <p:spPr>
                <a:xfrm flipH="1" flipV="1">
                  <a:off x="2818082" y="3448992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Curved Connector 110"/>
                <p:cNvCxnSpPr>
                  <a:endCxn id="109" idx="0"/>
                </p:cNvCxnSpPr>
                <p:nvPr/>
              </p:nvCxnSpPr>
              <p:spPr>
                <a:xfrm rot="16200000" flipH="1">
                  <a:off x="2776012" y="3751590"/>
                  <a:ext cx="492023" cy="406918"/>
                </a:xfrm>
                <a:prstGeom prst="curvedConnector3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urved Connector 111"/>
                <p:cNvCxnSpPr>
                  <a:endCxn id="108" idx="0"/>
                </p:cNvCxnSpPr>
                <p:nvPr/>
              </p:nvCxnSpPr>
              <p:spPr>
                <a:xfrm rot="5400000">
                  <a:off x="2368311" y="3751288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urved Connector 112"/>
                <p:cNvCxnSpPr/>
                <p:nvPr/>
              </p:nvCxnSpPr>
              <p:spPr>
                <a:xfrm flipV="1">
                  <a:off x="2703426" y="3069209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/>
            <p:cNvGrpSpPr/>
            <p:nvPr/>
          </p:nvGrpSpPr>
          <p:grpSpPr>
            <a:xfrm>
              <a:off x="4336630" y="4397074"/>
              <a:ext cx="1010934" cy="2713077"/>
              <a:chOff x="4744090" y="1677212"/>
              <a:chExt cx="1010934" cy="2713077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Group 86"/>
              <p:cNvGrpSpPr/>
              <p:nvPr/>
            </p:nvGrpSpPr>
            <p:grpSpPr>
              <a:xfrm>
                <a:off x="4744090" y="1677212"/>
                <a:ext cx="1010934" cy="2713077"/>
                <a:chOff x="4744090" y="1677212"/>
                <a:chExt cx="1010934" cy="2713077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solidFill>
                  <a:srgbClr val="FF0000"/>
                </a:solid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5559011" y="4194276"/>
                  <a:ext cx="196013" cy="196013"/>
                </a:xfrm>
                <a:prstGeom prst="ellipse">
                  <a:avLst/>
                </a:prstGeom>
                <a:pattFill prst="wdUpDiag">
                  <a:fgClr>
                    <a:srgbClr val="FF0000"/>
                  </a:fgClr>
                  <a:bgClr>
                    <a:prstClr val="white"/>
                  </a:bgClr>
                </a:patt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1" name="Straight Connector 90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urved Connector 91"/>
                <p:cNvCxnSpPr>
                  <a:endCxn id="89" idx="0"/>
                </p:cNvCxnSpPr>
                <p:nvPr/>
              </p:nvCxnSpPr>
              <p:spPr>
                <a:xfrm rot="16200000" flipH="1">
                  <a:off x="5207548" y="3744805"/>
                  <a:ext cx="492023" cy="406918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urved Connector 92"/>
                <p:cNvCxnSpPr>
                  <a:endCxn id="88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>
                  <a:stCxn id="90" idx="0"/>
                  <a:endCxn id="98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>
                  <a:endCxn id="98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Block Arc 97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9" name="Curved Connector 98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6"/>
            <p:cNvGrpSpPr/>
            <p:nvPr/>
          </p:nvGrpSpPr>
          <p:grpSpPr>
            <a:xfrm>
              <a:off x="1002527" y="3962827"/>
              <a:ext cx="2445251" cy="1215769"/>
              <a:chOff x="1409987" y="1242965"/>
              <a:chExt cx="2445251" cy="1215769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endCxn id="84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Block Arc 83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Straight Connector 84"/>
              <p:cNvCxnSpPr>
                <a:stCxn id="84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1006892" y="4771807"/>
              <a:ext cx="5946589" cy="3563090"/>
              <a:chOff x="1414352" y="2051945"/>
              <a:chExt cx="5946589" cy="3563090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226568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/>
              <p:cNvGrpSpPr/>
              <p:nvPr/>
            </p:nvGrpSpPr>
            <p:grpSpPr>
              <a:xfrm>
                <a:off x="1414352" y="2051945"/>
                <a:ext cx="5946589" cy="3563090"/>
                <a:chOff x="1414352" y="2051945"/>
                <a:chExt cx="5946589" cy="3563090"/>
              </a:xfrm>
            </p:grpSpPr>
            <p:sp>
              <p:nvSpPr>
                <p:cNvPr id="51" name="Isosceles Triangle 50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7163224" y="4470738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7360941" y="4389321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7164928" y="4389321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endCxn id="68" idx="1"/>
                </p:cNvCxnSpPr>
                <p:nvPr/>
              </p:nvCxnSpPr>
              <p:spPr>
                <a:xfrm flipH="1">
                  <a:off x="7264020" y="4470738"/>
                  <a:ext cx="1" cy="52163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Oval 58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0" name="Straight Connector 59"/>
                <p:cNvCxnSpPr>
                  <a:stCxn id="51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Oval 60"/>
                <p:cNvSpPr/>
                <p:nvPr/>
              </p:nvSpPr>
              <p:spPr>
                <a:xfrm rot="10800000">
                  <a:off x="4213428" y="2052385"/>
                  <a:ext cx="196013" cy="196013"/>
                </a:xfrm>
                <a:prstGeom prst="ellipse">
                  <a:avLst/>
                </a:prstGeom>
                <a:pattFill prst="wdUpDiag">
                  <a:fgClr>
                    <a:srgbClr val="008000"/>
                  </a:fgClr>
                  <a:bgClr>
                    <a:prstClr val="white"/>
                  </a:bgClr>
                </a:patt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 rot="10800000">
                  <a:off x="3101614" y="2051945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Curved Connector 63"/>
                <p:cNvCxnSpPr>
                  <a:stCxn id="59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urved Connector 64"/>
                <p:cNvCxnSpPr>
                  <a:stCxn id="61" idx="0"/>
                </p:cNvCxnSpPr>
                <p:nvPr/>
              </p:nvCxnSpPr>
              <p:spPr>
                <a:xfrm rot="5400000">
                  <a:off x="3715830" y="2566900"/>
                  <a:ext cx="914106" cy="27710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urved Connector 65"/>
                <p:cNvCxnSpPr>
                  <a:stCxn id="62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urved Connector 66"/>
                <p:cNvCxnSpPr>
                  <a:stCxn id="63" idx="0"/>
                </p:cNvCxnSpPr>
                <p:nvPr/>
              </p:nvCxnSpPr>
              <p:spPr>
                <a:xfrm rot="16200000" flipH="1">
                  <a:off x="3159703" y="2287875"/>
                  <a:ext cx="914546" cy="83471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Block Arc 67"/>
                <p:cNvSpPr/>
                <p:nvPr/>
              </p:nvSpPr>
              <p:spPr>
                <a:xfrm rot="16200000" flipH="1">
                  <a:off x="6032657" y="4383671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Block Arc 68"/>
                <p:cNvSpPr/>
                <p:nvPr/>
              </p:nvSpPr>
              <p:spPr>
                <a:xfrm flipH="1">
                  <a:off x="4034332" y="4383671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0" name="Straight Connector 69"/>
                <p:cNvCxnSpPr>
                  <a:stCxn id="68" idx="0"/>
                  <a:endCxn id="69" idx="1"/>
                </p:cNvCxnSpPr>
                <p:nvPr/>
              </p:nvCxnSpPr>
              <p:spPr>
                <a:xfrm flipH="1" flipV="1">
                  <a:off x="4656993" y="5599439"/>
                  <a:ext cx="1994591" cy="15579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Block Arc 70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2" name="Straight Connector 71"/>
                <p:cNvCxnSpPr>
                  <a:stCxn id="69" idx="0"/>
                  <a:endCxn id="51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3125771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3323488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3127475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Block Arc 75"/>
                <p:cNvSpPr/>
                <p:nvPr/>
              </p:nvSpPr>
              <p:spPr>
                <a:xfrm rot="10800000" flipH="1">
                  <a:off x="3225482" y="4176190"/>
                  <a:ext cx="801662" cy="821715"/>
                </a:xfrm>
                <a:prstGeom prst="blockArc">
                  <a:avLst>
                    <a:gd name="adj1" fmla="val 10864399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Block Arc 76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8" name="Curved Connector 77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>
                  <a:stCxn id="77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"/>
            <p:cNvGrpSpPr/>
            <p:nvPr/>
          </p:nvGrpSpPr>
          <p:grpSpPr>
            <a:xfrm>
              <a:off x="1006892" y="6896052"/>
              <a:ext cx="1094215" cy="821715"/>
              <a:chOff x="1414352" y="4176190"/>
              <a:chExt cx="1094215" cy="821715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2310850" y="4470739"/>
                <a:ext cx="197717" cy="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2508567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2312554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411647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Block Arc 45"/>
              <p:cNvSpPr/>
              <p:nvPr/>
            </p:nvSpPr>
            <p:spPr>
              <a:xfrm rot="10800000" flipH="1">
                <a:off x="1608899" y="4176190"/>
                <a:ext cx="801662" cy="821715"/>
              </a:xfrm>
              <a:prstGeom prst="blockArc">
                <a:avLst>
                  <a:gd name="adj1" fmla="val 16299474"/>
                  <a:gd name="adj2" fmla="val 4"/>
                  <a:gd name="adj3" fmla="val 0"/>
                </a:avLst>
              </a:prstGeom>
              <a:noFill/>
              <a:ln w="9525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Straight Connector 46"/>
              <p:cNvCxnSpPr>
                <a:stCxn id="46" idx="0"/>
              </p:cNvCxnSpPr>
              <p:nvPr/>
            </p:nvCxnSpPr>
            <p:spPr>
              <a:xfrm flipH="1">
                <a:off x="1414352" y="4997724"/>
                <a:ext cx="607265" cy="181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805968" y="3973947"/>
              <a:ext cx="3321673" cy="3737470"/>
              <a:chOff x="4213428" y="1254085"/>
              <a:chExt cx="3321673" cy="373747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5557307" y="4463954"/>
                <a:ext cx="197717" cy="0"/>
              </a:xfrm>
              <a:prstGeom prst="line">
                <a:avLst/>
              </a:prstGeom>
              <a:ln w="9525" cmpd="sng">
                <a:solidFill>
                  <a:srgbClr val="FF66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/>
              <p:cNvGrpSpPr/>
              <p:nvPr/>
            </p:nvGrpSpPr>
            <p:grpSpPr>
              <a:xfrm>
                <a:off x="4213428" y="1254085"/>
                <a:ext cx="3321673" cy="3737470"/>
                <a:chOff x="4213428" y="1254085"/>
                <a:chExt cx="3321673" cy="3737470"/>
              </a:xfrm>
            </p:grpSpPr>
            <p:cxnSp>
              <p:nvCxnSpPr>
                <p:cNvPr id="23" name="Straight Connector 22"/>
                <p:cNvCxnSpPr>
                  <a:endCxn id="38" idx="1"/>
                </p:cNvCxnSpPr>
                <p:nvPr/>
              </p:nvCxnSpPr>
              <p:spPr>
                <a:xfrm flipV="1">
                  <a:off x="4310348" y="1785509"/>
                  <a:ext cx="6662" cy="193211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" name="Group 23"/>
                <p:cNvGrpSpPr/>
                <p:nvPr/>
              </p:nvGrpSpPr>
              <p:grpSpPr>
                <a:xfrm>
                  <a:off x="4213428" y="1254085"/>
                  <a:ext cx="3321673" cy="3737470"/>
                  <a:chOff x="4213428" y="1254085"/>
                  <a:chExt cx="3321673" cy="3737470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5755024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 flipV="1">
                    <a:off x="5559011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5658104" y="4463954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Oval 28"/>
                  <p:cNvSpPr/>
                  <p:nvPr/>
                </p:nvSpPr>
                <p:spPr>
                  <a:xfrm>
                    <a:off x="7164928" y="4201060"/>
                    <a:ext cx="196013" cy="196013"/>
                  </a:xfrm>
                  <a:prstGeom prst="ellipse">
                    <a:avLst/>
                  </a:prstGeom>
                  <a:solidFill>
                    <a:srgbClr val="FF6600"/>
                  </a:solidFill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 flipH="1">
                    <a:off x="6990770" y="2897876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cxnSp>
                <p:nvCxnSpPr>
                  <p:cNvPr id="31" name="Straight Connector 30"/>
                  <p:cNvCxnSpPr/>
                  <p:nvPr/>
                </p:nvCxnSpPr>
                <p:spPr>
                  <a:xfrm flipH="1" flipV="1">
                    <a:off x="6462359" y="2644177"/>
                    <a:ext cx="0" cy="1942871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Block Arc 31"/>
                  <p:cNvSpPr/>
                  <p:nvPr/>
                </p:nvSpPr>
                <p:spPr>
                  <a:xfrm flipH="1">
                    <a:off x="6461273" y="2233319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33" name="Block Arc 32"/>
                  <p:cNvSpPr/>
                  <p:nvPr/>
                </p:nvSpPr>
                <p:spPr>
                  <a:xfrm rot="10800000" flipH="1">
                    <a:off x="5658104" y="4169840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cxnSp>
                <p:nvCxnSpPr>
                  <p:cNvPr id="34" name="Straight Connector 33"/>
                  <p:cNvCxnSpPr/>
                  <p:nvPr/>
                </p:nvCxnSpPr>
                <p:spPr>
                  <a:xfrm rot="10800000">
                    <a:off x="4213428" y="1978720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 rot="10800000" flipV="1">
                    <a:off x="4213428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 rot="10800000" flipV="1">
                    <a:off x="4409441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Block Arc 36"/>
                  <p:cNvSpPr/>
                  <p:nvPr/>
                </p:nvSpPr>
                <p:spPr>
                  <a:xfrm rot="10800000" flipH="1">
                    <a:off x="6015976" y="1254085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38" name="Block Arc 37"/>
                  <p:cNvSpPr/>
                  <p:nvPr/>
                </p:nvSpPr>
                <p:spPr>
                  <a:xfrm rot="5400000" flipH="1">
                    <a:off x="4294753" y="1269680"/>
                    <a:ext cx="1246959" cy="1215769"/>
                  </a:xfrm>
                  <a:prstGeom prst="blockArc">
                    <a:avLst>
                      <a:gd name="adj1" fmla="val 27279"/>
                      <a:gd name="adj2" fmla="val 4877692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cxnSp>
                <p:nvCxnSpPr>
                  <p:cNvPr id="39" name="Straight Connector 38"/>
                  <p:cNvCxnSpPr>
                    <a:stCxn id="30" idx="0"/>
                    <a:endCxn id="37" idx="0"/>
                  </p:cNvCxnSpPr>
                  <p:nvPr/>
                </p:nvCxnSpPr>
                <p:spPr>
                  <a:xfrm flipH="1" flipV="1">
                    <a:off x="7262918" y="1866522"/>
                    <a:ext cx="17" cy="1031354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>
                    <a:stCxn id="37" idx="1"/>
                    <a:endCxn id="38" idx="0"/>
                  </p:cNvCxnSpPr>
                  <p:nvPr/>
                </p:nvCxnSpPr>
                <p:spPr>
                  <a:xfrm flipH="1">
                    <a:off x="4913285" y="1254086"/>
                    <a:ext cx="1726989" cy="2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urved Connector 40"/>
                  <p:cNvCxnSpPr/>
                  <p:nvPr/>
                </p:nvCxnSpPr>
                <p:spPr>
                  <a:xfrm flipV="1">
                    <a:off x="7163224" y="3069762"/>
                    <a:ext cx="215900" cy="186591"/>
                  </a:xfrm>
                  <a:prstGeom prst="curvedConnector3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" name="Straight Connector 24"/>
                <p:cNvCxnSpPr>
                  <a:stCxn id="30" idx="4"/>
                  <a:endCxn id="29" idx="0"/>
                </p:cNvCxnSpPr>
                <p:nvPr/>
              </p:nvCxnSpPr>
              <p:spPr>
                <a:xfrm>
                  <a:off x="7262935" y="3442207"/>
                  <a:ext cx="0" cy="758853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" name="Straight Arrow Connector 10"/>
            <p:cNvCxnSpPr/>
            <p:nvPr/>
          </p:nvCxnSpPr>
          <p:spPr>
            <a:xfrm flipH="1" flipV="1">
              <a:off x="1894202" y="5610952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5306325" y="5606808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7340750" y="5617739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081159" y="6168854"/>
              <a:ext cx="0" cy="53754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1126256" y="3940094"/>
              <a:ext cx="1703" cy="55111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1133495" y="7640110"/>
              <a:ext cx="1703" cy="55111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200000" flipV="1">
              <a:off x="1133495" y="8243041"/>
              <a:ext cx="1703" cy="55111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53757" y="3497759"/>
            <a:ext cx="1412891" cy="1435646"/>
            <a:chOff x="852047" y="3962827"/>
            <a:chExt cx="4485217" cy="4557433"/>
          </a:xfrm>
        </p:grpSpPr>
        <p:grpSp>
          <p:nvGrpSpPr>
            <p:cNvPr id="115" name="Group 114"/>
            <p:cNvGrpSpPr/>
            <p:nvPr/>
          </p:nvGrpSpPr>
          <p:grpSpPr>
            <a:xfrm>
              <a:off x="1905094" y="4397074"/>
              <a:ext cx="1010934" cy="2719862"/>
              <a:chOff x="2312554" y="1677212"/>
              <a:chExt cx="1010934" cy="2719862"/>
            </a:xfrm>
          </p:grpSpPr>
          <p:cxnSp>
            <p:nvCxnSpPr>
              <p:cNvPr id="210" name="Straight Connector 209"/>
              <p:cNvCxnSpPr/>
              <p:nvPr/>
            </p:nvCxnSpPr>
            <p:spPr>
              <a:xfrm rot="10800000">
                <a:off x="3101614" y="1978280"/>
                <a:ext cx="197717" cy="0"/>
              </a:xfrm>
              <a:prstGeom prst="line">
                <a:avLst/>
              </a:prstGeom>
              <a:ln w="9525" cmpd="sng">
                <a:solidFill>
                  <a:srgbClr val="30FF2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>
                <a:endCxn id="217" idx="0"/>
              </p:cNvCxnSpPr>
              <p:nvPr/>
            </p:nvCxnSpPr>
            <p:spPr>
              <a:xfrm flipH="1" flipV="1">
                <a:off x="3198534" y="1861970"/>
                <a:ext cx="0" cy="116310"/>
              </a:xfrm>
              <a:prstGeom prst="line">
                <a:avLst/>
              </a:prstGeom>
              <a:ln w="9525" cmpd="sng">
                <a:solidFill>
                  <a:srgbClr val="30FF2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2" name="Group 211"/>
              <p:cNvGrpSpPr/>
              <p:nvPr/>
            </p:nvGrpSpPr>
            <p:grpSpPr>
              <a:xfrm>
                <a:off x="2312554" y="1677212"/>
                <a:ext cx="1010934" cy="2719862"/>
                <a:chOff x="2312554" y="1677212"/>
                <a:chExt cx="1010934" cy="2719862"/>
              </a:xfrm>
            </p:grpSpPr>
            <p:sp>
              <p:nvSpPr>
                <p:cNvPr id="213" name="Oval 212"/>
                <p:cNvSpPr/>
                <p:nvPr/>
              </p:nvSpPr>
              <p:spPr>
                <a:xfrm flipH="1">
                  <a:off x="2546398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4" name="Straight Connector 213"/>
                <p:cNvCxnSpPr/>
                <p:nvPr/>
              </p:nvCxnSpPr>
              <p:spPr>
                <a:xfrm rot="10800000" flipV="1">
                  <a:off x="3101614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 rot="10800000" flipV="1">
                  <a:off x="3297627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>
                  <a:stCxn id="213" idx="0"/>
                  <a:endCxn id="217" idx="1"/>
                </p:cNvCxnSpPr>
                <p:nvPr/>
              </p:nvCxnSpPr>
              <p:spPr>
                <a:xfrm flipH="1" flipV="1">
                  <a:off x="2815134" y="1850850"/>
                  <a:ext cx="3429" cy="1047025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7" name="Block Arc 216"/>
                <p:cNvSpPr/>
                <p:nvPr/>
              </p:nvSpPr>
              <p:spPr>
                <a:xfrm flipH="1">
                  <a:off x="2814786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Oval 217"/>
                <p:cNvSpPr/>
                <p:nvPr/>
              </p:nvSpPr>
              <p:spPr>
                <a:xfrm>
                  <a:off x="2312554" y="4201061"/>
                  <a:ext cx="196013" cy="196013"/>
                </a:xfrm>
                <a:prstGeom prst="ellipse">
                  <a:avLst/>
                </a:prstGeom>
                <a:solidFill>
                  <a:srgbClr val="30FF20"/>
                </a:solidFill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/>
                <p:cNvSpPr/>
                <p:nvPr/>
              </p:nvSpPr>
              <p:spPr>
                <a:xfrm>
                  <a:off x="3127475" y="4201061"/>
                  <a:ext cx="196013" cy="196013"/>
                </a:xfrm>
                <a:prstGeom prst="ellipse">
                  <a:avLst/>
                </a:prstGeom>
                <a:solidFill>
                  <a:srgbClr val="30FF20"/>
                </a:solidFill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0" name="Straight Connector 219"/>
                <p:cNvCxnSpPr/>
                <p:nvPr/>
              </p:nvCxnSpPr>
              <p:spPr>
                <a:xfrm flipH="1" flipV="1">
                  <a:off x="2818082" y="3448992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Curved Connector 220"/>
                <p:cNvCxnSpPr>
                  <a:endCxn id="219" idx="0"/>
                </p:cNvCxnSpPr>
                <p:nvPr/>
              </p:nvCxnSpPr>
              <p:spPr>
                <a:xfrm rot="16200000" flipH="1">
                  <a:off x="2776012" y="3751590"/>
                  <a:ext cx="492023" cy="406918"/>
                </a:xfrm>
                <a:prstGeom prst="curvedConnector3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Curved Connector 221"/>
                <p:cNvCxnSpPr>
                  <a:endCxn id="218" idx="0"/>
                </p:cNvCxnSpPr>
                <p:nvPr/>
              </p:nvCxnSpPr>
              <p:spPr>
                <a:xfrm rot="5400000">
                  <a:off x="2368311" y="3751288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Curved Connector 222"/>
                <p:cNvCxnSpPr/>
                <p:nvPr/>
              </p:nvCxnSpPr>
              <p:spPr>
                <a:xfrm flipV="1">
                  <a:off x="2703426" y="3069209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6" name="Group 115"/>
            <p:cNvGrpSpPr/>
            <p:nvPr/>
          </p:nvGrpSpPr>
          <p:grpSpPr>
            <a:xfrm>
              <a:off x="4336630" y="4397074"/>
              <a:ext cx="778176" cy="2713077"/>
              <a:chOff x="4744090" y="1677212"/>
              <a:chExt cx="778176" cy="2713077"/>
            </a:xfrm>
          </p:grpSpPr>
          <p:cxnSp>
            <p:nvCxnSpPr>
              <p:cNvPr id="196" name="Straight Connector 195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7" name="Group 196"/>
              <p:cNvGrpSpPr/>
              <p:nvPr/>
            </p:nvGrpSpPr>
            <p:grpSpPr>
              <a:xfrm>
                <a:off x="4744090" y="1677212"/>
                <a:ext cx="778176" cy="2713077"/>
                <a:chOff x="4744090" y="1677212"/>
                <a:chExt cx="778176" cy="2713077"/>
              </a:xfrm>
            </p:grpSpPr>
            <p:sp>
              <p:nvSpPr>
                <p:cNvPr id="198" name="Oval 197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solidFill>
                  <a:srgbClr val="FF0000"/>
                </a:solid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1" name="Straight Connector 200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Curved Connector 202"/>
                <p:cNvCxnSpPr>
                  <a:endCxn id="198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>
                  <a:stCxn id="200" idx="0"/>
                  <a:endCxn id="208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>
                  <a:endCxn id="208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Block Arc 207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9" name="Curved Connector 208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7" name="Group 116"/>
            <p:cNvGrpSpPr/>
            <p:nvPr/>
          </p:nvGrpSpPr>
          <p:grpSpPr>
            <a:xfrm>
              <a:off x="1002527" y="3962827"/>
              <a:ext cx="2445251" cy="1215769"/>
              <a:chOff x="1409987" y="1242965"/>
              <a:chExt cx="2445251" cy="1215769"/>
            </a:xfrm>
          </p:grpSpPr>
          <p:cxnSp>
            <p:nvCxnSpPr>
              <p:cNvPr id="190" name="Straight Connector 189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>
                <a:endCxn id="194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Block Arc 193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5" name="Straight Connector 194"/>
              <p:cNvCxnSpPr>
                <a:stCxn id="194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/>
            <p:cNvGrpSpPr/>
            <p:nvPr/>
          </p:nvGrpSpPr>
          <p:grpSpPr>
            <a:xfrm>
              <a:off x="1006892" y="4771807"/>
              <a:ext cx="3550007" cy="3547495"/>
              <a:chOff x="1414352" y="2051945"/>
              <a:chExt cx="3550007" cy="3547495"/>
            </a:xfrm>
          </p:grpSpPr>
          <p:cxnSp>
            <p:nvCxnSpPr>
              <p:cNvPr id="158" name="Straight Connector 157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3226568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Group 159"/>
              <p:cNvGrpSpPr/>
              <p:nvPr/>
            </p:nvGrpSpPr>
            <p:grpSpPr>
              <a:xfrm>
                <a:off x="1414352" y="2051945"/>
                <a:ext cx="3550007" cy="3547495"/>
                <a:chOff x="1414352" y="2051945"/>
                <a:chExt cx="3550007" cy="3547495"/>
              </a:xfrm>
            </p:grpSpPr>
            <p:sp>
              <p:nvSpPr>
                <p:cNvPr id="161" name="Isosceles Triangle 160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Oval 168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0" name="Straight Connector 169"/>
                <p:cNvCxnSpPr>
                  <a:stCxn id="161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Oval 171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 rot="10800000">
                  <a:off x="3101614" y="2051945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4" name="Curved Connector 173"/>
                <p:cNvCxnSpPr>
                  <a:stCxn id="169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Curved Connector 175"/>
                <p:cNvCxnSpPr>
                  <a:stCxn id="172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Curved Connector 176"/>
                <p:cNvCxnSpPr>
                  <a:stCxn id="173" idx="0"/>
                </p:cNvCxnSpPr>
                <p:nvPr/>
              </p:nvCxnSpPr>
              <p:spPr>
                <a:xfrm rot="16200000" flipH="1">
                  <a:off x="3159703" y="2287875"/>
                  <a:ext cx="914546" cy="83471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Block Arc 180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2" name="Straight Connector 181"/>
                <p:cNvCxnSpPr>
                  <a:endCxn id="161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3125771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flipV="1">
                  <a:off x="3323488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flipV="1">
                  <a:off x="3127475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6" name="Block Arc 185"/>
                <p:cNvSpPr/>
                <p:nvPr/>
              </p:nvSpPr>
              <p:spPr>
                <a:xfrm rot="10800000" flipH="1">
                  <a:off x="3225482" y="4176190"/>
                  <a:ext cx="801662" cy="821715"/>
                </a:xfrm>
                <a:prstGeom prst="blockArc">
                  <a:avLst>
                    <a:gd name="adj1" fmla="val 10864399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Block Arc 186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8" name="Curved Connector 187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>
                  <a:stCxn id="187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9" name="Group 118"/>
            <p:cNvGrpSpPr/>
            <p:nvPr/>
          </p:nvGrpSpPr>
          <p:grpSpPr>
            <a:xfrm>
              <a:off x="1006892" y="6896052"/>
              <a:ext cx="1094215" cy="821715"/>
              <a:chOff x="1414352" y="4176190"/>
              <a:chExt cx="1094215" cy="821715"/>
            </a:xfrm>
          </p:grpSpPr>
          <p:cxnSp>
            <p:nvCxnSpPr>
              <p:cNvPr id="152" name="Straight Connector 151"/>
              <p:cNvCxnSpPr/>
              <p:nvPr/>
            </p:nvCxnSpPr>
            <p:spPr>
              <a:xfrm>
                <a:off x="2310850" y="4470739"/>
                <a:ext cx="197717" cy="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V="1">
                <a:off x="2508567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V="1">
                <a:off x="2312554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2411647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Block Arc 155"/>
              <p:cNvSpPr/>
              <p:nvPr/>
            </p:nvSpPr>
            <p:spPr>
              <a:xfrm rot="10800000" flipH="1">
                <a:off x="1608899" y="4176190"/>
                <a:ext cx="801662" cy="821715"/>
              </a:xfrm>
              <a:prstGeom prst="blockArc">
                <a:avLst>
                  <a:gd name="adj1" fmla="val 16299474"/>
                  <a:gd name="adj2" fmla="val 4"/>
                  <a:gd name="adj3" fmla="val 0"/>
                </a:avLst>
              </a:prstGeom>
              <a:noFill/>
              <a:ln w="9525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7" name="Straight Connector 156"/>
              <p:cNvCxnSpPr>
                <a:stCxn id="156" idx="0"/>
              </p:cNvCxnSpPr>
              <p:nvPr/>
            </p:nvCxnSpPr>
            <p:spPr>
              <a:xfrm flipH="1">
                <a:off x="1414352" y="4997724"/>
                <a:ext cx="607265" cy="181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Straight Arrow Connector 120"/>
            <p:cNvCxnSpPr/>
            <p:nvPr/>
          </p:nvCxnSpPr>
          <p:spPr>
            <a:xfrm flipH="1" flipV="1">
              <a:off x="1903948" y="5610952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1" flipV="1">
              <a:off x="5335560" y="5606808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4081159" y="6168854"/>
              <a:ext cx="0" cy="53754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915593" y="7516771"/>
              <a:ext cx="2222231" cy="805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3366FF"/>
                  </a:solidFill>
                  <a:latin typeface="Times New Roman"/>
                  <a:cs typeface="Times New Roman"/>
                </a:rPr>
                <a:t>Th. In</a:t>
              </a:r>
              <a:endParaRPr lang="en-US" sz="1200" dirty="0">
                <a:solidFill>
                  <a:srgbClr val="3366FF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rot="5400000" flipH="1" flipV="1">
              <a:off x="1154712" y="3940094"/>
              <a:ext cx="1703" cy="55111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rot="5400000" flipH="1" flipV="1">
              <a:off x="1126754" y="7651501"/>
              <a:ext cx="1703" cy="55111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rot="16200000" flipV="1">
              <a:off x="1133337" y="8243850"/>
              <a:ext cx="1703" cy="55111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TextBox 236"/>
          <p:cNvSpPr txBox="1"/>
          <p:nvPr/>
        </p:nvSpPr>
        <p:spPr>
          <a:xfrm>
            <a:off x="5399174" y="1519135"/>
            <a:ext cx="741409" cy="27477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2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Cx</a:t>
            </a:r>
            <a:r>
              <a:rPr lang="en-US" sz="12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. Out</a:t>
            </a:r>
            <a:endParaRPr lang="en-US" sz="1200" dirty="0">
              <a:solidFill>
                <a:srgbClr val="008000"/>
              </a:solidFill>
              <a:latin typeface="Times New Roman"/>
              <a:cs typeface="Times New Roman"/>
            </a:endParaRPr>
          </a:p>
        </p:txBody>
      </p:sp>
      <p:cxnSp>
        <p:nvCxnSpPr>
          <p:cNvPr id="238" name="Straight Arrow Connector 237"/>
          <p:cNvCxnSpPr/>
          <p:nvPr/>
        </p:nvCxnSpPr>
        <p:spPr>
          <a:xfrm rot="5400000" flipH="1" flipV="1">
            <a:off x="5415616" y="479275"/>
            <a:ext cx="537" cy="17360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 rot="16200000" flipV="1">
            <a:off x="5413025" y="1589305"/>
            <a:ext cx="537" cy="17360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5123052" y="3806506"/>
            <a:ext cx="65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30FF20"/>
                </a:solidFill>
                <a:latin typeface="Times New Roman"/>
                <a:cs typeface="Times New Roman"/>
              </a:rPr>
              <a:t>Spiny Stellate Cells</a:t>
            </a:r>
            <a:endParaRPr lang="en-US" sz="1200" dirty="0">
              <a:solidFill>
                <a:srgbClr val="30FF20"/>
              </a:solidFill>
              <a:latin typeface="Times New Roman"/>
              <a:cs typeface="Times New Roman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6841783" y="4478675"/>
            <a:ext cx="1125344" cy="422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  <a:latin typeface="Times New Roman"/>
                <a:cs typeface="Times New Roman"/>
              </a:rPr>
              <a:t>Slow Inhibitory Cells</a:t>
            </a:r>
            <a:endParaRPr lang="en-US" sz="1200" dirty="0">
              <a:solidFill>
                <a:srgbClr val="FF6600"/>
              </a:solidFill>
              <a:latin typeface="Times New Roman"/>
              <a:cs typeface="Times New Roman"/>
            </a:endParaRPr>
          </a:p>
        </p:txBody>
      </p:sp>
      <p:grpSp>
        <p:nvGrpSpPr>
          <p:cNvPr id="538" name="Group 537"/>
          <p:cNvGrpSpPr/>
          <p:nvPr/>
        </p:nvGrpSpPr>
        <p:grpSpPr>
          <a:xfrm>
            <a:off x="5123052" y="6681532"/>
            <a:ext cx="2316549" cy="726237"/>
            <a:chOff x="5040902" y="7034795"/>
            <a:chExt cx="2529739" cy="793071"/>
          </a:xfrm>
        </p:grpSpPr>
        <p:grpSp>
          <p:nvGrpSpPr>
            <p:cNvPr id="349" name="Group 348"/>
            <p:cNvGrpSpPr/>
            <p:nvPr/>
          </p:nvGrpSpPr>
          <p:grpSpPr>
            <a:xfrm rot="5400000">
              <a:off x="5572094" y="6895759"/>
              <a:ext cx="68015" cy="347426"/>
              <a:chOff x="1936722" y="8607425"/>
              <a:chExt cx="105938" cy="541143"/>
            </a:xfrm>
            <a:solidFill>
              <a:schemeClr val="tx1"/>
            </a:solidFill>
          </p:grpSpPr>
          <p:cxnSp>
            <p:nvCxnSpPr>
              <p:cNvPr id="343" name="Straight Connector 342"/>
              <p:cNvCxnSpPr/>
              <p:nvPr/>
            </p:nvCxnSpPr>
            <p:spPr>
              <a:xfrm>
                <a:off x="1936722" y="8950245"/>
                <a:ext cx="105938" cy="0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/>
              <p:nvPr/>
            </p:nvCxnSpPr>
            <p:spPr>
              <a:xfrm flipV="1">
                <a:off x="2042660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 flipV="1">
                <a:off x="1937635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>
              <a:xfrm flipH="1">
                <a:off x="1990730" y="8950245"/>
                <a:ext cx="1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7" name="Oval 346"/>
              <p:cNvSpPr/>
              <p:nvPr/>
            </p:nvSpPr>
            <p:spPr>
              <a:xfrm>
                <a:off x="1937634" y="8805748"/>
                <a:ext cx="105025" cy="105026"/>
              </a:xfrm>
              <a:prstGeom prst="ellipse">
                <a:avLst/>
              </a:prstGeom>
              <a:grpFill/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cxnSp>
            <p:nvCxnSpPr>
              <p:cNvPr id="348" name="Straight Connector 347"/>
              <p:cNvCxnSpPr>
                <a:endCxn id="347" idx="0"/>
              </p:cNvCxnSpPr>
              <p:nvPr/>
            </p:nvCxnSpPr>
            <p:spPr>
              <a:xfrm flipH="1">
                <a:off x="1990147" y="8607425"/>
                <a:ext cx="583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4" name="Group 353"/>
            <p:cNvGrpSpPr/>
            <p:nvPr/>
          </p:nvGrpSpPr>
          <p:grpSpPr>
            <a:xfrm rot="5400000">
              <a:off x="6306630" y="6895090"/>
              <a:ext cx="68015" cy="347426"/>
              <a:chOff x="1936722" y="8607425"/>
              <a:chExt cx="105938" cy="541143"/>
            </a:xfrm>
            <a:solidFill>
              <a:schemeClr val="tx1"/>
            </a:solidFill>
          </p:grpSpPr>
          <p:cxnSp>
            <p:nvCxnSpPr>
              <p:cNvPr id="355" name="Straight Connector 354"/>
              <p:cNvCxnSpPr/>
              <p:nvPr/>
            </p:nvCxnSpPr>
            <p:spPr>
              <a:xfrm>
                <a:off x="1936722" y="8950245"/>
                <a:ext cx="105938" cy="0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/>
              <p:nvPr/>
            </p:nvCxnSpPr>
            <p:spPr>
              <a:xfrm flipV="1">
                <a:off x="2042660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 flipV="1">
                <a:off x="1937635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 flipH="1">
                <a:off x="1990730" y="8950245"/>
                <a:ext cx="1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Oval 358"/>
              <p:cNvSpPr/>
              <p:nvPr/>
            </p:nvSpPr>
            <p:spPr>
              <a:xfrm>
                <a:off x="1937634" y="8805748"/>
                <a:ext cx="105025" cy="105026"/>
              </a:xfrm>
              <a:prstGeom prst="ellipse">
                <a:avLst/>
              </a:prstGeom>
              <a:pattFill prst="wdUpDiag">
                <a:fgClr>
                  <a:schemeClr val="tx1"/>
                </a:fgClr>
                <a:bgClr>
                  <a:prstClr val="white"/>
                </a:bgClr>
              </a:patt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cxnSp>
            <p:nvCxnSpPr>
              <p:cNvPr id="360" name="Straight Connector 359"/>
              <p:cNvCxnSpPr>
                <a:endCxn id="359" idx="0"/>
              </p:cNvCxnSpPr>
              <p:nvPr/>
            </p:nvCxnSpPr>
            <p:spPr>
              <a:xfrm flipH="1">
                <a:off x="1990147" y="8607425"/>
                <a:ext cx="583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 rot="5400000">
              <a:off x="7044389" y="6895090"/>
              <a:ext cx="68015" cy="347426"/>
              <a:chOff x="1936722" y="8607425"/>
              <a:chExt cx="105938" cy="541143"/>
            </a:xfrm>
            <a:solidFill>
              <a:schemeClr val="tx1"/>
            </a:solidFill>
          </p:grpSpPr>
          <p:cxnSp>
            <p:nvCxnSpPr>
              <p:cNvPr id="362" name="Straight Connector 361"/>
              <p:cNvCxnSpPr/>
              <p:nvPr/>
            </p:nvCxnSpPr>
            <p:spPr>
              <a:xfrm>
                <a:off x="1936722" y="8950245"/>
                <a:ext cx="105938" cy="0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 flipV="1">
                <a:off x="2042660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/>
              <p:nvPr/>
            </p:nvCxnSpPr>
            <p:spPr>
              <a:xfrm flipV="1">
                <a:off x="1937635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/>
              <p:nvPr/>
            </p:nvCxnSpPr>
            <p:spPr>
              <a:xfrm flipH="1">
                <a:off x="1990730" y="8950245"/>
                <a:ext cx="1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6" name="Oval 365"/>
              <p:cNvSpPr/>
              <p:nvPr/>
            </p:nvSpPr>
            <p:spPr>
              <a:xfrm>
                <a:off x="1937634" y="8805748"/>
                <a:ext cx="105025" cy="105026"/>
              </a:xfrm>
              <a:prstGeom prst="ellipse">
                <a:avLst/>
              </a:prstGeom>
              <a:solidFill>
                <a:schemeClr val="bg1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cxnSp>
            <p:nvCxnSpPr>
              <p:cNvPr id="367" name="Straight Connector 366"/>
              <p:cNvCxnSpPr>
                <a:endCxn id="366" idx="0"/>
              </p:cNvCxnSpPr>
              <p:nvPr/>
            </p:nvCxnSpPr>
            <p:spPr>
              <a:xfrm flipH="1">
                <a:off x="1990147" y="8607425"/>
                <a:ext cx="583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8" name="TextBox 367"/>
            <p:cNvSpPr txBox="1"/>
            <p:nvPr/>
          </p:nvSpPr>
          <p:spPr>
            <a:xfrm>
              <a:off x="5040902" y="7103478"/>
              <a:ext cx="997883" cy="504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/>
                  <a:cs typeface="Times New Roman"/>
                </a:rPr>
                <a:t>Excitatory</a:t>
              </a:r>
              <a:br>
                <a:rPr lang="en-US" sz="1200" dirty="0" smtClean="0">
                  <a:latin typeface="Times New Roman"/>
                  <a:cs typeface="Times New Roman"/>
                </a:rPr>
              </a:br>
              <a:r>
                <a:rPr lang="en-US" sz="1200" dirty="0" smtClean="0">
                  <a:latin typeface="Times New Roman"/>
                  <a:cs typeface="Times New Roman"/>
                </a:rPr>
                <a:t>Synapse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5898751" y="7122054"/>
              <a:ext cx="864398" cy="705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/>
                  <a:cs typeface="Times New Roman"/>
                </a:rPr>
                <a:t>Slow</a:t>
              </a:r>
              <a:br>
                <a:rPr lang="en-US" sz="1200" dirty="0" smtClean="0">
                  <a:latin typeface="Times New Roman"/>
                  <a:cs typeface="Times New Roman"/>
                </a:rPr>
              </a:br>
              <a:r>
                <a:rPr lang="en-US" sz="1200" dirty="0" smtClean="0">
                  <a:latin typeface="Times New Roman"/>
                  <a:cs typeface="Times New Roman"/>
                </a:rPr>
                <a:t>Inhibitory</a:t>
              </a:r>
              <a:br>
                <a:rPr lang="en-US" sz="1200" dirty="0" smtClean="0">
                  <a:latin typeface="Times New Roman"/>
                  <a:cs typeface="Times New Roman"/>
                </a:rPr>
              </a:br>
              <a:r>
                <a:rPr lang="en-US" sz="1200" dirty="0" smtClean="0">
                  <a:latin typeface="Times New Roman"/>
                  <a:cs typeface="Times New Roman"/>
                </a:rPr>
                <a:t>Synapse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6694222" y="7122053"/>
              <a:ext cx="876419" cy="705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/>
                  <a:cs typeface="Times New Roman"/>
                </a:rPr>
                <a:t>Fast</a:t>
              </a:r>
              <a:br>
                <a:rPr lang="en-US" sz="1200" dirty="0" smtClean="0">
                  <a:latin typeface="Times New Roman"/>
                  <a:cs typeface="Times New Roman"/>
                </a:rPr>
              </a:br>
              <a:r>
                <a:rPr lang="en-US" sz="1200" dirty="0" smtClean="0">
                  <a:latin typeface="Times New Roman"/>
                  <a:cs typeface="Times New Roman"/>
                </a:rPr>
                <a:t>Inhibitory</a:t>
              </a:r>
              <a:br>
                <a:rPr lang="en-US" sz="1200" dirty="0" smtClean="0">
                  <a:latin typeface="Times New Roman"/>
                  <a:cs typeface="Times New Roman"/>
                </a:rPr>
              </a:br>
              <a:r>
                <a:rPr lang="en-US" sz="1200" dirty="0" smtClean="0">
                  <a:latin typeface="Times New Roman"/>
                  <a:cs typeface="Times New Roman"/>
                </a:rPr>
                <a:t>Synapse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74" name="TextBox 373"/>
          <p:cNvSpPr txBox="1"/>
          <p:nvPr/>
        </p:nvSpPr>
        <p:spPr>
          <a:xfrm>
            <a:off x="5123052" y="3338420"/>
            <a:ext cx="304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c)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5123052" y="4912759"/>
            <a:ext cx="312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d</a:t>
            </a:r>
            <a:r>
              <a:rPr lang="en-US" sz="1200" dirty="0" smtClean="0">
                <a:latin typeface="Times New Roman"/>
                <a:cs typeface="Times New Roman"/>
              </a:rPr>
              <a:t>)</a:t>
            </a:r>
            <a:endParaRPr lang="en-US" sz="1200" dirty="0">
              <a:latin typeface="Times New Roman"/>
              <a:cs typeface="Times New Roman"/>
            </a:endParaRPr>
          </a:p>
        </p:txBody>
      </p:sp>
      <p:grpSp>
        <p:nvGrpSpPr>
          <p:cNvPr id="533" name="Group 532"/>
          <p:cNvGrpSpPr/>
          <p:nvPr/>
        </p:nvGrpSpPr>
        <p:grpSpPr>
          <a:xfrm>
            <a:off x="711252" y="4961227"/>
            <a:ext cx="1949991" cy="1458942"/>
            <a:chOff x="5235219" y="6995028"/>
            <a:chExt cx="1949991" cy="1458942"/>
          </a:xfrm>
        </p:grpSpPr>
        <p:grpSp>
          <p:nvGrpSpPr>
            <p:cNvPr id="502" name="Group 501"/>
            <p:cNvGrpSpPr/>
            <p:nvPr/>
          </p:nvGrpSpPr>
          <p:grpSpPr>
            <a:xfrm>
              <a:off x="5569027" y="6995028"/>
              <a:ext cx="326257" cy="1140326"/>
              <a:chOff x="2197868" y="7104036"/>
              <a:chExt cx="326257" cy="1140326"/>
            </a:xfrm>
          </p:grpSpPr>
          <p:sp>
            <p:nvSpPr>
              <p:cNvPr id="503" name="Can 50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4" name="Straight Arrow Connector 50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Arrow Connector 50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Arrow Connector 50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7" name="Group 506"/>
            <p:cNvGrpSpPr/>
            <p:nvPr/>
          </p:nvGrpSpPr>
          <p:grpSpPr>
            <a:xfrm>
              <a:off x="5480898" y="7074682"/>
              <a:ext cx="326257" cy="1140326"/>
              <a:chOff x="2197868" y="7104036"/>
              <a:chExt cx="326257" cy="1140326"/>
            </a:xfrm>
          </p:grpSpPr>
          <p:sp>
            <p:nvSpPr>
              <p:cNvPr id="508" name="Can 50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9" name="Straight Arrow Connector 50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Arrow Connector 50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Arrow Connector 51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2" name="Group 511"/>
            <p:cNvGrpSpPr/>
            <p:nvPr/>
          </p:nvGrpSpPr>
          <p:grpSpPr>
            <a:xfrm>
              <a:off x="5405899" y="7154336"/>
              <a:ext cx="326257" cy="1140326"/>
              <a:chOff x="2197868" y="7104036"/>
              <a:chExt cx="326257" cy="1140326"/>
            </a:xfrm>
          </p:grpSpPr>
          <p:sp>
            <p:nvSpPr>
              <p:cNvPr id="513" name="Can 51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4" name="Straight Arrow Connector 51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Arrow Connector 51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Arrow Connector 51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7" name="Group 516"/>
            <p:cNvGrpSpPr/>
            <p:nvPr/>
          </p:nvGrpSpPr>
          <p:grpSpPr>
            <a:xfrm>
              <a:off x="5323349" y="7233990"/>
              <a:ext cx="326257" cy="1140326"/>
              <a:chOff x="2197868" y="7104036"/>
              <a:chExt cx="326257" cy="1140326"/>
            </a:xfrm>
          </p:grpSpPr>
          <p:sp>
            <p:nvSpPr>
              <p:cNvPr id="518" name="Can 51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9" name="Straight Arrow Connector 51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Arrow Connector 51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Arrow Connector 52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2" name="Group 521"/>
            <p:cNvGrpSpPr/>
            <p:nvPr/>
          </p:nvGrpSpPr>
          <p:grpSpPr>
            <a:xfrm>
              <a:off x="5235219" y="7313644"/>
              <a:ext cx="326257" cy="1140326"/>
              <a:chOff x="2197868" y="7104036"/>
              <a:chExt cx="326257" cy="1140326"/>
            </a:xfrm>
          </p:grpSpPr>
          <p:sp>
            <p:nvSpPr>
              <p:cNvPr id="523" name="Can 52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4" name="Straight Arrow Connector 52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660066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Arrow Connector 52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660066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Arrow Connector 52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660066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7" name="Group 476"/>
            <p:cNvGrpSpPr/>
            <p:nvPr/>
          </p:nvGrpSpPr>
          <p:grpSpPr>
            <a:xfrm>
              <a:off x="5895284" y="6995028"/>
              <a:ext cx="326257" cy="1140326"/>
              <a:chOff x="2197868" y="7104036"/>
              <a:chExt cx="326257" cy="1140326"/>
            </a:xfrm>
          </p:grpSpPr>
          <p:sp>
            <p:nvSpPr>
              <p:cNvPr id="478" name="Can 47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9" name="Straight Arrow Connector 47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Arrow Connector 47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Arrow Connector 48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" name="Group 481"/>
            <p:cNvGrpSpPr/>
            <p:nvPr/>
          </p:nvGrpSpPr>
          <p:grpSpPr>
            <a:xfrm>
              <a:off x="5807155" y="7074682"/>
              <a:ext cx="326257" cy="1140326"/>
              <a:chOff x="2197868" y="7104036"/>
              <a:chExt cx="326257" cy="1140326"/>
            </a:xfrm>
          </p:grpSpPr>
          <p:sp>
            <p:nvSpPr>
              <p:cNvPr id="483" name="Can 48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4" name="Straight Arrow Connector 48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Arrow Connector 48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Arrow Connector 48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7" name="Group 486"/>
            <p:cNvGrpSpPr/>
            <p:nvPr/>
          </p:nvGrpSpPr>
          <p:grpSpPr>
            <a:xfrm>
              <a:off x="5732156" y="7154336"/>
              <a:ext cx="326257" cy="1140326"/>
              <a:chOff x="2197868" y="7104036"/>
              <a:chExt cx="326257" cy="1140326"/>
            </a:xfrm>
          </p:grpSpPr>
          <p:sp>
            <p:nvSpPr>
              <p:cNvPr id="488" name="Can 48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9" name="Straight Arrow Connector 48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Arrow Connector 48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Arrow Connector 49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2" name="Group 491"/>
            <p:cNvGrpSpPr/>
            <p:nvPr/>
          </p:nvGrpSpPr>
          <p:grpSpPr>
            <a:xfrm>
              <a:off x="5649606" y="7233990"/>
              <a:ext cx="326257" cy="1140326"/>
              <a:chOff x="2197868" y="7104036"/>
              <a:chExt cx="326257" cy="1140326"/>
            </a:xfrm>
          </p:grpSpPr>
          <p:sp>
            <p:nvSpPr>
              <p:cNvPr id="493" name="Can 49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4" name="Straight Arrow Connector 49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Arrow Connector 49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Arrow Connector 49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7" name="Group 496"/>
            <p:cNvGrpSpPr/>
            <p:nvPr/>
          </p:nvGrpSpPr>
          <p:grpSpPr>
            <a:xfrm>
              <a:off x="5561476" y="7313644"/>
              <a:ext cx="326257" cy="1140326"/>
              <a:chOff x="2197868" y="7104036"/>
              <a:chExt cx="326257" cy="1140326"/>
            </a:xfrm>
          </p:grpSpPr>
          <p:sp>
            <p:nvSpPr>
              <p:cNvPr id="498" name="Can 49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9" name="Straight Arrow Connector 49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FF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Arrow Connector 49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FF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Arrow Connector 50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FF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2" name="Group 451"/>
            <p:cNvGrpSpPr/>
            <p:nvPr/>
          </p:nvGrpSpPr>
          <p:grpSpPr>
            <a:xfrm>
              <a:off x="6215962" y="6995028"/>
              <a:ext cx="326257" cy="1140326"/>
              <a:chOff x="2197868" y="7104036"/>
              <a:chExt cx="326257" cy="1140326"/>
            </a:xfrm>
          </p:grpSpPr>
          <p:sp>
            <p:nvSpPr>
              <p:cNvPr id="453" name="Can 45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4" name="Straight Arrow Connector 45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Arrow Connector 45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Arrow Connector 45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7" name="Group 456"/>
            <p:cNvGrpSpPr/>
            <p:nvPr/>
          </p:nvGrpSpPr>
          <p:grpSpPr>
            <a:xfrm>
              <a:off x="6127833" y="7074682"/>
              <a:ext cx="326257" cy="1140326"/>
              <a:chOff x="2197868" y="7104036"/>
              <a:chExt cx="326257" cy="1140326"/>
            </a:xfrm>
          </p:grpSpPr>
          <p:sp>
            <p:nvSpPr>
              <p:cNvPr id="458" name="Can 45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9" name="Straight Arrow Connector 45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Arrow Connector 45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Arrow Connector 46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2" name="Group 461"/>
            <p:cNvGrpSpPr/>
            <p:nvPr/>
          </p:nvGrpSpPr>
          <p:grpSpPr>
            <a:xfrm>
              <a:off x="6052834" y="7154336"/>
              <a:ext cx="326257" cy="1140326"/>
              <a:chOff x="2197868" y="7104036"/>
              <a:chExt cx="326257" cy="1140326"/>
            </a:xfrm>
          </p:grpSpPr>
          <p:sp>
            <p:nvSpPr>
              <p:cNvPr id="463" name="Can 46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4" name="Straight Arrow Connector 46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Arrow Connector 46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Arrow Connector 46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7" name="Group 466"/>
            <p:cNvGrpSpPr/>
            <p:nvPr/>
          </p:nvGrpSpPr>
          <p:grpSpPr>
            <a:xfrm>
              <a:off x="5970284" y="7233990"/>
              <a:ext cx="326257" cy="1140326"/>
              <a:chOff x="2197868" y="7104036"/>
              <a:chExt cx="326257" cy="1140326"/>
            </a:xfrm>
          </p:grpSpPr>
          <p:sp>
            <p:nvSpPr>
              <p:cNvPr id="468" name="Can 46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9" name="Straight Arrow Connector 46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Arrow Connector 46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Arrow Connector 47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2" name="Group 471"/>
            <p:cNvGrpSpPr/>
            <p:nvPr/>
          </p:nvGrpSpPr>
          <p:grpSpPr>
            <a:xfrm>
              <a:off x="5882154" y="7313644"/>
              <a:ext cx="326257" cy="1140326"/>
              <a:chOff x="2197868" y="7104036"/>
              <a:chExt cx="326257" cy="1140326"/>
            </a:xfrm>
          </p:grpSpPr>
          <p:sp>
            <p:nvSpPr>
              <p:cNvPr id="473" name="Can 47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4" name="Straight Arrow Connector 47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8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Arrow Connector 47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8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Arrow Connector 47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8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7" name="Group 426"/>
            <p:cNvGrpSpPr/>
            <p:nvPr/>
          </p:nvGrpSpPr>
          <p:grpSpPr>
            <a:xfrm>
              <a:off x="6534668" y="6995028"/>
              <a:ext cx="326257" cy="1140326"/>
              <a:chOff x="2197868" y="7104036"/>
              <a:chExt cx="326257" cy="1140326"/>
            </a:xfrm>
          </p:grpSpPr>
          <p:sp>
            <p:nvSpPr>
              <p:cNvPr id="428" name="Can 42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9" name="Straight Arrow Connector 42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Arrow Connector 42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Arrow Connector 43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2" name="Group 431"/>
            <p:cNvGrpSpPr/>
            <p:nvPr/>
          </p:nvGrpSpPr>
          <p:grpSpPr>
            <a:xfrm>
              <a:off x="6446539" y="7074682"/>
              <a:ext cx="326257" cy="1140326"/>
              <a:chOff x="2197868" y="7104036"/>
              <a:chExt cx="326257" cy="1140326"/>
            </a:xfrm>
          </p:grpSpPr>
          <p:sp>
            <p:nvSpPr>
              <p:cNvPr id="433" name="Can 43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4" name="Straight Arrow Connector 43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Arrow Connector 43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Arrow Connector 43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7" name="Group 436"/>
            <p:cNvGrpSpPr/>
            <p:nvPr/>
          </p:nvGrpSpPr>
          <p:grpSpPr>
            <a:xfrm>
              <a:off x="6371540" y="7154336"/>
              <a:ext cx="326257" cy="1140326"/>
              <a:chOff x="2197868" y="7104036"/>
              <a:chExt cx="326257" cy="1140326"/>
            </a:xfrm>
          </p:grpSpPr>
          <p:sp>
            <p:nvSpPr>
              <p:cNvPr id="438" name="Can 43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9" name="Straight Arrow Connector 43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Arrow Connector 43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Arrow Connector 44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2" name="Group 441"/>
            <p:cNvGrpSpPr/>
            <p:nvPr/>
          </p:nvGrpSpPr>
          <p:grpSpPr>
            <a:xfrm>
              <a:off x="6288990" y="7233990"/>
              <a:ext cx="326257" cy="1140326"/>
              <a:chOff x="2197868" y="7104036"/>
              <a:chExt cx="326257" cy="1140326"/>
            </a:xfrm>
          </p:grpSpPr>
          <p:sp>
            <p:nvSpPr>
              <p:cNvPr id="443" name="Can 44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4" name="Straight Arrow Connector 44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Arrow Connector 44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Arrow Connector 44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7" name="Group 446"/>
            <p:cNvGrpSpPr/>
            <p:nvPr/>
          </p:nvGrpSpPr>
          <p:grpSpPr>
            <a:xfrm>
              <a:off x="6200860" y="7313644"/>
              <a:ext cx="326257" cy="1140326"/>
              <a:chOff x="2197868" y="7104036"/>
              <a:chExt cx="326257" cy="1140326"/>
            </a:xfrm>
          </p:grpSpPr>
          <p:sp>
            <p:nvSpPr>
              <p:cNvPr id="448" name="Can 44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9" name="Straight Arrow Connector 44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Arrow Connector 44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Arrow Connector 45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2" name="Group 421"/>
            <p:cNvGrpSpPr/>
            <p:nvPr/>
          </p:nvGrpSpPr>
          <p:grpSpPr>
            <a:xfrm>
              <a:off x="6858953" y="6995028"/>
              <a:ext cx="326257" cy="1140326"/>
              <a:chOff x="2197868" y="7104036"/>
              <a:chExt cx="326257" cy="1140326"/>
            </a:xfrm>
          </p:grpSpPr>
          <p:sp>
            <p:nvSpPr>
              <p:cNvPr id="423" name="Can 42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4" name="Straight Arrow Connector 42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660066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Arrow Connector 42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660066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Arrow Connector 42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660066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7" name="Group 416"/>
            <p:cNvGrpSpPr/>
            <p:nvPr/>
          </p:nvGrpSpPr>
          <p:grpSpPr>
            <a:xfrm>
              <a:off x="6770824" y="7074682"/>
              <a:ext cx="326257" cy="1140326"/>
              <a:chOff x="2197868" y="7104036"/>
              <a:chExt cx="326257" cy="1140326"/>
            </a:xfrm>
          </p:grpSpPr>
          <p:sp>
            <p:nvSpPr>
              <p:cNvPr id="418" name="Can 41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9" name="Straight Arrow Connector 41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FF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Arrow Connector 41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FF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Arrow Connector 42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FF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Group 409"/>
            <p:cNvGrpSpPr/>
            <p:nvPr/>
          </p:nvGrpSpPr>
          <p:grpSpPr>
            <a:xfrm>
              <a:off x="6695825" y="7154336"/>
              <a:ext cx="326257" cy="1140326"/>
              <a:chOff x="2197868" y="7104036"/>
              <a:chExt cx="326257" cy="1140326"/>
            </a:xfrm>
          </p:grpSpPr>
          <p:sp>
            <p:nvSpPr>
              <p:cNvPr id="411" name="Can 410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2" name="Straight Arrow Connector 411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8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Arrow Connector 412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8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Arrow Connector 413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8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7" name="Group 396"/>
            <p:cNvGrpSpPr/>
            <p:nvPr/>
          </p:nvGrpSpPr>
          <p:grpSpPr>
            <a:xfrm>
              <a:off x="6613275" y="7233990"/>
              <a:ext cx="326257" cy="1140326"/>
              <a:chOff x="2197868" y="7104036"/>
              <a:chExt cx="326257" cy="1140326"/>
            </a:xfrm>
          </p:grpSpPr>
          <p:sp>
            <p:nvSpPr>
              <p:cNvPr id="378" name="Can 37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2" name="Straight Arrow Connector 391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Arrow Connector 393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Arrow Connector 394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3" name="Group 402"/>
            <p:cNvGrpSpPr/>
            <p:nvPr/>
          </p:nvGrpSpPr>
          <p:grpSpPr>
            <a:xfrm>
              <a:off x="6525145" y="7313644"/>
              <a:ext cx="326257" cy="1140326"/>
              <a:chOff x="2197868" y="7104036"/>
              <a:chExt cx="326257" cy="1140326"/>
            </a:xfrm>
          </p:grpSpPr>
          <p:sp>
            <p:nvSpPr>
              <p:cNvPr id="404" name="Can 403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800000"/>
                  </a:solidFill>
                </a:endParaRPr>
              </a:p>
            </p:txBody>
          </p:sp>
          <p:cxnSp>
            <p:nvCxnSpPr>
              <p:cNvPr id="405" name="Straight Arrow Connector 404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Arrow Connector 405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Arrow Connector 406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FF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8" name="Group 527"/>
          <p:cNvGrpSpPr/>
          <p:nvPr/>
        </p:nvGrpSpPr>
        <p:grpSpPr>
          <a:xfrm>
            <a:off x="707432" y="3244491"/>
            <a:ext cx="400427" cy="1399567"/>
            <a:chOff x="2197868" y="7104036"/>
            <a:chExt cx="326257" cy="1140326"/>
          </a:xfrm>
        </p:grpSpPr>
        <p:sp>
          <p:nvSpPr>
            <p:cNvPr id="529" name="Can 528"/>
            <p:cNvSpPr/>
            <p:nvPr/>
          </p:nvSpPr>
          <p:spPr>
            <a:xfrm>
              <a:off x="2197868" y="7337425"/>
              <a:ext cx="326257" cy="637062"/>
            </a:xfrm>
            <a:prstGeom prst="can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0" name="Straight Arrow Connector 529"/>
            <p:cNvCxnSpPr/>
            <p:nvPr/>
          </p:nvCxnSpPr>
          <p:spPr>
            <a:xfrm>
              <a:off x="2443547" y="7974487"/>
              <a:ext cx="0" cy="269875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Arrow Connector 530"/>
            <p:cNvCxnSpPr/>
            <p:nvPr/>
          </p:nvCxnSpPr>
          <p:spPr>
            <a:xfrm flipV="1">
              <a:off x="2278447" y="7974487"/>
              <a:ext cx="0" cy="269875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Arrow Connector 531"/>
            <p:cNvCxnSpPr/>
            <p:nvPr/>
          </p:nvCxnSpPr>
          <p:spPr>
            <a:xfrm flipV="1">
              <a:off x="2362968" y="7104036"/>
              <a:ext cx="0" cy="269874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4" name="TextBox 533"/>
          <p:cNvSpPr txBox="1"/>
          <p:nvPr/>
        </p:nvSpPr>
        <p:spPr>
          <a:xfrm>
            <a:off x="815141" y="3117844"/>
            <a:ext cx="698829" cy="33997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1200" dirty="0" err="1" smtClean="0">
                <a:latin typeface="Times New Roman"/>
                <a:cs typeface="Times New Roman"/>
              </a:rPr>
              <a:t>Cx</a:t>
            </a:r>
            <a:r>
              <a:rPr lang="en-US" sz="1200" dirty="0" smtClean="0">
                <a:latin typeface="Times New Roman"/>
                <a:cs typeface="Times New Roman"/>
              </a:rPr>
              <a:t>. In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535" name="TextBox 534"/>
          <p:cNvSpPr txBox="1"/>
          <p:nvPr/>
        </p:nvSpPr>
        <p:spPr>
          <a:xfrm>
            <a:off x="948350" y="4304087"/>
            <a:ext cx="840484" cy="33997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1200" dirty="0" err="1" smtClean="0">
                <a:latin typeface="Times New Roman"/>
                <a:cs typeface="Times New Roman"/>
              </a:rPr>
              <a:t>Cx</a:t>
            </a:r>
            <a:r>
              <a:rPr lang="en-US" sz="1200" dirty="0" smtClean="0">
                <a:latin typeface="Times New Roman"/>
                <a:cs typeface="Times New Roman"/>
              </a:rPr>
              <a:t>. Out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536" name="TextBox 535"/>
          <p:cNvSpPr txBox="1"/>
          <p:nvPr/>
        </p:nvSpPr>
        <p:spPr>
          <a:xfrm>
            <a:off x="146050" y="4304087"/>
            <a:ext cx="717830" cy="33997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200" dirty="0" smtClean="0">
                <a:latin typeface="Times New Roman"/>
                <a:cs typeface="Times New Roman"/>
              </a:rPr>
              <a:t>Th. In</a:t>
            </a:r>
            <a:endParaRPr lang="en-US" sz="1200" dirty="0">
              <a:latin typeface="Times New Roman"/>
              <a:cs typeface="Times New Roman"/>
            </a:endParaRPr>
          </a:p>
        </p:txBody>
      </p:sp>
      <p:pic>
        <p:nvPicPr>
          <p:cNvPr id="640" name="Picture 639" descr="CG_Skin_Trans60.emf"/>
          <p:cNvPicPr>
            <a:picLocks noChangeAspect="1"/>
          </p:cNvPicPr>
          <p:nvPr/>
        </p:nvPicPr>
        <p:blipFill>
          <a:blip r:embed="rId2"/>
          <a:srcRect l="28824" t="19070" r="28333"/>
          <a:stretch>
            <a:fillRect/>
          </a:stretch>
        </p:blipFill>
        <p:spPr>
          <a:xfrm>
            <a:off x="1808263" y="3175791"/>
            <a:ext cx="1160240" cy="1338754"/>
          </a:xfrm>
          <a:prstGeom prst="rect">
            <a:avLst/>
          </a:prstGeom>
        </p:spPr>
      </p:pic>
      <p:grpSp>
        <p:nvGrpSpPr>
          <p:cNvPr id="715" name="Group 714"/>
          <p:cNvGrpSpPr/>
          <p:nvPr/>
        </p:nvGrpSpPr>
        <p:grpSpPr>
          <a:xfrm>
            <a:off x="5497284" y="421568"/>
            <a:ext cx="520836" cy="382981"/>
            <a:chOff x="2201850" y="1242965"/>
            <a:chExt cx="1653388" cy="1215769"/>
          </a:xfrm>
        </p:grpSpPr>
        <p:cxnSp>
          <p:nvCxnSpPr>
            <p:cNvPr id="716" name="Straight Connector 715"/>
            <p:cNvCxnSpPr/>
            <p:nvPr/>
          </p:nvCxnSpPr>
          <p:spPr>
            <a:xfrm rot="10800000">
              <a:off x="3657521" y="1983499"/>
              <a:ext cx="197717" cy="0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Connector 716"/>
            <p:cNvCxnSpPr/>
            <p:nvPr/>
          </p:nvCxnSpPr>
          <p:spPr>
            <a:xfrm>
              <a:off x="3657520" y="1978280"/>
              <a:ext cx="1" cy="86636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/>
            <p:cNvCxnSpPr/>
            <p:nvPr/>
          </p:nvCxnSpPr>
          <p:spPr>
            <a:xfrm rot="10800000" flipV="1">
              <a:off x="3853534" y="1983499"/>
              <a:ext cx="0" cy="81417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Connector 718"/>
            <p:cNvCxnSpPr>
              <a:endCxn id="720" idx="0"/>
            </p:cNvCxnSpPr>
            <p:nvPr/>
          </p:nvCxnSpPr>
          <p:spPr>
            <a:xfrm flipH="1" flipV="1">
              <a:off x="3754424" y="1855402"/>
              <a:ext cx="17" cy="128097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0" name="Block Arc 719"/>
            <p:cNvSpPr/>
            <p:nvPr/>
          </p:nvSpPr>
          <p:spPr>
            <a:xfrm rot="10800000" flipH="1">
              <a:off x="2507482" y="1242965"/>
              <a:ext cx="1246959" cy="1215769"/>
            </a:xfrm>
            <a:prstGeom prst="blockArc">
              <a:avLst>
                <a:gd name="adj1" fmla="val 21574898"/>
                <a:gd name="adj2" fmla="val 5395371"/>
                <a:gd name="adj3" fmla="val 0"/>
              </a:avLst>
            </a:prstGeom>
            <a:noFill/>
            <a:ln w="9525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21" name="Straight Connector 720"/>
            <p:cNvCxnSpPr>
              <a:stCxn id="720" idx="1"/>
            </p:cNvCxnSpPr>
            <p:nvPr/>
          </p:nvCxnSpPr>
          <p:spPr>
            <a:xfrm flipH="1">
              <a:off x="2201850" y="1242965"/>
              <a:ext cx="929928" cy="0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4" name="Group 723"/>
          <p:cNvGrpSpPr/>
          <p:nvPr/>
        </p:nvGrpSpPr>
        <p:grpSpPr>
          <a:xfrm>
            <a:off x="5497284" y="678051"/>
            <a:ext cx="676705" cy="1115860"/>
            <a:chOff x="2201851" y="2057164"/>
            <a:chExt cx="2148193" cy="3542275"/>
          </a:xfrm>
        </p:grpSpPr>
        <p:sp>
          <p:nvSpPr>
            <p:cNvPr id="725" name="Isosceles Triangle 724"/>
            <p:cNvSpPr/>
            <p:nvPr/>
          </p:nvSpPr>
          <p:spPr>
            <a:xfrm flipH="1">
              <a:off x="3718620" y="3442206"/>
              <a:ext cx="631424" cy="544331"/>
            </a:xfrm>
            <a:prstGeom prst="triangle">
              <a:avLst/>
            </a:prstGeom>
            <a:noFill/>
            <a:ln w="9525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0" name="Straight Connector 729"/>
            <p:cNvCxnSpPr>
              <a:stCxn id="725" idx="0"/>
            </p:cNvCxnSpPr>
            <p:nvPr/>
          </p:nvCxnSpPr>
          <p:spPr>
            <a:xfrm flipH="1" flipV="1">
              <a:off x="4034332" y="3162505"/>
              <a:ext cx="0" cy="279701"/>
            </a:xfrm>
            <a:prstGeom prst="line">
              <a:avLst/>
            </a:prstGeom>
            <a:ln w="9525" cmpd="sng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1" name="Oval 730"/>
            <p:cNvSpPr/>
            <p:nvPr/>
          </p:nvSpPr>
          <p:spPr>
            <a:xfrm rot="10800000">
              <a:off x="3657521" y="2057164"/>
              <a:ext cx="196013" cy="196013"/>
            </a:xfrm>
            <a:prstGeom prst="ellips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3" name="Curved Connector 732"/>
            <p:cNvCxnSpPr>
              <a:stCxn id="731" idx="0"/>
            </p:cNvCxnSpPr>
            <p:nvPr/>
          </p:nvCxnSpPr>
          <p:spPr>
            <a:xfrm rot="16200000" flipH="1">
              <a:off x="3440265" y="2568439"/>
              <a:ext cx="909328" cy="278804"/>
            </a:xfrm>
            <a:prstGeom prst="curvedConnector3">
              <a:avLst/>
            </a:prstGeom>
            <a:ln w="9525" cmpd="sng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Straight Connector 734"/>
            <p:cNvCxnSpPr>
              <a:endCxn id="725" idx="3"/>
            </p:cNvCxnSpPr>
            <p:nvPr/>
          </p:nvCxnSpPr>
          <p:spPr>
            <a:xfrm flipH="1" flipV="1">
              <a:off x="4034332" y="3986537"/>
              <a:ext cx="17" cy="1000466"/>
            </a:xfrm>
            <a:prstGeom prst="line">
              <a:avLst/>
            </a:prstGeom>
            <a:ln w="9525" cmpd="sng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6" name="Block Arc 735"/>
            <p:cNvSpPr/>
            <p:nvPr/>
          </p:nvSpPr>
          <p:spPr>
            <a:xfrm rot="16200000" flipH="1">
              <a:off x="2795781" y="4368075"/>
              <a:ext cx="1246959" cy="1215769"/>
            </a:xfrm>
            <a:prstGeom prst="blockArc">
              <a:avLst>
                <a:gd name="adj1" fmla="val 21574898"/>
                <a:gd name="adj2" fmla="val 5395371"/>
                <a:gd name="adj3" fmla="val 0"/>
              </a:avLst>
            </a:prstGeom>
            <a:noFill/>
            <a:ln w="9525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37" name="Curved Connector 736"/>
            <p:cNvCxnSpPr/>
            <p:nvPr/>
          </p:nvCxnSpPr>
          <p:spPr>
            <a:xfrm flipV="1">
              <a:off x="3882770" y="3714952"/>
              <a:ext cx="215900" cy="186591"/>
            </a:xfrm>
            <a:prstGeom prst="curvedConnector3">
              <a:avLst/>
            </a:prstGeom>
            <a:ln w="12700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Connector 737"/>
            <p:cNvCxnSpPr>
              <a:stCxn id="736" idx="0"/>
            </p:cNvCxnSpPr>
            <p:nvPr/>
          </p:nvCxnSpPr>
          <p:spPr>
            <a:xfrm flipH="1">
              <a:off x="2201851" y="5599421"/>
              <a:ext cx="1212855" cy="0"/>
            </a:xfrm>
            <a:prstGeom prst="line">
              <a:avLst/>
            </a:prstGeom>
            <a:ln w="9525" cmpd="sng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40" name="Picture 739" descr="PSPPlo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009" y="100266"/>
            <a:ext cx="1100344" cy="1079500"/>
          </a:xfrm>
          <a:prstGeom prst="rect">
            <a:avLst/>
          </a:prstGeom>
        </p:spPr>
      </p:pic>
      <p:pic>
        <p:nvPicPr>
          <p:cNvPr id="741" name="Picture 740" descr="Sigmoi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30" y="1000066"/>
            <a:ext cx="1079500" cy="1079500"/>
          </a:xfrm>
          <a:prstGeom prst="rect">
            <a:avLst/>
          </a:prstGeom>
        </p:spPr>
      </p:pic>
      <p:sp>
        <p:nvSpPr>
          <p:cNvPr id="744" name="TextBox 743"/>
          <p:cNvSpPr txBox="1"/>
          <p:nvPr/>
        </p:nvSpPr>
        <p:spPr>
          <a:xfrm>
            <a:off x="5216868" y="248522"/>
            <a:ext cx="195313" cy="177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a)</a:t>
            </a:r>
            <a:endParaRPr lang="en-US" sz="1200" dirty="0">
              <a:latin typeface="Times New Roman"/>
              <a:cs typeface="Times New Roman"/>
            </a:endParaRPr>
          </a:p>
        </p:txBody>
      </p:sp>
      <p:grpSp>
        <p:nvGrpSpPr>
          <p:cNvPr id="639" name="Group 638"/>
          <p:cNvGrpSpPr/>
          <p:nvPr/>
        </p:nvGrpSpPr>
        <p:grpSpPr>
          <a:xfrm>
            <a:off x="5161044" y="1830081"/>
            <a:ext cx="2577483" cy="1457749"/>
            <a:chOff x="5161044" y="1830081"/>
            <a:chExt cx="2577483" cy="1457749"/>
          </a:xfrm>
        </p:grpSpPr>
        <p:sp>
          <p:nvSpPr>
            <p:cNvPr id="373" name="TextBox 372"/>
            <p:cNvSpPr txBox="1"/>
            <p:nvPr/>
          </p:nvSpPr>
          <p:spPr>
            <a:xfrm>
              <a:off x="5161044" y="1830081"/>
              <a:ext cx="3256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b</a:t>
              </a:r>
              <a:r>
                <a:rPr lang="en-US" sz="1200" dirty="0" smtClean="0">
                  <a:latin typeface="Times New Roman"/>
                  <a:cs typeface="Times New Roman"/>
                </a:rPr>
                <a:t>)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6558803" y="2052281"/>
              <a:ext cx="245134" cy="854651"/>
              <a:chOff x="4744090" y="1677212"/>
              <a:chExt cx="778176" cy="2713077"/>
            </a:xfrm>
          </p:grpSpPr>
          <p:cxnSp>
            <p:nvCxnSpPr>
              <p:cNvPr id="306" name="Straight Connector 305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7" name="Group 306"/>
              <p:cNvGrpSpPr/>
              <p:nvPr/>
            </p:nvGrpSpPr>
            <p:grpSpPr>
              <a:xfrm>
                <a:off x="4744090" y="1677212"/>
                <a:ext cx="778176" cy="2713077"/>
                <a:chOff x="4744090" y="1677212"/>
                <a:chExt cx="778176" cy="2713077"/>
              </a:xfrm>
            </p:grpSpPr>
            <p:sp>
              <p:nvSpPr>
                <p:cNvPr id="308" name="Oval 307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solidFill>
                  <a:srgbClr val="FF0000"/>
                </a:solid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Oval 309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1" name="Straight Connector 310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Curved Connector 312"/>
                <p:cNvCxnSpPr>
                  <a:endCxn id="308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>
                  <a:stCxn id="310" idx="0"/>
                  <a:endCxn id="318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>
                  <a:endCxn id="318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8" name="Block Arc 317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9" name="Curved Connector 318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7" name="Group 226"/>
            <p:cNvGrpSpPr/>
            <p:nvPr/>
          </p:nvGrpSpPr>
          <p:grpSpPr>
            <a:xfrm>
              <a:off x="5508525" y="1915488"/>
              <a:ext cx="770282" cy="382981"/>
              <a:chOff x="1409987" y="1242965"/>
              <a:chExt cx="2445251" cy="1215769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>
                <a:endCxn id="304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4" name="Block Arc 303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5" name="Straight Connector 304"/>
              <p:cNvCxnSpPr>
                <a:stCxn id="304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Group 227"/>
            <p:cNvGrpSpPr/>
            <p:nvPr/>
          </p:nvGrpSpPr>
          <p:grpSpPr>
            <a:xfrm>
              <a:off x="5509900" y="2170465"/>
              <a:ext cx="1118292" cy="1117365"/>
              <a:chOff x="1414352" y="2052385"/>
              <a:chExt cx="3550007" cy="3547055"/>
            </a:xfrm>
          </p:grpSpPr>
          <p:cxnSp>
            <p:nvCxnSpPr>
              <p:cNvPr id="268" name="Straight Connector 267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0" name="Group 269"/>
              <p:cNvGrpSpPr/>
              <p:nvPr/>
            </p:nvGrpSpPr>
            <p:grpSpPr>
              <a:xfrm>
                <a:off x="1414352" y="2052385"/>
                <a:ext cx="3550007" cy="3547055"/>
                <a:chOff x="1414352" y="2052385"/>
                <a:chExt cx="3550007" cy="3547055"/>
              </a:xfrm>
            </p:grpSpPr>
            <p:sp>
              <p:nvSpPr>
                <p:cNvPr id="271" name="Isosceles Triangle 270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9" name="Oval 278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0" name="Straight Connector 279"/>
                <p:cNvCxnSpPr>
                  <a:stCxn id="271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2" name="Oval 281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4" name="Curved Connector 283"/>
                <p:cNvCxnSpPr>
                  <a:stCxn id="279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Curved Connector 285"/>
                <p:cNvCxnSpPr>
                  <a:stCxn id="282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Block Arc 290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2" name="Straight Connector 291"/>
                <p:cNvCxnSpPr>
                  <a:endCxn id="271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7" name="Block Arc 296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8" name="Curved Connector 297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>
                  <a:stCxn id="297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4" name="Straight Arrow Connector 233"/>
            <p:cNvCxnSpPr/>
            <p:nvPr/>
          </p:nvCxnSpPr>
          <p:spPr>
            <a:xfrm>
              <a:off x="6478328" y="2610414"/>
              <a:ext cx="0" cy="16933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/>
            <p:nvPr/>
          </p:nvCxnSpPr>
          <p:spPr>
            <a:xfrm flipH="1" flipV="1">
              <a:off x="6872253" y="2436805"/>
              <a:ext cx="537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TextBox 334"/>
            <p:cNvSpPr txBox="1"/>
            <p:nvPr/>
          </p:nvSpPr>
          <p:spPr>
            <a:xfrm>
              <a:off x="5444528" y="2541162"/>
              <a:ext cx="847836" cy="422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Pyramidal</a:t>
              </a:r>
              <a:b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</a:br>
              <a: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Cells</a:t>
              </a:r>
              <a:endParaRPr lang="en-US" sz="1200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6845343" y="2290184"/>
              <a:ext cx="893184" cy="46166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Inhibitory</a:t>
              </a:r>
              <a:br>
                <a:rPr lang="en-US" sz="12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</a:br>
              <a:r>
                <a:rPr lang="en-US" sz="12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Cells</a:t>
              </a:r>
              <a:endParaRPr lang="en-US" sz="120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37" name="Right Arrow 336"/>
            <p:cNvSpPr/>
            <p:nvPr/>
          </p:nvSpPr>
          <p:spPr>
            <a:xfrm rot="1416621">
              <a:off x="5907905" y="2343334"/>
              <a:ext cx="424862" cy="186941"/>
            </a:xfrm>
            <a:prstGeom prst="rightArrow">
              <a:avLst>
                <a:gd name="adj1" fmla="val 3229"/>
                <a:gd name="adj2" fmla="val 155935"/>
              </a:avLst>
            </a:prstGeom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</a:gsLst>
              <a:lin ang="16200000" scaled="0"/>
              <a:tileRect/>
            </a:gra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5403425" y="2199305"/>
              <a:ext cx="663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Times New Roman"/>
                  <a:cs typeface="Times New Roman"/>
                </a:rPr>
                <a:t>iEEG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cxnSp>
          <p:nvCxnSpPr>
            <p:cNvPr id="749" name="Straight Arrow Connector 748"/>
            <p:cNvCxnSpPr/>
            <p:nvPr/>
          </p:nvCxnSpPr>
          <p:spPr>
            <a:xfrm rot="5400000" flipH="1" flipV="1">
              <a:off x="5523134" y="1962692"/>
              <a:ext cx="536" cy="17360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Arrow Connector 749"/>
            <p:cNvCxnSpPr/>
            <p:nvPr/>
          </p:nvCxnSpPr>
          <p:spPr>
            <a:xfrm rot="16200000" flipV="1">
              <a:off x="5513803" y="3111243"/>
              <a:ext cx="536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1" name="Straight Connector 780"/>
          <p:cNvCxnSpPr/>
          <p:nvPr/>
        </p:nvCxnSpPr>
        <p:spPr>
          <a:xfrm flipV="1">
            <a:off x="3997688" y="7143306"/>
            <a:ext cx="326256" cy="3149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/>
          <p:cNvCxnSpPr/>
          <p:nvPr/>
        </p:nvCxnSpPr>
        <p:spPr>
          <a:xfrm flipH="1">
            <a:off x="3034018" y="7143306"/>
            <a:ext cx="12899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/>
          <p:cNvCxnSpPr/>
          <p:nvPr/>
        </p:nvCxnSpPr>
        <p:spPr>
          <a:xfrm flipH="1">
            <a:off x="2700210" y="7143306"/>
            <a:ext cx="329866" cy="3130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/>
          <p:cNvCxnSpPr/>
          <p:nvPr/>
        </p:nvCxnSpPr>
        <p:spPr>
          <a:xfrm>
            <a:off x="2703819" y="7456349"/>
            <a:ext cx="1293869" cy="1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5" name="Straight Connector 784"/>
          <p:cNvCxnSpPr/>
          <p:nvPr/>
        </p:nvCxnSpPr>
        <p:spPr>
          <a:xfrm flipH="1">
            <a:off x="3680953" y="7143306"/>
            <a:ext cx="314763" cy="3149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/>
          <p:cNvCxnSpPr/>
          <p:nvPr/>
        </p:nvCxnSpPr>
        <p:spPr>
          <a:xfrm flipH="1">
            <a:off x="3358304" y="7143306"/>
            <a:ext cx="320678" cy="3149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7" name="Straight Connector 786"/>
          <p:cNvCxnSpPr/>
          <p:nvPr/>
        </p:nvCxnSpPr>
        <p:spPr>
          <a:xfrm flipH="1">
            <a:off x="3032047" y="7143306"/>
            <a:ext cx="326257" cy="3149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/>
          <p:cNvCxnSpPr/>
          <p:nvPr/>
        </p:nvCxnSpPr>
        <p:spPr>
          <a:xfrm>
            <a:off x="2941946" y="7222960"/>
            <a:ext cx="1293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/>
          <p:cNvCxnSpPr/>
          <p:nvPr/>
        </p:nvCxnSpPr>
        <p:spPr>
          <a:xfrm>
            <a:off x="2868918" y="7302614"/>
            <a:ext cx="12899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/>
          <p:cNvCxnSpPr/>
          <p:nvPr/>
        </p:nvCxnSpPr>
        <p:spPr>
          <a:xfrm>
            <a:off x="2774439" y="7382268"/>
            <a:ext cx="13068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4" name="TextBox 793"/>
          <p:cNvSpPr txBox="1"/>
          <p:nvPr/>
        </p:nvSpPr>
        <p:spPr>
          <a:xfrm>
            <a:off x="1494805" y="3109050"/>
            <a:ext cx="325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b</a:t>
            </a:r>
            <a:r>
              <a:rPr lang="en-US" sz="1200" dirty="0" smtClean="0">
                <a:latin typeface="Times New Roman"/>
                <a:cs typeface="Times New Roman"/>
              </a:rPr>
              <a:t>)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795" name="TextBox 794"/>
          <p:cNvSpPr txBox="1"/>
          <p:nvPr/>
        </p:nvSpPr>
        <p:spPr>
          <a:xfrm>
            <a:off x="327118" y="3109050"/>
            <a:ext cx="304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a)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797" name="TextBox 796"/>
          <p:cNvSpPr txBox="1"/>
          <p:nvPr/>
        </p:nvSpPr>
        <p:spPr>
          <a:xfrm>
            <a:off x="327118" y="4822856"/>
            <a:ext cx="304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c</a:t>
            </a:r>
            <a:r>
              <a:rPr lang="en-US" sz="1200" dirty="0" smtClean="0">
                <a:latin typeface="Times New Roman"/>
                <a:cs typeface="Times New Roman"/>
              </a:rPr>
              <a:t>)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801" name="Left-Right Arrow 800"/>
          <p:cNvSpPr/>
          <p:nvPr/>
        </p:nvSpPr>
        <p:spPr>
          <a:xfrm>
            <a:off x="1177209" y="3497759"/>
            <a:ext cx="963669" cy="139365"/>
          </a:xfrm>
          <a:prstGeom prst="leftRightArrow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Left-Right Arrow 801"/>
          <p:cNvSpPr/>
          <p:nvPr/>
        </p:nvSpPr>
        <p:spPr>
          <a:xfrm rot="16200000">
            <a:off x="1948099" y="4253667"/>
            <a:ext cx="865623" cy="139367"/>
          </a:xfrm>
          <a:prstGeom prst="leftRightArrow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Left Brace 803"/>
          <p:cNvSpPr/>
          <p:nvPr/>
        </p:nvSpPr>
        <p:spPr>
          <a:xfrm rot="5400000">
            <a:off x="1735071" y="4034487"/>
            <a:ext cx="226183" cy="1733893"/>
          </a:xfrm>
          <a:prstGeom prst="leftBrace">
            <a:avLst>
              <a:gd name="adj1" fmla="val 8333"/>
              <a:gd name="adj2" fmla="val 19482"/>
            </a:avLst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Oval 804"/>
          <p:cNvSpPr/>
          <p:nvPr/>
        </p:nvSpPr>
        <p:spPr>
          <a:xfrm>
            <a:off x="2163101" y="3513972"/>
            <a:ext cx="108000" cy="10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 rot="431682">
            <a:off x="2284140" y="3585820"/>
            <a:ext cx="252000" cy="252000"/>
          </a:xfrm>
          <a:prstGeom prst="roundRect">
            <a:avLst/>
          </a:prstGeom>
          <a:noFill/>
          <a:ln w="952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13643" y="3814341"/>
            <a:ext cx="390570" cy="278787"/>
            <a:chOff x="2475184" y="7433271"/>
            <a:chExt cx="1929477" cy="1377254"/>
          </a:xfrm>
        </p:grpSpPr>
        <p:grpSp>
          <p:nvGrpSpPr>
            <p:cNvPr id="642" name="Group 3"/>
            <p:cNvGrpSpPr/>
            <p:nvPr/>
          </p:nvGrpSpPr>
          <p:grpSpPr>
            <a:xfrm>
              <a:off x="2475184" y="7433271"/>
              <a:ext cx="1929477" cy="1377254"/>
              <a:chOff x="1002527" y="3962827"/>
              <a:chExt cx="6125114" cy="4372070"/>
            </a:xfrm>
          </p:grpSpPr>
          <p:grpSp>
            <p:nvGrpSpPr>
              <p:cNvPr id="644" name="Group 4"/>
              <p:cNvGrpSpPr/>
              <p:nvPr/>
            </p:nvGrpSpPr>
            <p:grpSpPr>
              <a:xfrm>
                <a:off x="1905094" y="4397074"/>
                <a:ext cx="1010934" cy="2719862"/>
                <a:chOff x="2312554" y="1677212"/>
                <a:chExt cx="1010934" cy="2719862"/>
              </a:xfrm>
            </p:grpSpPr>
            <p:cxnSp>
              <p:nvCxnSpPr>
                <p:cNvPr id="757" name="Straight Connector 756"/>
                <p:cNvCxnSpPr/>
                <p:nvPr/>
              </p:nvCxnSpPr>
              <p:spPr>
                <a:xfrm rot="10800000">
                  <a:off x="3101614" y="1978280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8" name="Straight Connector 757"/>
                <p:cNvCxnSpPr>
                  <a:endCxn id="764" idx="0"/>
                </p:cNvCxnSpPr>
                <p:nvPr/>
              </p:nvCxnSpPr>
              <p:spPr>
                <a:xfrm flipH="1" flipV="1">
                  <a:off x="3198534" y="1861970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59" name="Group 101"/>
                <p:cNvGrpSpPr/>
                <p:nvPr/>
              </p:nvGrpSpPr>
              <p:grpSpPr>
                <a:xfrm>
                  <a:off x="2312554" y="1677212"/>
                  <a:ext cx="1010934" cy="2719862"/>
                  <a:chOff x="2312554" y="1677212"/>
                  <a:chExt cx="1010934" cy="2719862"/>
                </a:xfrm>
              </p:grpSpPr>
              <p:sp>
                <p:nvSpPr>
                  <p:cNvPr id="760" name="Oval 759"/>
                  <p:cNvSpPr/>
                  <p:nvPr/>
                </p:nvSpPr>
                <p:spPr>
                  <a:xfrm flipH="1">
                    <a:off x="2546398" y="2897875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61" name="Straight Connector 760"/>
                  <p:cNvCxnSpPr/>
                  <p:nvPr/>
                </p:nvCxnSpPr>
                <p:spPr>
                  <a:xfrm rot="10800000" flipV="1">
                    <a:off x="3101614" y="197828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Straight Connector 761"/>
                  <p:cNvCxnSpPr/>
                  <p:nvPr/>
                </p:nvCxnSpPr>
                <p:spPr>
                  <a:xfrm rot="10800000" flipV="1">
                    <a:off x="3297627" y="197828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3" name="Straight Connector 762"/>
                  <p:cNvCxnSpPr>
                    <a:stCxn id="760" idx="0"/>
                    <a:endCxn id="764" idx="1"/>
                  </p:cNvCxnSpPr>
                  <p:nvPr/>
                </p:nvCxnSpPr>
                <p:spPr>
                  <a:xfrm flipH="1" flipV="1">
                    <a:off x="2815134" y="1850850"/>
                    <a:ext cx="3429" cy="1047025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4" name="Block Arc 763"/>
                  <p:cNvSpPr/>
                  <p:nvPr/>
                </p:nvSpPr>
                <p:spPr>
                  <a:xfrm flipH="1">
                    <a:off x="2814786" y="1677212"/>
                    <a:ext cx="383748" cy="369516"/>
                  </a:xfrm>
                  <a:prstGeom prst="blockArc">
                    <a:avLst>
                      <a:gd name="adj1" fmla="val 10800000"/>
                      <a:gd name="adj2" fmla="val 21400620"/>
                      <a:gd name="adj3" fmla="val 0"/>
                    </a:avLst>
                  </a:prstGeom>
                  <a:noFill/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5" name="Oval 764"/>
                  <p:cNvSpPr/>
                  <p:nvPr/>
                </p:nvSpPr>
                <p:spPr>
                  <a:xfrm>
                    <a:off x="2312554" y="4201061"/>
                    <a:ext cx="196013" cy="196013"/>
                  </a:xfrm>
                  <a:prstGeom prst="ellipse">
                    <a:avLst/>
                  </a:prstGeom>
                  <a:solidFill>
                    <a:srgbClr val="30FF20"/>
                  </a:solidFill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6" name="Oval 765"/>
                  <p:cNvSpPr/>
                  <p:nvPr/>
                </p:nvSpPr>
                <p:spPr>
                  <a:xfrm>
                    <a:off x="3127475" y="4201061"/>
                    <a:ext cx="196013" cy="196013"/>
                  </a:xfrm>
                  <a:prstGeom prst="ellipse">
                    <a:avLst/>
                  </a:prstGeom>
                  <a:solidFill>
                    <a:srgbClr val="30FF20"/>
                  </a:solidFill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67" name="Straight Connector 766"/>
                  <p:cNvCxnSpPr/>
                  <p:nvPr/>
                </p:nvCxnSpPr>
                <p:spPr>
                  <a:xfrm flipH="1" flipV="1">
                    <a:off x="2818082" y="3448992"/>
                    <a:ext cx="482" cy="26004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Curved Connector 767"/>
                  <p:cNvCxnSpPr>
                    <a:endCxn id="766" idx="0"/>
                  </p:cNvCxnSpPr>
                  <p:nvPr/>
                </p:nvCxnSpPr>
                <p:spPr>
                  <a:xfrm rot="16200000" flipH="1">
                    <a:off x="2776012" y="3751590"/>
                    <a:ext cx="492023" cy="406918"/>
                  </a:xfrm>
                  <a:prstGeom prst="curvedConnector3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Curved Connector 768"/>
                  <p:cNvCxnSpPr>
                    <a:endCxn id="765" idx="0"/>
                  </p:cNvCxnSpPr>
                  <p:nvPr/>
                </p:nvCxnSpPr>
                <p:spPr>
                  <a:xfrm rot="5400000">
                    <a:off x="2368311" y="3751288"/>
                    <a:ext cx="492023" cy="407522"/>
                  </a:xfrm>
                  <a:prstGeom prst="curvedConnector3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Curved Connector 769"/>
                  <p:cNvCxnSpPr/>
                  <p:nvPr/>
                </p:nvCxnSpPr>
                <p:spPr>
                  <a:xfrm flipV="1">
                    <a:off x="2703426" y="3069209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45" name="Group 5"/>
              <p:cNvGrpSpPr/>
              <p:nvPr/>
            </p:nvGrpSpPr>
            <p:grpSpPr>
              <a:xfrm>
                <a:off x="4336630" y="4397074"/>
                <a:ext cx="1010934" cy="2713077"/>
                <a:chOff x="4744090" y="1677212"/>
                <a:chExt cx="1010934" cy="2713077"/>
              </a:xfrm>
            </p:grpSpPr>
            <p:cxnSp>
              <p:nvCxnSpPr>
                <p:cNvPr id="734" name="Straight Connector 733"/>
                <p:cNvCxnSpPr/>
                <p:nvPr/>
              </p:nvCxnSpPr>
              <p:spPr>
                <a:xfrm rot="10800000">
                  <a:off x="4768346" y="1978720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9" name="Group 86"/>
                <p:cNvGrpSpPr/>
                <p:nvPr/>
              </p:nvGrpSpPr>
              <p:grpSpPr>
                <a:xfrm>
                  <a:off x="4744090" y="1677212"/>
                  <a:ext cx="1010934" cy="2713077"/>
                  <a:chOff x="4744090" y="1677212"/>
                  <a:chExt cx="1010934" cy="2713077"/>
                </a:xfrm>
              </p:grpSpPr>
              <p:sp>
                <p:nvSpPr>
                  <p:cNvPr id="742" name="Oval 741"/>
                  <p:cNvSpPr/>
                  <p:nvPr/>
                </p:nvSpPr>
                <p:spPr>
                  <a:xfrm>
                    <a:off x="4744090" y="4194276"/>
                    <a:ext cx="196013" cy="196013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3" name="Oval 742"/>
                  <p:cNvSpPr/>
                  <p:nvPr/>
                </p:nvSpPr>
                <p:spPr>
                  <a:xfrm>
                    <a:off x="5559011" y="4194276"/>
                    <a:ext cx="196013" cy="196013"/>
                  </a:xfrm>
                  <a:prstGeom prst="ellipse">
                    <a:avLst/>
                  </a:prstGeom>
                  <a:pattFill prst="pct25">
                    <a:fgClr>
                      <a:srgbClr val="FF0000"/>
                    </a:fgClr>
                    <a:bgClr>
                      <a:prstClr val="white"/>
                    </a:bgClr>
                  </a:pattFill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5" name="Oval 744"/>
                  <p:cNvSpPr/>
                  <p:nvPr/>
                </p:nvSpPr>
                <p:spPr>
                  <a:xfrm flipH="1">
                    <a:off x="4977935" y="2897875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46" name="Straight Connector 745"/>
                  <p:cNvCxnSpPr/>
                  <p:nvPr/>
                </p:nvCxnSpPr>
                <p:spPr>
                  <a:xfrm flipH="1" flipV="1">
                    <a:off x="5249618" y="3442207"/>
                    <a:ext cx="482" cy="26004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Curved Connector 746"/>
                  <p:cNvCxnSpPr>
                    <a:endCxn id="743" idx="0"/>
                  </p:cNvCxnSpPr>
                  <p:nvPr/>
                </p:nvCxnSpPr>
                <p:spPr>
                  <a:xfrm rot="16200000" flipH="1">
                    <a:off x="5207548" y="3744805"/>
                    <a:ext cx="492023" cy="406918"/>
                  </a:xfrm>
                  <a:prstGeom prst="curvedConnector3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Curved Connector 747"/>
                  <p:cNvCxnSpPr>
                    <a:endCxn id="742" idx="0"/>
                  </p:cNvCxnSpPr>
                  <p:nvPr/>
                </p:nvCxnSpPr>
                <p:spPr>
                  <a:xfrm rot="5400000">
                    <a:off x="4799847" y="3744503"/>
                    <a:ext cx="492023" cy="407522"/>
                  </a:xfrm>
                  <a:prstGeom prst="curvedConnector3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Straight Connector 750"/>
                  <p:cNvCxnSpPr>
                    <a:stCxn id="745" idx="0"/>
                    <a:endCxn id="755" idx="0"/>
                  </p:cNvCxnSpPr>
                  <p:nvPr/>
                </p:nvCxnSpPr>
                <p:spPr>
                  <a:xfrm flipV="1">
                    <a:off x="5250100" y="1861970"/>
                    <a:ext cx="0" cy="1035905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Straight Connector 751"/>
                  <p:cNvCxnSpPr/>
                  <p:nvPr/>
                </p:nvCxnSpPr>
                <p:spPr>
                  <a:xfrm rot="10800000" flipV="1">
                    <a:off x="4768346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Straight Connector 752"/>
                  <p:cNvCxnSpPr/>
                  <p:nvPr/>
                </p:nvCxnSpPr>
                <p:spPr>
                  <a:xfrm rot="10800000" flipV="1">
                    <a:off x="4964359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Straight Connector 753"/>
                  <p:cNvCxnSpPr>
                    <a:endCxn id="755" idx="1"/>
                  </p:cNvCxnSpPr>
                  <p:nvPr/>
                </p:nvCxnSpPr>
                <p:spPr>
                  <a:xfrm flipV="1">
                    <a:off x="4865266" y="1850850"/>
                    <a:ext cx="1434" cy="127870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5" name="Block Arc 754"/>
                  <p:cNvSpPr/>
                  <p:nvPr/>
                </p:nvSpPr>
                <p:spPr>
                  <a:xfrm flipH="1">
                    <a:off x="4866352" y="1677212"/>
                    <a:ext cx="383748" cy="369516"/>
                  </a:xfrm>
                  <a:prstGeom prst="blockArc">
                    <a:avLst>
                      <a:gd name="adj1" fmla="val 10800000"/>
                      <a:gd name="adj2" fmla="val 21400620"/>
                      <a:gd name="adj3" fmla="val 0"/>
                    </a:avLst>
                  </a:prstGeom>
                  <a:noFill/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56" name="Curved Connector 755"/>
                  <p:cNvCxnSpPr/>
                  <p:nvPr/>
                </p:nvCxnSpPr>
                <p:spPr>
                  <a:xfrm flipV="1">
                    <a:off x="5142150" y="3069762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46" name="Group 645"/>
              <p:cNvGrpSpPr/>
              <p:nvPr/>
            </p:nvGrpSpPr>
            <p:grpSpPr>
              <a:xfrm>
                <a:off x="1002527" y="3962827"/>
                <a:ext cx="2445251" cy="1215769"/>
                <a:chOff x="1409987" y="1242965"/>
                <a:chExt cx="2445251" cy="1215769"/>
              </a:xfrm>
            </p:grpSpPr>
            <p:cxnSp>
              <p:nvCxnSpPr>
                <p:cNvPr id="723" name="Straight Connector 722"/>
                <p:cNvCxnSpPr/>
                <p:nvPr/>
              </p:nvCxnSpPr>
              <p:spPr>
                <a:xfrm rot="10800000">
                  <a:off x="3657521" y="198349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6" name="Straight Connector 725"/>
                <p:cNvCxnSpPr/>
                <p:nvPr/>
              </p:nvCxnSpPr>
              <p:spPr>
                <a:xfrm>
                  <a:off x="3657520" y="1978280"/>
                  <a:ext cx="1" cy="86636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7" name="Straight Connector 726"/>
                <p:cNvCxnSpPr/>
                <p:nvPr/>
              </p:nvCxnSpPr>
              <p:spPr>
                <a:xfrm rot="10800000" flipV="1">
                  <a:off x="3853534" y="1983499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8" name="Straight Connector 727"/>
                <p:cNvCxnSpPr>
                  <a:endCxn id="729" idx="0"/>
                </p:cNvCxnSpPr>
                <p:nvPr/>
              </p:nvCxnSpPr>
              <p:spPr>
                <a:xfrm flipH="1" flipV="1">
                  <a:off x="3754424" y="1855402"/>
                  <a:ext cx="17" cy="128097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9" name="Block Arc 728"/>
                <p:cNvSpPr/>
                <p:nvPr/>
              </p:nvSpPr>
              <p:spPr>
                <a:xfrm rot="10800000" flipH="1">
                  <a:off x="2507482" y="124296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32" name="Straight Connector 731"/>
                <p:cNvCxnSpPr>
                  <a:stCxn id="729" idx="1"/>
                </p:cNvCxnSpPr>
                <p:nvPr/>
              </p:nvCxnSpPr>
              <p:spPr>
                <a:xfrm flipH="1">
                  <a:off x="1409987" y="1242966"/>
                  <a:ext cx="1721793" cy="11152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7" name="Group 646"/>
              <p:cNvGrpSpPr/>
              <p:nvPr/>
            </p:nvGrpSpPr>
            <p:grpSpPr>
              <a:xfrm>
                <a:off x="1006892" y="4771807"/>
                <a:ext cx="5946589" cy="3563090"/>
                <a:chOff x="1414352" y="2051945"/>
                <a:chExt cx="5946589" cy="3563090"/>
              </a:xfrm>
            </p:grpSpPr>
            <p:cxnSp>
              <p:nvCxnSpPr>
                <p:cNvPr id="684" name="Straight Connector 683"/>
                <p:cNvCxnSpPr/>
                <p:nvPr/>
              </p:nvCxnSpPr>
              <p:spPr>
                <a:xfrm>
                  <a:off x="4843183" y="4463954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/>
                <p:cNvCxnSpPr/>
                <p:nvPr/>
              </p:nvCxnSpPr>
              <p:spPr>
                <a:xfrm>
                  <a:off x="3226568" y="4470739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86" name="Group 49"/>
                <p:cNvGrpSpPr/>
                <p:nvPr/>
              </p:nvGrpSpPr>
              <p:grpSpPr>
                <a:xfrm>
                  <a:off x="1414352" y="2051945"/>
                  <a:ext cx="5946589" cy="3563090"/>
                  <a:chOff x="1414352" y="2051945"/>
                  <a:chExt cx="5946589" cy="3563090"/>
                </a:xfrm>
              </p:grpSpPr>
              <p:sp>
                <p:nvSpPr>
                  <p:cNvPr id="687" name="Isosceles Triangle 686"/>
                  <p:cNvSpPr/>
                  <p:nvPr/>
                </p:nvSpPr>
                <p:spPr>
                  <a:xfrm flipH="1">
                    <a:off x="3718620" y="3442206"/>
                    <a:ext cx="631424" cy="544331"/>
                  </a:xfrm>
                  <a:prstGeom prst="triangle">
                    <a:avLst/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8" name="Straight Connector 687"/>
                  <p:cNvCxnSpPr/>
                  <p:nvPr/>
                </p:nvCxnSpPr>
                <p:spPr>
                  <a:xfrm>
                    <a:off x="4742386" y="4463954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Straight Connector 688"/>
                  <p:cNvCxnSpPr/>
                  <p:nvPr/>
                </p:nvCxnSpPr>
                <p:spPr>
                  <a:xfrm flipV="1">
                    <a:off x="4940103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Straight Connector 689"/>
                  <p:cNvCxnSpPr/>
                  <p:nvPr/>
                </p:nvCxnSpPr>
                <p:spPr>
                  <a:xfrm flipV="1">
                    <a:off x="4744090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Straight Connector 690"/>
                  <p:cNvCxnSpPr/>
                  <p:nvPr/>
                </p:nvCxnSpPr>
                <p:spPr>
                  <a:xfrm>
                    <a:off x="7163224" y="4470738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2" name="Straight Connector 691"/>
                  <p:cNvCxnSpPr/>
                  <p:nvPr/>
                </p:nvCxnSpPr>
                <p:spPr>
                  <a:xfrm flipV="1">
                    <a:off x="7360941" y="4389321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3" name="Straight Connector 692"/>
                  <p:cNvCxnSpPr/>
                  <p:nvPr/>
                </p:nvCxnSpPr>
                <p:spPr>
                  <a:xfrm flipV="1">
                    <a:off x="7164928" y="4389321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4" name="Straight Connector 693"/>
                  <p:cNvCxnSpPr>
                    <a:endCxn id="704" idx="1"/>
                  </p:cNvCxnSpPr>
                  <p:nvPr/>
                </p:nvCxnSpPr>
                <p:spPr>
                  <a:xfrm flipH="1">
                    <a:off x="7264020" y="4470738"/>
                    <a:ext cx="1" cy="521636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5" name="Oval 694"/>
                  <p:cNvSpPr/>
                  <p:nvPr/>
                </p:nvSpPr>
                <p:spPr>
                  <a:xfrm rot="10800000">
                    <a:off x="4768346" y="2052385"/>
                    <a:ext cx="196013" cy="196013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6" name="Straight Connector 695"/>
                  <p:cNvCxnSpPr>
                    <a:stCxn id="687" idx="0"/>
                  </p:cNvCxnSpPr>
                  <p:nvPr/>
                </p:nvCxnSpPr>
                <p:spPr>
                  <a:xfrm flipH="1" flipV="1">
                    <a:off x="4034332" y="3162505"/>
                    <a:ext cx="0" cy="279701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7" name="Oval 696"/>
                  <p:cNvSpPr/>
                  <p:nvPr/>
                </p:nvSpPr>
                <p:spPr>
                  <a:xfrm rot="10800000">
                    <a:off x="4213428" y="2052385"/>
                    <a:ext cx="196013" cy="196013"/>
                  </a:xfrm>
                  <a:prstGeom prst="ellipse">
                    <a:avLst/>
                  </a:prstGeom>
                  <a:pattFill prst="pct25">
                    <a:fgClr>
                      <a:srgbClr val="008000"/>
                    </a:fgClr>
                    <a:bgClr>
                      <a:prstClr val="white"/>
                    </a:bgClr>
                  </a:pattFill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8" name="Oval 697"/>
                  <p:cNvSpPr/>
                  <p:nvPr/>
                </p:nvSpPr>
                <p:spPr>
                  <a:xfrm rot="10800000">
                    <a:off x="3657521" y="2057164"/>
                    <a:ext cx="196013" cy="196013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9" name="Oval 698"/>
                  <p:cNvSpPr/>
                  <p:nvPr/>
                </p:nvSpPr>
                <p:spPr>
                  <a:xfrm rot="10800000">
                    <a:off x="3101614" y="2051945"/>
                    <a:ext cx="196013" cy="196013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00" name="Curved Connector 699"/>
                  <p:cNvCxnSpPr>
                    <a:stCxn id="695" idx="0"/>
                  </p:cNvCxnSpPr>
                  <p:nvPr/>
                </p:nvCxnSpPr>
                <p:spPr>
                  <a:xfrm rot="5400000">
                    <a:off x="3993289" y="2289441"/>
                    <a:ext cx="914106" cy="832020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Curved Connector 700"/>
                  <p:cNvCxnSpPr>
                    <a:stCxn id="697" idx="0"/>
                  </p:cNvCxnSpPr>
                  <p:nvPr/>
                </p:nvCxnSpPr>
                <p:spPr>
                  <a:xfrm rot="5400000">
                    <a:off x="3715830" y="2566900"/>
                    <a:ext cx="914106" cy="277102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Curved Connector 701"/>
                  <p:cNvCxnSpPr>
                    <a:stCxn id="698" idx="0"/>
                  </p:cNvCxnSpPr>
                  <p:nvPr/>
                </p:nvCxnSpPr>
                <p:spPr>
                  <a:xfrm rot="16200000" flipH="1">
                    <a:off x="3440265" y="2568439"/>
                    <a:ext cx="909328" cy="278804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Curved Connector 702"/>
                  <p:cNvCxnSpPr>
                    <a:stCxn id="699" idx="0"/>
                  </p:cNvCxnSpPr>
                  <p:nvPr/>
                </p:nvCxnSpPr>
                <p:spPr>
                  <a:xfrm rot="16200000" flipH="1">
                    <a:off x="3159703" y="2287875"/>
                    <a:ext cx="914546" cy="834712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4" name="Block Arc 703"/>
                  <p:cNvSpPr/>
                  <p:nvPr/>
                </p:nvSpPr>
                <p:spPr>
                  <a:xfrm rot="16200000" flipH="1">
                    <a:off x="6032657" y="4383671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5" name="Block Arc 704"/>
                  <p:cNvSpPr/>
                  <p:nvPr/>
                </p:nvSpPr>
                <p:spPr>
                  <a:xfrm flipH="1">
                    <a:off x="4034332" y="4383671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06" name="Straight Connector 705"/>
                  <p:cNvCxnSpPr>
                    <a:stCxn id="704" idx="0"/>
                    <a:endCxn id="705" idx="1"/>
                  </p:cNvCxnSpPr>
                  <p:nvPr/>
                </p:nvCxnSpPr>
                <p:spPr>
                  <a:xfrm flipH="1" flipV="1">
                    <a:off x="4656993" y="5599439"/>
                    <a:ext cx="1994591" cy="15579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7" name="Block Arc 706"/>
                  <p:cNvSpPr/>
                  <p:nvPr/>
                </p:nvSpPr>
                <p:spPr>
                  <a:xfrm rot="10800000" flipH="1">
                    <a:off x="4041521" y="4176190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08" name="Straight Connector 707"/>
                  <p:cNvCxnSpPr>
                    <a:stCxn id="705" idx="0"/>
                    <a:endCxn id="687" idx="3"/>
                  </p:cNvCxnSpPr>
                  <p:nvPr/>
                </p:nvCxnSpPr>
                <p:spPr>
                  <a:xfrm flipH="1" flipV="1">
                    <a:off x="4034332" y="3986537"/>
                    <a:ext cx="17" cy="1000466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Straight Connector 708"/>
                  <p:cNvCxnSpPr/>
                  <p:nvPr/>
                </p:nvCxnSpPr>
                <p:spPr>
                  <a:xfrm>
                    <a:off x="3125771" y="4470739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Straight Connector 709"/>
                  <p:cNvCxnSpPr/>
                  <p:nvPr/>
                </p:nvCxnSpPr>
                <p:spPr>
                  <a:xfrm flipV="1">
                    <a:off x="3323488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Straight Connector 710"/>
                  <p:cNvCxnSpPr/>
                  <p:nvPr/>
                </p:nvCxnSpPr>
                <p:spPr>
                  <a:xfrm flipV="1">
                    <a:off x="3127475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2" name="Block Arc 711"/>
                  <p:cNvSpPr/>
                  <p:nvPr/>
                </p:nvSpPr>
                <p:spPr>
                  <a:xfrm rot="10800000" flipH="1">
                    <a:off x="3225482" y="4176190"/>
                    <a:ext cx="801662" cy="821715"/>
                  </a:xfrm>
                  <a:prstGeom prst="blockArc">
                    <a:avLst>
                      <a:gd name="adj1" fmla="val 10864399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3" name="Block Arc 712"/>
                  <p:cNvSpPr/>
                  <p:nvPr/>
                </p:nvSpPr>
                <p:spPr>
                  <a:xfrm rot="16200000" flipH="1">
                    <a:off x="2795781" y="4368075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14" name="Curved Connector 713"/>
                  <p:cNvCxnSpPr/>
                  <p:nvPr/>
                </p:nvCxnSpPr>
                <p:spPr>
                  <a:xfrm flipV="1">
                    <a:off x="3882770" y="3714952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Straight Connector 721"/>
                  <p:cNvCxnSpPr>
                    <a:stCxn id="713" idx="0"/>
                  </p:cNvCxnSpPr>
                  <p:nvPr/>
                </p:nvCxnSpPr>
                <p:spPr>
                  <a:xfrm flipH="1">
                    <a:off x="1414352" y="5599422"/>
                    <a:ext cx="2000356" cy="18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48" name="Group 8"/>
              <p:cNvGrpSpPr/>
              <p:nvPr/>
            </p:nvGrpSpPr>
            <p:grpSpPr>
              <a:xfrm>
                <a:off x="1006892" y="6896052"/>
                <a:ext cx="1094215" cy="821715"/>
                <a:chOff x="1414352" y="4176190"/>
                <a:chExt cx="1094215" cy="821715"/>
              </a:xfrm>
            </p:grpSpPr>
            <p:cxnSp>
              <p:nvCxnSpPr>
                <p:cNvPr id="678" name="Straight Connector 677"/>
                <p:cNvCxnSpPr/>
                <p:nvPr/>
              </p:nvCxnSpPr>
              <p:spPr>
                <a:xfrm>
                  <a:off x="2310850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V="1">
                  <a:off x="2508567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Straight Connector 679"/>
                <p:cNvCxnSpPr/>
                <p:nvPr/>
              </p:nvCxnSpPr>
              <p:spPr>
                <a:xfrm flipV="1">
                  <a:off x="2312554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>
                  <a:off x="2411647" y="4470739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2" name="Block Arc 681"/>
                <p:cNvSpPr/>
                <p:nvPr/>
              </p:nvSpPr>
              <p:spPr>
                <a:xfrm rot="10800000" flipH="1">
                  <a:off x="1608899" y="4176190"/>
                  <a:ext cx="801662" cy="821715"/>
                </a:xfrm>
                <a:prstGeom prst="blockArc">
                  <a:avLst>
                    <a:gd name="adj1" fmla="val 16299474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83" name="Straight Connector 682"/>
                <p:cNvCxnSpPr>
                  <a:stCxn id="682" idx="0"/>
                </p:cNvCxnSpPr>
                <p:nvPr/>
              </p:nvCxnSpPr>
              <p:spPr>
                <a:xfrm flipH="1">
                  <a:off x="1414352" y="4997724"/>
                  <a:ext cx="607265" cy="181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9" name="Group 9"/>
              <p:cNvGrpSpPr/>
              <p:nvPr/>
            </p:nvGrpSpPr>
            <p:grpSpPr>
              <a:xfrm>
                <a:off x="3805968" y="3973947"/>
                <a:ext cx="3321673" cy="3737470"/>
                <a:chOff x="4213428" y="1254085"/>
                <a:chExt cx="3321673" cy="3737470"/>
              </a:xfrm>
            </p:grpSpPr>
            <p:cxnSp>
              <p:nvCxnSpPr>
                <p:cNvPr id="657" name="Straight Connector 656"/>
                <p:cNvCxnSpPr/>
                <p:nvPr/>
              </p:nvCxnSpPr>
              <p:spPr>
                <a:xfrm>
                  <a:off x="5557307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8" name="Group 21"/>
                <p:cNvGrpSpPr/>
                <p:nvPr/>
              </p:nvGrpSpPr>
              <p:grpSpPr>
                <a:xfrm>
                  <a:off x="4213428" y="1254085"/>
                  <a:ext cx="3321673" cy="3737470"/>
                  <a:chOff x="4213428" y="1254085"/>
                  <a:chExt cx="3321673" cy="3737470"/>
                </a:xfrm>
              </p:grpSpPr>
              <p:cxnSp>
                <p:nvCxnSpPr>
                  <p:cNvPr id="659" name="Straight Connector 658"/>
                  <p:cNvCxnSpPr>
                    <a:endCxn id="674" idx="1"/>
                  </p:cNvCxnSpPr>
                  <p:nvPr/>
                </p:nvCxnSpPr>
                <p:spPr>
                  <a:xfrm flipV="1">
                    <a:off x="4310348" y="1785509"/>
                    <a:ext cx="6662" cy="193211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60" name="Group 23"/>
                  <p:cNvGrpSpPr/>
                  <p:nvPr/>
                </p:nvGrpSpPr>
                <p:grpSpPr>
                  <a:xfrm>
                    <a:off x="4213428" y="1254085"/>
                    <a:ext cx="3321673" cy="3737470"/>
                    <a:chOff x="4213428" y="1254085"/>
                    <a:chExt cx="3321673" cy="3737470"/>
                  </a:xfrm>
                </p:grpSpPr>
                <p:cxnSp>
                  <p:nvCxnSpPr>
                    <p:cNvPr id="662" name="Straight Connector 661"/>
                    <p:cNvCxnSpPr/>
                    <p:nvPr/>
                  </p:nvCxnSpPr>
                  <p:spPr>
                    <a:xfrm flipV="1">
                      <a:off x="5755024" y="4382537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3" name="Straight Connector 662"/>
                    <p:cNvCxnSpPr/>
                    <p:nvPr/>
                  </p:nvCxnSpPr>
                  <p:spPr>
                    <a:xfrm flipV="1">
                      <a:off x="5559011" y="4382537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4" name="Straight Connector 663"/>
                    <p:cNvCxnSpPr/>
                    <p:nvPr/>
                  </p:nvCxnSpPr>
                  <p:spPr>
                    <a:xfrm>
                      <a:off x="5658104" y="4463954"/>
                      <a:ext cx="0" cy="116310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65" name="Oval 664"/>
                    <p:cNvSpPr/>
                    <p:nvPr/>
                  </p:nvSpPr>
                  <p:spPr>
                    <a:xfrm>
                      <a:off x="7164928" y="4201060"/>
                      <a:ext cx="196013" cy="196013"/>
                    </a:xfrm>
                    <a:prstGeom prst="ellipse">
                      <a:avLst/>
                    </a:prstGeom>
                    <a:solidFill>
                      <a:srgbClr val="FF6600"/>
                    </a:solidFill>
                    <a:ln w="9525" cmpd="sng"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6600"/>
                        </a:solidFill>
                      </a:endParaRPr>
                    </a:p>
                  </p:txBody>
                </p:sp>
                <p:sp>
                  <p:nvSpPr>
                    <p:cNvPr id="666" name="Oval 665"/>
                    <p:cNvSpPr/>
                    <p:nvPr/>
                  </p:nvSpPr>
                  <p:spPr>
                    <a:xfrm flipH="1">
                      <a:off x="6990770" y="2897876"/>
                      <a:ext cx="544331" cy="544331"/>
                    </a:xfrm>
                    <a:prstGeom prst="ellipse">
                      <a:avLst/>
                    </a:prstGeom>
                    <a:noFill/>
                    <a:ln w="9525" cmpd="sng"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6600"/>
                        </a:solidFill>
                      </a:endParaRPr>
                    </a:p>
                  </p:txBody>
                </p:sp>
                <p:cxnSp>
                  <p:nvCxnSpPr>
                    <p:cNvPr id="667" name="Straight Connector 666"/>
                    <p:cNvCxnSpPr/>
                    <p:nvPr/>
                  </p:nvCxnSpPr>
                  <p:spPr>
                    <a:xfrm flipH="1" flipV="1">
                      <a:off x="6462359" y="2644177"/>
                      <a:ext cx="0" cy="1942871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68" name="Block Arc 667"/>
                    <p:cNvSpPr/>
                    <p:nvPr/>
                  </p:nvSpPr>
                  <p:spPr>
                    <a:xfrm flipH="1">
                      <a:off x="6461273" y="2233319"/>
                      <a:ext cx="801662" cy="821715"/>
                    </a:xfrm>
                    <a:prstGeom prst="blockArc">
                      <a:avLst>
                        <a:gd name="adj1" fmla="val 10800000"/>
                        <a:gd name="adj2" fmla="val 4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6600"/>
                        </a:solidFill>
                      </a:endParaRPr>
                    </a:p>
                  </p:txBody>
                </p:sp>
                <p:sp>
                  <p:nvSpPr>
                    <p:cNvPr id="669" name="Block Arc 668"/>
                    <p:cNvSpPr/>
                    <p:nvPr/>
                  </p:nvSpPr>
                  <p:spPr>
                    <a:xfrm rot="10800000" flipH="1">
                      <a:off x="5658104" y="4169840"/>
                      <a:ext cx="801662" cy="821715"/>
                    </a:xfrm>
                    <a:prstGeom prst="blockArc">
                      <a:avLst>
                        <a:gd name="adj1" fmla="val 10800000"/>
                        <a:gd name="adj2" fmla="val 4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6600"/>
                        </a:solidFill>
                      </a:endParaRPr>
                    </a:p>
                  </p:txBody>
                </p:sp>
                <p:cxnSp>
                  <p:nvCxnSpPr>
                    <p:cNvPr id="670" name="Straight Connector 669"/>
                    <p:cNvCxnSpPr/>
                    <p:nvPr/>
                  </p:nvCxnSpPr>
                  <p:spPr>
                    <a:xfrm rot="10800000">
                      <a:off x="4213428" y="1978720"/>
                      <a:ext cx="197717" cy="0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1" name="Straight Connector 670"/>
                    <p:cNvCxnSpPr/>
                    <p:nvPr/>
                  </p:nvCxnSpPr>
                  <p:spPr>
                    <a:xfrm rot="10800000" flipV="1">
                      <a:off x="4213428" y="197872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2" name="Straight Connector 671"/>
                    <p:cNvCxnSpPr/>
                    <p:nvPr/>
                  </p:nvCxnSpPr>
                  <p:spPr>
                    <a:xfrm rot="10800000" flipV="1">
                      <a:off x="4409441" y="197872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73" name="Block Arc 672"/>
                    <p:cNvSpPr/>
                    <p:nvPr/>
                  </p:nvSpPr>
                  <p:spPr>
                    <a:xfrm rot="10800000" flipH="1">
                      <a:off x="6015976" y="1254085"/>
                      <a:ext cx="1246959" cy="1215769"/>
                    </a:xfrm>
                    <a:prstGeom prst="blockArc">
                      <a:avLst>
                        <a:gd name="adj1" fmla="val 21574898"/>
                        <a:gd name="adj2" fmla="val 5395371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6600"/>
                        </a:solidFill>
                      </a:endParaRPr>
                    </a:p>
                  </p:txBody>
                </p:sp>
                <p:sp>
                  <p:nvSpPr>
                    <p:cNvPr id="674" name="Block Arc 673"/>
                    <p:cNvSpPr/>
                    <p:nvPr/>
                  </p:nvSpPr>
                  <p:spPr>
                    <a:xfrm rot="5400000" flipH="1">
                      <a:off x="4294753" y="1269680"/>
                      <a:ext cx="1246959" cy="1215769"/>
                    </a:xfrm>
                    <a:prstGeom prst="blockArc">
                      <a:avLst>
                        <a:gd name="adj1" fmla="val 27279"/>
                        <a:gd name="adj2" fmla="val 4877692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6600"/>
                        </a:solidFill>
                      </a:endParaRPr>
                    </a:p>
                  </p:txBody>
                </p:sp>
                <p:cxnSp>
                  <p:nvCxnSpPr>
                    <p:cNvPr id="675" name="Straight Connector 674"/>
                    <p:cNvCxnSpPr>
                      <a:stCxn id="666" idx="0"/>
                      <a:endCxn id="673" idx="0"/>
                    </p:cNvCxnSpPr>
                    <p:nvPr/>
                  </p:nvCxnSpPr>
                  <p:spPr>
                    <a:xfrm flipH="1" flipV="1">
                      <a:off x="7262918" y="1866522"/>
                      <a:ext cx="17" cy="1031354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6" name="Straight Connector 675"/>
                    <p:cNvCxnSpPr>
                      <a:stCxn id="673" idx="1"/>
                      <a:endCxn id="674" idx="0"/>
                    </p:cNvCxnSpPr>
                    <p:nvPr/>
                  </p:nvCxnSpPr>
                  <p:spPr>
                    <a:xfrm flipH="1">
                      <a:off x="4913285" y="1254086"/>
                      <a:ext cx="1726989" cy="20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7" name="Curved Connector 676"/>
                    <p:cNvCxnSpPr/>
                    <p:nvPr/>
                  </p:nvCxnSpPr>
                  <p:spPr>
                    <a:xfrm flipV="1">
                      <a:off x="7163224" y="3069762"/>
                      <a:ext cx="215900" cy="186591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61" name="Straight Connector 660"/>
                  <p:cNvCxnSpPr>
                    <a:stCxn id="666" idx="4"/>
                    <a:endCxn id="665" idx="0"/>
                  </p:cNvCxnSpPr>
                  <p:nvPr/>
                </p:nvCxnSpPr>
                <p:spPr>
                  <a:xfrm>
                    <a:off x="7262935" y="3442207"/>
                    <a:ext cx="0" cy="758853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80" name="Group 779"/>
            <p:cNvGrpSpPr/>
            <p:nvPr/>
          </p:nvGrpSpPr>
          <p:grpSpPr>
            <a:xfrm>
              <a:off x="3254137" y="7930637"/>
              <a:ext cx="98902" cy="98902"/>
              <a:chOff x="2728463" y="2628900"/>
              <a:chExt cx="209550" cy="209550"/>
            </a:xfrm>
          </p:grpSpPr>
          <p:sp>
            <p:nvSpPr>
              <p:cNvPr id="790" name="Rounded Rectangle 789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1" name="Picture 790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793" name="Group 792"/>
            <p:cNvGrpSpPr/>
            <p:nvPr/>
          </p:nvGrpSpPr>
          <p:grpSpPr>
            <a:xfrm>
              <a:off x="2869450" y="8237692"/>
              <a:ext cx="98902" cy="98902"/>
              <a:chOff x="2728463" y="2628900"/>
              <a:chExt cx="209550" cy="209550"/>
            </a:xfrm>
          </p:grpSpPr>
          <p:sp>
            <p:nvSpPr>
              <p:cNvPr id="798" name="Rounded Rectangle 797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30FF2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9" name="Picture 798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800" name="Group 799"/>
            <p:cNvGrpSpPr/>
            <p:nvPr/>
          </p:nvGrpSpPr>
          <p:grpSpPr>
            <a:xfrm>
              <a:off x="3635258" y="8237692"/>
              <a:ext cx="98902" cy="98902"/>
              <a:chOff x="2728463" y="2628900"/>
              <a:chExt cx="209550" cy="209550"/>
            </a:xfrm>
          </p:grpSpPr>
          <p:sp>
            <p:nvSpPr>
              <p:cNvPr id="806" name="Rounded Rectangle 805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07" name="Picture 806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73103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Group 610"/>
          <p:cNvGrpSpPr/>
          <p:nvPr/>
        </p:nvGrpSpPr>
        <p:grpSpPr>
          <a:xfrm>
            <a:off x="311150" y="3590938"/>
            <a:ext cx="6915149" cy="1965978"/>
            <a:chOff x="311150" y="3590938"/>
            <a:chExt cx="6915149" cy="1965978"/>
          </a:xfrm>
        </p:grpSpPr>
        <p:sp>
          <p:nvSpPr>
            <p:cNvPr id="353" name="TextBox 352"/>
            <p:cNvSpPr txBox="1"/>
            <p:nvPr/>
          </p:nvSpPr>
          <p:spPr>
            <a:xfrm>
              <a:off x="311150" y="3590938"/>
              <a:ext cx="3238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a</a:t>
              </a:r>
              <a:r>
                <a:rPr lang="en-US" sz="1200" dirty="0" smtClean="0">
                  <a:latin typeface="Times New Roman"/>
                  <a:cs typeface="Times New Roman"/>
                </a:rPr>
                <a:t>)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grpSp>
          <p:nvGrpSpPr>
            <p:cNvPr id="354" name="Group 113"/>
            <p:cNvGrpSpPr/>
            <p:nvPr/>
          </p:nvGrpSpPr>
          <p:grpSpPr>
            <a:xfrm>
              <a:off x="2846158" y="3724218"/>
              <a:ext cx="1412891" cy="1435646"/>
              <a:chOff x="852047" y="3962827"/>
              <a:chExt cx="4485217" cy="4557433"/>
            </a:xfrm>
          </p:grpSpPr>
          <p:grpSp>
            <p:nvGrpSpPr>
              <p:cNvPr id="355" name="Group 114"/>
              <p:cNvGrpSpPr/>
              <p:nvPr/>
            </p:nvGrpSpPr>
            <p:grpSpPr>
              <a:xfrm>
                <a:off x="1905094" y="4397074"/>
                <a:ext cx="1010934" cy="2719862"/>
                <a:chOff x="2312554" y="1677212"/>
                <a:chExt cx="1010934" cy="2719862"/>
              </a:xfrm>
            </p:grpSpPr>
            <p:cxnSp>
              <p:nvCxnSpPr>
                <p:cNvPr id="414" name="Straight Connector 413"/>
                <p:cNvCxnSpPr/>
                <p:nvPr/>
              </p:nvCxnSpPr>
              <p:spPr>
                <a:xfrm rot="10800000">
                  <a:off x="3101614" y="1978280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/>
                <p:cNvCxnSpPr>
                  <a:endCxn id="421" idx="0"/>
                </p:cNvCxnSpPr>
                <p:nvPr/>
              </p:nvCxnSpPr>
              <p:spPr>
                <a:xfrm flipH="1" flipV="1">
                  <a:off x="3198534" y="1861970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6" name="Group 211"/>
                <p:cNvGrpSpPr/>
                <p:nvPr/>
              </p:nvGrpSpPr>
              <p:grpSpPr>
                <a:xfrm>
                  <a:off x="2312554" y="1677212"/>
                  <a:ext cx="1010934" cy="2719862"/>
                  <a:chOff x="2312554" y="1677212"/>
                  <a:chExt cx="1010934" cy="2719862"/>
                </a:xfrm>
              </p:grpSpPr>
              <p:sp>
                <p:nvSpPr>
                  <p:cNvPr id="417" name="Oval 416"/>
                  <p:cNvSpPr/>
                  <p:nvPr/>
                </p:nvSpPr>
                <p:spPr>
                  <a:xfrm flipH="1">
                    <a:off x="2546398" y="2897875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8" name="Straight Connector 417"/>
                  <p:cNvCxnSpPr/>
                  <p:nvPr/>
                </p:nvCxnSpPr>
                <p:spPr>
                  <a:xfrm rot="10800000" flipV="1">
                    <a:off x="3101614" y="197828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Straight Connector 418"/>
                  <p:cNvCxnSpPr/>
                  <p:nvPr/>
                </p:nvCxnSpPr>
                <p:spPr>
                  <a:xfrm rot="10800000" flipV="1">
                    <a:off x="3297627" y="197828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Straight Connector 419"/>
                  <p:cNvCxnSpPr>
                    <a:stCxn id="417" idx="0"/>
                    <a:endCxn id="421" idx="1"/>
                  </p:cNvCxnSpPr>
                  <p:nvPr/>
                </p:nvCxnSpPr>
                <p:spPr>
                  <a:xfrm flipH="1" flipV="1">
                    <a:off x="2815134" y="1850850"/>
                    <a:ext cx="3429" cy="1047025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1" name="Block Arc 420"/>
                  <p:cNvSpPr/>
                  <p:nvPr/>
                </p:nvSpPr>
                <p:spPr>
                  <a:xfrm flipH="1">
                    <a:off x="2814786" y="1677212"/>
                    <a:ext cx="383748" cy="369516"/>
                  </a:xfrm>
                  <a:prstGeom prst="blockArc">
                    <a:avLst>
                      <a:gd name="adj1" fmla="val 10800000"/>
                      <a:gd name="adj2" fmla="val 21400620"/>
                      <a:gd name="adj3" fmla="val 0"/>
                    </a:avLst>
                  </a:prstGeom>
                  <a:noFill/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2" name="Oval 421"/>
                  <p:cNvSpPr/>
                  <p:nvPr/>
                </p:nvSpPr>
                <p:spPr>
                  <a:xfrm>
                    <a:off x="2312554" y="4201061"/>
                    <a:ext cx="196013" cy="196013"/>
                  </a:xfrm>
                  <a:prstGeom prst="ellipse">
                    <a:avLst/>
                  </a:prstGeom>
                  <a:solidFill>
                    <a:srgbClr val="30FF20"/>
                  </a:solidFill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3" name="Oval 422"/>
                  <p:cNvSpPr/>
                  <p:nvPr/>
                </p:nvSpPr>
                <p:spPr>
                  <a:xfrm>
                    <a:off x="3127475" y="4201061"/>
                    <a:ext cx="196013" cy="196013"/>
                  </a:xfrm>
                  <a:prstGeom prst="ellipse">
                    <a:avLst/>
                  </a:prstGeom>
                  <a:solidFill>
                    <a:srgbClr val="30FF20"/>
                  </a:solidFill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4" name="Straight Connector 423"/>
                  <p:cNvCxnSpPr/>
                  <p:nvPr/>
                </p:nvCxnSpPr>
                <p:spPr>
                  <a:xfrm flipH="1" flipV="1">
                    <a:off x="2818082" y="3448992"/>
                    <a:ext cx="482" cy="26004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Curved Connector 424"/>
                  <p:cNvCxnSpPr>
                    <a:endCxn id="423" idx="0"/>
                  </p:cNvCxnSpPr>
                  <p:nvPr/>
                </p:nvCxnSpPr>
                <p:spPr>
                  <a:xfrm rot="16200000" flipH="1">
                    <a:off x="2776012" y="3751590"/>
                    <a:ext cx="492023" cy="406918"/>
                  </a:xfrm>
                  <a:prstGeom prst="curvedConnector3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Curved Connector 425"/>
                  <p:cNvCxnSpPr>
                    <a:endCxn id="422" idx="0"/>
                  </p:cNvCxnSpPr>
                  <p:nvPr/>
                </p:nvCxnSpPr>
                <p:spPr>
                  <a:xfrm rot="5400000">
                    <a:off x="2368311" y="3751288"/>
                    <a:ext cx="492023" cy="407522"/>
                  </a:xfrm>
                  <a:prstGeom prst="curvedConnector3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Curved Connector 426"/>
                  <p:cNvCxnSpPr/>
                  <p:nvPr/>
                </p:nvCxnSpPr>
                <p:spPr>
                  <a:xfrm flipV="1">
                    <a:off x="2703426" y="3069209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56" name="Group 115"/>
              <p:cNvGrpSpPr/>
              <p:nvPr/>
            </p:nvGrpSpPr>
            <p:grpSpPr>
              <a:xfrm>
                <a:off x="4336630" y="4397074"/>
                <a:ext cx="778176" cy="2713077"/>
                <a:chOff x="4744090" y="1677212"/>
                <a:chExt cx="778176" cy="2713077"/>
              </a:xfrm>
            </p:grpSpPr>
            <p:cxnSp>
              <p:nvCxnSpPr>
                <p:cNvPr id="402" name="Straight Connector 401"/>
                <p:cNvCxnSpPr/>
                <p:nvPr/>
              </p:nvCxnSpPr>
              <p:spPr>
                <a:xfrm rot="10800000">
                  <a:off x="4768346" y="1978720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3" name="Group 196"/>
                <p:cNvGrpSpPr/>
                <p:nvPr/>
              </p:nvGrpSpPr>
              <p:grpSpPr>
                <a:xfrm>
                  <a:off x="4744090" y="1677212"/>
                  <a:ext cx="778176" cy="2713077"/>
                  <a:chOff x="4744090" y="1677212"/>
                  <a:chExt cx="778176" cy="2713077"/>
                </a:xfrm>
              </p:grpSpPr>
              <p:sp>
                <p:nvSpPr>
                  <p:cNvPr id="404" name="Oval 403"/>
                  <p:cNvSpPr/>
                  <p:nvPr/>
                </p:nvSpPr>
                <p:spPr>
                  <a:xfrm>
                    <a:off x="4744090" y="4194276"/>
                    <a:ext cx="196013" cy="196013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5" name="Oval 404"/>
                  <p:cNvSpPr/>
                  <p:nvPr/>
                </p:nvSpPr>
                <p:spPr>
                  <a:xfrm flipH="1">
                    <a:off x="4977935" y="2897875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6" name="Straight Connector 405"/>
                  <p:cNvCxnSpPr/>
                  <p:nvPr/>
                </p:nvCxnSpPr>
                <p:spPr>
                  <a:xfrm flipH="1" flipV="1">
                    <a:off x="5249618" y="3442207"/>
                    <a:ext cx="482" cy="26004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Curved Connector 406"/>
                  <p:cNvCxnSpPr>
                    <a:endCxn id="404" idx="0"/>
                  </p:cNvCxnSpPr>
                  <p:nvPr/>
                </p:nvCxnSpPr>
                <p:spPr>
                  <a:xfrm rot="5400000">
                    <a:off x="4799847" y="3744503"/>
                    <a:ext cx="492023" cy="407522"/>
                  </a:xfrm>
                  <a:prstGeom prst="curvedConnector3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Straight Connector 407"/>
                  <p:cNvCxnSpPr>
                    <a:stCxn id="405" idx="0"/>
                    <a:endCxn id="412" idx="0"/>
                  </p:cNvCxnSpPr>
                  <p:nvPr/>
                </p:nvCxnSpPr>
                <p:spPr>
                  <a:xfrm flipV="1">
                    <a:off x="5250100" y="1861970"/>
                    <a:ext cx="0" cy="1035905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Straight Connector 408"/>
                  <p:cNvCxnSpPr/>
                  <p:nvPr/>
                </p:nvCxnSpPr>
                <p:spPr>
                  <a:xfrm rot="10800000" flipV="1">
                    <a:off x="4768346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Straight Connector 409"/>
                  <p:cNvCxnSpPr/>
                  <p:nvPr/>
                </p:nvCxnSpPr>
                <p:spPr>
                  <a:xfrm rot="10800000" flipV="1">
                    <a:off x="4964359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Straight Connector 410"/>
                  <p:cNvCxnSpPr>
                    <a:endCxn id="412" idx="1"/>
                  </p:cNvCxnSpPr>
                  <p:nvPr/>
                </p:nvCxnSpPr>
                <p:spPr>
                  <a:xfrm flipV="1">
                    <a:off x="4865266" y="1850850"/>
                    <a:ext cx="1434" cy="127870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2" name="Block Arc 411"/>
                  <p:cNvSpPr/>
                  <p:nvPr/>
                </p:nvSpPr>
                <p:spPr>
                  <a:xfrm flipH="1">
                    <a:off x="4866352" y="1677212"/>
                    <a:ext cx="383748" cy="369516"/>
                  </a:xfrm>
                  <a:prstGeom prst="blockArc">
                    <a:avLst>
                      <a:gd name="adj1" fmla="val 10800000"/>
                      <a:gd name="adj2" fmla="val 21400620"/>
                      <a:gd name="adj3" fmla="val 0"/>
                    </a:avLst>
                  </a:prstGeom>
                  <a:noFill/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13" name="Curved Connector 412"/>
                  <p:cNvCxnSpPr/>
                  <p:nvPr/>
                </p:nvCxnSpPr>
                <p:spPr>
                  <a:xfrm flipV="1">
                    <a:off x="5142150" y="3069762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57" name="Group 116"/>
              <p:cNvGrpSpPr/>
              <p:nvPr/>
            </p:nvGrpSpPr>
            <p:grpSpPr>
              <a:xfrm>
                <a:off x="1002527" y="3962827"/>
                <a:ext cx="2445251" cy="1215769"/>
                <a:chOff x="1409987" y="1242965"/>
                <a:chExt cx="2445251" cy="1215769"/>
              </a:xfrm>
            </p:grpSpPr>
            <p:cxnSp>
              <p:nvCxnSpPr>
                <p:cNvPr id="396" name="Straight Connector 395"/>
                <p:cNvCxnSpPr/>
                <p:nvPr/>
              </p:nvCxnSpPr>
              <p:spPr>
                <a:xfrm rot="10800000">
                  <a:off x="3657521" y="198349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3657520" y="1978280"/>
                  <a:ext cx="1" cy="86636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/>
                <p:nvPr/>
              </p:nvCxnSpPr>
              <p:spPr>
                <a:xfrm rot="10800000" flipV="1">
                  <a:off x="3853534" y="1983499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/>
                <p:cNvCxnSpPr>
                  <a:endCxn id="400" idx="0"/>
                </p:cNvCxnSpPr>
                <p:nvPr/>
              </p:nvCxnSpPr>
              <p:spPr>
                <a:xfrm flipH="1" flipV="1">
                  <a:off x="3754424" y="1855402"/>
                  <a:ext cx="17" cy="128097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0" name="Block Arc 399"/>
                <p:cNvSpPr/>
                <p:nvPr/>
              </p:nvSpPr>
              <p:spPr>
                <a:xfrm rot="10800000" flipH="1">
                  <a:off x="2507482" y="124296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01" name="Straight Connector 400"/>
                <p:cNvCxnSpPr>
                  <a:stCxn id="400" idx="1"/>
                </p:cNvCxnSpPr>
                <p:nvPr/>
              </p:nvCxnSpPr>
              <p:spPr>
                <a:xfrm flipH="1">
                  <a:off x="1409987" y="1242966"/>
                  <a:ext cx="1721793" cy="11152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8" name="Group 117"/>
              <p:cNvGrpSpPr/>
              <p:nvPr/>
            </p:nvGrpSpPr>
            <p:grpSpPr>
              <a:xfrm>
                <a:off x="1006892" y="4771807"/>
                <a:ext cx="3550007" cy="3547495"/>
                <a:chOff x="1414352" y="2051945"/>
                <a:chExt cx="3550007" cy="3547495"/>
              </a:xfrm>
            </p:grpSpPr>
            <p:cxnSp>
              <p:nvCxnSpPr>
                <p:cNvPr id="373" name="Straight Connector 372"/>
                <p:cNvCxnSpPr/>
                <p:nvPr/>
              </p:nvCxnSpPr>
              <p:spPr>
                <a:xfrm>
                  <a:off x="4843183" y="4463954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/>
                <p:cNvCxnSpPr/>
                <p:nvPr/>
              </p:nvCxnSpPr>
              <p:spPr>
                <a:xfrm>
                  <a:off x="3226568" y="4470739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5" name="Group 159"/>
                <p:cNvGrpSpPr/>
                <p:nvPr/>
              </p:nvGrpSpPr>
              <p:grpSpPr>
                <a:xfrm>
                  <a:off x="1414352" y="2051945"/>
                  <a:ext cx="3550007" cy="3547495"/>
                  <a:chOff x="1414352" y="2051945"/>
                  <a:chExt cx="3550007" cy="3547495"/>
                </a:xfrm>
              </p:grpSpPr>
              <p:sp>
                <p:nvSpPr>
                  <p:cNvPr id="376" name="Isosceles Triangle 375"/>
                  <p:cNvSpPr/>
                  <p:nvPr/>
                </p:nvSpPr>
                <p:spPr>
                  <a:xfrm flipH="1">
                    <a:off x="3718620" y="3442206"/>
                    <a:ext cx="631424" cy="544331"/>
                  </a:xfrm>
                  <a:prstGeom prst="triangle">
                    <a:avLst/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7" name="Straight Connector 376"/>
                  <p:cNvCxnSpPr/>
                  <p:nvPr/>
                </p:nvCxnSpPr>
                <p:spPr>
                  <a:xfrm>
                    <a:off x="4742386" y="4463954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Straight Connector 377"/>
                  <p:cNvCxnSpPr/>
                  <p:nvPr/>
                </p:nvCxnSpPr>
                <p:spPr>
                  <a:xfrm flipV="1">
                    <a:off x="4940103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Straight Connector 378"/>
                  <p:cNvCxnSpPr/>
                  <p:nvPr/>
                </p:nvCxnSpPr>
                <p:spPr>
                  <a:xfrm flipV="1">
                    <a:off x="4744090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0" name="Oval 379"/>
                  <p:cNvSpPr/>
                  <p:nvPr/>
                </p:nvSpPr>
                <p:spPr>
                  <a:xfrm rot="10800000">
                    <a:off x="4768346" y="2052385"/>
                    <a:ext cx="196013" cy="196013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1" name="Straight Connector 380"/>
                  <p:cNvCxnSpPr>
                    <a:stCxn id="376" idx="0"/>
                  </p:cNvCxnSpPr>
                  <p:nvPr/>
                </p:nvCxnSpPr>
                <p:spPr>
                  <a:xfrm flipH="1" flipV="1">
                    <a:off x="4034332" y="3162505"/>
                    <a:ext cx="0" cy="279701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2" name="Oval 381"/>
                  <p:cNvSpPr/>
                  <p:nvPr/>
                </p:nvSpPr>
                <p:spPr>
                  <a:xfrm rot="10800000">
                    <a:off x="3657521" y="2057164"/>
                    <a:ext cx="196013" cy="196013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3" name="Oval 382"/>
                  <p:cNvSpPr/>
                  <p:nvPr/>
                </p:nvSpPr>
                <p:spPr>
                  <a:xfrm rot="10800000">
                    <a:off x="3101614" y="2051945"/>
                    <a:ext cx="196013" cy="196013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4" name="Curved Connector 383"/>
                  <p:cNvCxnSpPr>
                    <a:stCxn id="380" idx="0"/>
                  </p:cNvCxnSpPr>
                  <p:nvPr/>
                </p:nvCxnSpPr>
                <p:spPr>
                  <a:xfrm rot="5400000">
                    <a:off x="3993289" y="2289441"/>
                    <a:ext cx="914106" cy="832020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Curved Connector 384"/>
                  <p:cNvCxnSpPr>
                    <a:stCxn id="382" idx="0"/>
                  </p:cNvCxnSpPr>
                  <p:nvPr/>
                </p:nvCxnSpPr>
                <p:spPr>
                  <a:xfrm rot="16200000" flipH="1">
                    <a:off x="3440265" y="2568439"/>
                    <a:ext cx="909328" cy="278804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Curved Connector 385"/>
                  <p:cNvCxnSpPr>
                    <a:stCxn id="383" idx="0"/>
                  </p:cNvCxnSpPr>
                  <p:nvPr/>
                </p:nvCxnSpPr>
                <p:spPr>
                  <a:xfrm rot="16200000" flipH="1">
                    <a:off x="3159703" y="2287875"/>
                    <a:ext cx="914546" cy="834712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7" name="Block Arc 386"/>
                  <p:cNvSpPr/>
                  <p:nvPr/>
                </p:nvSpPr>
                <p:spPr>
                  <a:xfrm rot="10800000" flipH="1">
                    <a:off x="4041521" y="4176190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88" name="Straight Connector 387"/>
                  <p:cNvCxnSpPr>
                    <a:endCxn id="376" idx="3"/>
                  </p:cNvCxnSpPr>
                  <p:nvPr/>
                </p:nvCxnSpPr>
                <p:spPr>
                  <a:xfrm flipH="1" flipV="1">
                    <a:off x="4034332" y="3986537"/>
                    <a:ext cx="17" cy="1000466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Straight Connector 388"/>
                  <p:cNvCxnSpPr/>
                  <p:nvPr/>
                </p:nvCxnSpPr>
                <p:spPr>
                  <a:xfrm>
                    <a:off x="3125771" y="4470739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Straight Connector 389"/>
                  <p:cNvCxnSpPr/>
                  <p:nvPr/>
                </p:nvCxnSpPr>
                <p:spPr>
                  <a:xfrm flipV="1">
                    <a:off x="3323488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Straight Connector 390"/>
                  <p:cNvCxnSpPr/>
                  <p:nvPr/>
                </p:nvCxnSpPr>
                <p:spPr>
                  <a:xfrm flipV="1">
                    <a:off x="3127475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2" name="Block Arc 391"/>
                  <p:cNvSpPr/>
                  <p:nvPr/>
                </p:nvSpPr>
                <p:spPr>
                  <a:xfrm rot="10800000" flipH="1">
                    <a:off x="3225482" y="4176190"/>
                    <a:ext cx="801662" cy="821715"/>
                  </a:xfrm>
                  <a:prstGeom prst="blockArc">
                    <a:avLst>
                      <a:gd name="adj1" fmla="val 10864399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3" name="Block Arc 392"/>
                  <p:cNvSpPr/>
                  <p:nvPr/>
                </p:nvSpPr>
                <p:spPr>
                  <a:xfrm rot="16200000" flipH="1">
                    <a:off x="2795781" y="4368075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94" name="Curved Connector 393"/>
                  <p:cNvCxnSpPr/>
                  <p:nvPr/>
                </p:nvCxnSpPr>
                <p:spPr>
                  <a:xfrm flipV="1">
                    <a:off x="3882770" y="3714952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Straight Connector 394"/>
                  <p:cNvCxnSpPr>
                    <a:stCxn id="393" idx="0"/>
                  </p:cNvCxnSpPr>
                  <p:nvPr/>
                </p:nvCxnSpPr>
                <p:spPr>
                  <a:xfrm flipH="1">
                    <a:off x="1414352" y="5599422"/>
                    <a:ext cx="2000356" cy="18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59" name="Group 118"/>
              <p:cNvGrpSpPr/>
              <p:nvPr/>
            </p:nvGrpSpPr>
            <p:grpSpPr>
              <a:xfrm>
                <a:off x="1006892" y="6896052"/>
                <a:ext cx="1094215" cy="821715"/>
                <a:chOff x="1414352" y="4176190"/>
                <a:chExt cx="1094215" cy="821715"/>
              </a:xfrm>
            </p:grpSpPr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310850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/>
                <p:cNvCxnSpPr/>
                <p:nvPr/>
              </p:nvCxnSpPr>
              <p:spPr>
                <a:xfrm flipV="1">
                  <a:off x="2508567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/>
              </p:nvCxnSpPr>
              <p:spPr>
                <a:xfrm flipV="1">
                  <a:off x="2312554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/>
                <p:cNvCxnSpPr/>
                <p:nvPr/>
              </p:nvCxnSpPr>
              <p:spPr>
                <a:xfrm>
                  <a:off x="2411647" y="4470739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1" name="Block Arc 370"/>
                <p:cNvSpPr/>
                <p:nvPr/>
              </p:nvSpPr>
              <p:spPr>
                <a:xfrm rot="10800000" flipH="1">
                  <a:off x="1608899" y="4176190"/>
                  <a:ext cx="801662" cy="821715"/>
                </a:xfrm>
                <a:prstGeom prst="blockArc">
                  <a:avLst>
                    <a:gd name="adj1" fmla="val 16299474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2" name="Straight Connector 371"/>
                <p:cNvCxnSpPr>
                  <a:stCxn id="371" idx="0"/>
                </p:cNvCxnSpPr>
                <p:nvPr/>
              </p:nvCxnSpPr>
              <p:spPr>
                <a:xfrm flipH="1">
                  <a:off x="1414352" y="4997724"/>
                  <a:ext cx="607265" cy="181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Arrow Connector 359"/>
              <p:cNvCxnSpPr/>
              <p:nvPr/>
            </p:nvCxnSpPr>
            <p:spPr>
              <a:xfrm flipH="1" flipV="1">
                <a:off x="1903948" y="5610952"/>
                <a:ext cx="1704" cy="551116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Arrow Connector 360"/>
              <p:cNvCxnSpPr/>
              <p:nvPr/>
            </p:nvCxnSpPr>
            <p:spPr>
              <a:xfrm flipH="1" flipV="1">
                <a:off x="5335560" y="5606808"/>
                <a:ext cx="1704" cy="551116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Arrow Connector 361"/>
              <p:cNvCxnSpPr/>
              <p:nvPr/>
            </p:nvCxnSpPr>
            <p:spPr>
              <a:xfrm>
                <a:off x="4081159" y="6168854"/>
                <a:ext cx="0" cy="537545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TextBox 362"/>
              <p:cNvSpPr txBox="1"/>
              <p:nvPr/>
            </p:nvSpPr>
            <p:spPr>
              <a:xfrm>
                <a:off x="915593" y="7516771"/>
                <a:ext cx="2222231" cy="805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3366FF"/>
                    </a:solidFill>
                    <a:latin typeface="Times New Roman"/>
                    <a:cs typeface="Times New Roman"/>
                  </a:rPr>
                  <a:t>Th. In</a:t>
                </a:r>
                <a:endParaRPr lang="en-US" sz="1200" dirty="0">
                  <a:solidFill>
                    <a:srgbClr val="3366FF"/>
                  </a:solidFill>
                  <a:latin typeface="Times New Roman"/>
                  <a:cs typeface="Times New Roman"/>
                </a:endParaRPr>
              </a:p>
            </p:txBody>
          </p:sp>
          <p:cxnSp>
            <p:nvCxnSpPr>
              <p:cNvPr id="364" name="Straight Arrow Connector 363"/>
              <p:cNvCxnSpPr/>
              <p:nvPr/>
            </p:nvCxnSpPr>
            <p:spPr>
              <a:xfrm rot="5400000" flipH="1" flipV="1">
                <a:off x="1154712" y="3940094"/>
                <a:ext cx="1703" cy="551115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Arrow Connector 364"/>
              <p:cNvCxnSpPr/>
              <p:nvPr/>
            </p:nvCxnSpPr>
            <p:spPr>
              <a:xfrm rot="5400000" flipH="1" flipV="1">
                <a:off x="1126754" y="7651501"/>
                <a:ext cx="1703" cy="551118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Arrow Connector 365"/>
              <p:cNvCxnSpPr/>
              <p:nvPr/>
            </p:nvCxnSpPr>
            <p:spPr>
              <a:xfrm rot="16200000" flipV="1">
                <a:off x="1133337" y="8243850"/>
                <a:ext cx="1703" cy="551118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8" name="TextBox 427"/>
            <p:cNvSpPr txBox="1"/>
            <p:nvPr/>
          </p:nvSpPr>
          <p:spPr>
            <a:xfrm>
              <a:off x="2587421" y="4193819"/>
              <a:ext cx="654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30FF20"/>
                  </a:solidFill>
                  <a:latin typeface="Times New Roman"/>
                  <a:cs typeface="Times New Roman"/>
                </a:rPr>
                <a:t>Spiny Stellate Cells</a:t>
              </a:r>
              <a:endParaRPr lang="en-US" sz="1200" dirty="0">
                <a:solidFill>
                  <a:srgbClr val="30FF2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429" name="Group 428"/>
            <p:cNvGrpSpPr/>
            <p:nvPr/>
          </p:nvGrpSpPr>
          <p:grpSpPr>
            <a:xfrm>
              <a:off x="4497027" y="3638820"/>
              <a:ext cx="2729272" cy="1520790"/>
              <a:chOff x="4338602" y="3917384"/>
              <a:chExt cx="2729272" cy="1520790"/>
            </a:xfrm>
          </p:grpSpPr>
          <p:grpSp>
            <p:nvGrpSpPr>
              <p:cNvPr id="430" name="Group 3"/>
              <p:cNvGrpSpPr/>
              <p:nvPr/>
            </p:nvGrpSpPr>
            <p:grpSpPr>
              <a:xfrm>
                <a:off x="4338602" y="4002784"/>
                <a:ext cx="2044703" cy="1435390"/>
                <a:chOff x="851551" y="3962827"/>
                <a:chExt cx="6490903" cy="4556623"/>
              </a:xfrm>
            </p:grpSpPr>
            <p:grpSp>
              <p:nvGrpSpPr>
                <p:cNvPr id="432" name="Group 4"/>
                <p:cNvGrpSpPr/>
                <p:nvPr/>
              </p:nvGrpSpPr>
              <p:grpSpPr>
                <a:xfrm>
                  <a:off x="1905094" y="4397074"/>
                  <a:ext cx="1010934" cy="2719862"/>
                  <a:chOff x="2312554" y="1677212"/>
                  <a:chExt cx="1010934" cy="2719862"/>
                </a:xfrm>
              </p:grpSpPr>
              <p:cxnSp>
                <p:nvCxnSpPr>
                  <p:cNvPr id="524" name="Straight Connector 523"/>
                  <p:cNvCxnSpPr/>
                  <p:nvPr/>
                </p:nvCxnSpPr>
                <p:spPr>
                  <a:xfrm rot="10800000">
                    <a:off x="3101614" y="1978280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Straight Connector 524"/>
                  <p:cNvCxnSpPr>
                    <a:endCxn id="531" idx="0"/>
                  </p:cNvCxnSpPr>
                  <p:nvPr/>
                </p:nvCxnSpPr>
                <p:spPr>
                  <a:xfrm flipH="1" flipV="1">
                    <a:off x="3198534" y="1861970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26" name="Group 101"/>
                  <p:cNvGrpSpPr/>
                  <p:nvPr/>
                </p:nvGrpSpPr>
                <p:grpSpPr>
                  <a:xfrm>
                    <a:off x="2312554" y="1677212"/>
                    <a:ext cx="1010934" cy="2719862"/>
                    <a:chOff x="2312554" y="1677212"/>
                    <a:chExt cx="1010934" cy="2719862"/>
                  </a:xfrm>
                </p:grpSpPr>
                <p:sp>
                  <p:nvSpPr>
                    <p:cNvPr id="527" name="Oval 526"/>
                    <p:cNvSpPr/>
                    <p:nvPr/>
                  </p:nvSpPr>
                  <p:spPr>
                    <a:xfrm flipH="1">
                      <a:off x="2546398" y="2897875"/>
                      <a:ext cx="544331" cy="544331"/>
                    </a:xfrm>
                    <a:prstGeom prst="ellipse">
                      <a:avLst/>
                    </a:prstGeom>
                    <a:noFill/>
                    <a:ln w="9525" cmpd="sng">
                      <a:solidFill>
                        <a:srgbClr val="30FF2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28" name="Straight Connector 527"/>
                    <p:cNvCxnSpPr/>
                    <p:nvPr/>
                  </p:nvCxnSpPr>
                  <p:spPr>
                    <a:xfrm rot="10800000" flipV="1">
                      <a:off x="3101614" y="197828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9" name="Straight Connector 528"/>
                    <p:cNvCxnSpPr/>
                    <p:nvPr/>
                  </p:nvCxnSpPr>
                  <p:spPr>
                    <a:xfrm rot="10800000" flipV="1">
                      <a:off x="3297627" y="197828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0" name="Straight Connector 529"/>
                    <p:cNvCxnSpPr>
                      <a:stCxn id="527" idx="0"/>
                      <a:endCxn id="531" idx="1"/>
                    </p:cNvCxnSpPr>
                    <p:nvPr/>
                  </p:nvCxnSpPr>
                  <p:spPr>
                    <a:xfrm flipH="1" flipV="1">
                      <a:off x="2815134" y="1850850"/>
                      <a:ext cx="3429" cy="1047025"/>
                    </a:xfrm>
                    <a:prstGeom prst="line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31" name="Block Arc 530"/>
                    <p:cNvSpPr/>
                    <p:nvPr/>
                  </p:nvSpPr>
                  <p:spPr>
                    <a:xfrm flipH="1">
                      <a:off x="2814786" y="1677212"/>
                      <a:ext cx="383748" cy="369516"/>
                    </a:xfrm>
                    <a:prstGeom prst="blockArc">
                      <a:avLst>
                        <a:gd name="adj1" fmla="val 10800000"/>
                        <a:gd name="adj2" fmla="val 21400620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30FF2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32" name="Oval 531"/>
                    <p:cNvSpPr/>
                    <p:nvPr/>
                  </p:nvSpPr>
                  <p:spPr>
                    <a:xfrm>
                      <a:off x="2312554" y="4201061"/>
                      <a:ext cx="196013" cy="196013"/>
                    </a:xfrm>
                    <a:prstGeom prst="ellipse">
                      <a:avLst/>
                    </a:prstGeom>
                    <a:solidFill>
                      <a:srgbClr val="30FF20"/>
                    </a:solidFill>
                    <a:ln w="9525" cmpd="sng">
                      <a:solidFill>
                        <a:srgbClr val="30FF2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3" name="Oval 532"/>
                    <p:cNvSpPr/>
                    <p:nvPr/>
                  </p:nvSpPr>
                  <p:spPr>
                    <a:xfrm>
                      <a:off x="3127475" y="4201061"/>
                      <a:ext cx="196013" cy="196013"/>
                    </a:xfrm>
                    <a:prstGeom prst="ellipse">
                      <a:avLst/>
                    </a:prstGeom>
                    <a:solidFill>
                      <a:srgbClr val="30FF20"/>
                    </a:solidFill>
                    <a:ln w="9525" cmpd="sng">
                      <a:solidFill>
                        <a:srgbClr val="30FF2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34" name="Straight Connector 533"/>
                    <p:cNvCxnSpPr/>
                    <p:nvPr/>
                  </p:nvCxnSpPr>
                  <p:spPr>
                    <a:xfrm flipH="1" flipV="1">
                      <a:off x="2818082" y="3448992"/>
                      <a:ext cx="482" cy="260047"/>
                    </a:xfrm>
                    <a:prstGeom prst="line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5" name="Curved Connector 534"/>
                    <p:cNvCxnSpPr>
                      <a:endCxn id="533" idx="0"/>
                    </p:cNvCxnSpPr>
                    <p:nvPr/>
                  </p:nvCxnSpPr>
                  <p:spPr>
                    <a:xfrm rot="16200000" flipH="1">
                      <a:off x="2776012" y="3751590"/>
                      <a:ext cx="492023" cy="406918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6" name="Curved Connector 535"/>
                    <p:cNvCxnSpPr>
                      <a:endCxn id="532" idx="0"/>
                    </p:cNvCxnSpPr>
                    <p:nvPr/>
                  </p:nvCxnSpPr>
                  <p:spPr>
                    <a:xfrm rot="5400000">
                      <a:off x="2368311" y="3751288"/>
                      <a:ext cx="492023" cy="407522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7" name="Curved Connector 536"/>
                    <p:cNvCxnSpPr/>
                    <p:nvPr/>
                  </p:nvCxnSpPr>
                  <p:spPr>
                    <a:xfrm flipV="1">
                      <a:off x="2703426" y="3069209"/>
                      <a:ext cx="215900" cy="186591"/>
                    </a:xfrm>
                    <a:prstGeom prst="curvedConnector3">
                      <a:avLst/>
                    </a:prstGeom>
                    <a:ln w="12700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33" name="Group 5"/>
                <p:cNvGrpSpPr/>
                <p:nvPr/>
              </p:nvGrpSpPr>
              <p:grpSpPr>
                <a:xfrm>
                  <a:off x="4336630" y="4397074"/>
                  <a:ext cx="1010934" cy="2713077"/>
                  <a:chOff x="4744090" y="1677212"/>
                  <a:chExt cx="1010934" cy="2713077"/>
                </a:xfrm>
              </p:grpSpPr>
              <p:cxnSp>
                <p:nvCxnSpPr>
                  <p:cNvPr id="510" name="Straight Connector 85"/>
                  <p:cNvCxnSpPr/>
                  <p:nvPr/>
                </p:nvCxnSpPr>
                <p:spPr>
                  <a:xfrm rot="10800000">
                    <a:off x="4768346" y="1978720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11" name="Group 86"/>
                  <p:cNvGrpSpPr/>
                  <p:nvPr/>
                </p:nvGrpSpPr>
                <p:grpSpPr>
                  <a:xfrm>
                    <a:off x="4744090" y="1677212"/>
                    <a:ext cx="1010934" cy="2713077"/>
                    <a:chOff x="4744090" y="1677212"/>
                    <a:chExt cx="1010934" cy="2713077"/>
                  </a:xfrm>
                </p:grpSpPr>
                <p:sp>
                  <p:nvSpPr>
                    <p:cNvPr id="512" name="Oval 511"/>
                    <p:cNvSpPr/>
                    <p:nvPr/>
                  </p:nvSpPr>
                  <p:spPr>
                    <a:xfrm>
                      <a:off x="4744090" y="4194276"/>
                      <a:ext cx="196013" cy="196013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3" name="Oval 512"/>
                    <p:cNvSpPr/>
                    <p:nvPr/>
                  </p:nvSpPr>
                  <p:spPr>
                    <a:xfrm>
                      <a:off x="5559011" y="4194276"/>
                      <a:ext cx="196013" cy="196013"/>
                    </a:xfrm>
                    <a:prstGeom prst="ellipse">
                      <a:avLst/>
                    </a:prstGeom>
                    <a:pattFill prst="wdUpDiag">
                      <a:fgClr>
                        <a:srgbClr val="FF0000"/>
                      </a:fgClr>
                      <a:bgClr>
                        <a:prstClr val="white"/>
                      </a:bgClr>
                    </a:pattFill>
                    <a:ln w="9525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4" name="Oval 513"/>
                    <p:cNvSpPr/>
                    <p:nvPr/>
                  </p:nvSpPr>
                  <p:spPr>
                    <a:xfrm flipH="1">
                      <a:off x="4977935" y="2897875"/>
                      <a:ext cx="544331" cy="544331"/>
                    </a:xfrm>
                    <a:prstGeom prst="ellipse">
                      <a:avLst/>
                    </a:prstGeom>
                    <a:noFill/>
                    <a:ln w="9525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15" name="Straight Connector 514"/>
                    <p:cNvCxnSpPr/>
                    <p:nvPr/>
                  </p:nvCxnSpPr>
                  <p:spPr>
                    <a:xfrm flipH="1" flipV="1">
                      <a:off x="5249618" y="3442207"/>
                      <a:ext cx="482" cy="260047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6" name="Curved Connector 515"/>
                    <p:cNvCxnSpPr>
                      <a:endCxn id="513" idx="0"/>
                    </p:cNvCxnSpPr>
                    <p:nvPr/>
                  </p:nvCxnSpPr>
                  <p:spPr>
                    <a:xfrm rot="16200000" flipH="1">
                      <a:off x="5207548" y="3744805"/>
                      <a:ext cx="492023" cy="406918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7" name="Curved Connector 516"/>
                    <p:cNvCxnSpPr>
                      <a:endCxn id="512" idx="0"/>
                    </p:cNvCxnSpPr>
                    <p:nvPr/>
                  </p:nvCxnSpPr>
                  <p:spPr>
                    <a:xfrm rot="5400000">
                      <a:off x="4799847" y="3744503"/>
                      <a:ext cx="492023" cy="407522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8" name="Straight Connector 517"/>
                    <p:cNvCxnSpPr>
                      <a:stCxn id="514" idx="0"/>
                      <a:endCxn id="522" idx="0"/>
                    </p:cNvCxnSpPr>
                    <p:nvPr/>
                  </p:nvCxnSpPr>
                  <p:spPr>
                    <a:xfrm flipV="1">
                      <a:off x="5250100" y="1861970"/>
                      <a:ext cx="0" cy="1035905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9" name="Straight Connector 94"/>
                    <p:cNvCxnSpPr/>
                    <p:nvPr/>
                  </p:nvCxnSpPr>
                  <p:spPr>
                    <a:xfrm rot="10800000" flipV="1">
                      <a:off x="4768346" y="197872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0" name="Straight Connector 519"/>
                    <p:cNvCxnSpPr/>
                    <p:nvPr/>
                  </p:nvCxnSpPr>
                  <p:spPr>
                    <a:xfrm rot="10800000" flipV="1">
                      <a:off x="4964359" y="197872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1" name="Straight Connector 96"/>
                    <p:cNvCxnSpPr>
                      <a:endCxn id="522" idx="1"/>
                    </p:cNvCxnSpPr>
                    <p:nvPr/>
                  </p:nvCxnSpPr>
                  <p:spPr>
                    <a:xfrm flipV="1">
                      <a:off x="4865266" y="1850850"/>
                      <a:ext cx="1434" cy="127870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2" name="Block Arc 521"/>
                    <p:cNvSpPr/>
                    <p:nvPr/>
                  </p:nvSpPr>
                  <p:spPr>
                    <a:xfrm flipH="1">
                      <a:off x="4866352" y="1677212"/>
                      <a:ext cx="383748" cy="369516"/>
                    </a:xfrm>
                    <a:prstGeom prst="blockArc">
                      <a:avLst>
                        <a:gd name="adj1" fmla="val 10800000"/>
                        <a:gd name="adj2" fmla="val 21400620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523" name="Curved Connector 522"/>
                    <p:cNvCxnSpPr/>
                    <p:nvPr/>
                  </p:nvCxnSpPr>
                  <p:spPr>
                    <a:xfrm flipV="1">
                      <a:off x="5142150" y="3069762"/>
                      <a:ext cx="215900" cy="186591"/>
                    </a:xfrm>
                    <a:prstGeom prst="curvedConnector3">
                      <a:avLst/>
                    </a:prstGeom>
                    <a:ln w="12700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34" name="Group 6"/>
                <p:cNvGrpSpPr/>
                <p:nvPr/>
              </p:nvGrpSpPr>
              <p:grpSpPr>
                <a:xfrm>
                  <a:off x="1002527" y="3962827"/>
                  <a:ext cx="2445251" cy="1215769"/>
                  <a:chOff x="1409987" y="1242965"/>
                  <a:chExt cx="2445251" cy="1215769"/>
                </a:xfrm>
              </p:grpSpPr>
              <p:cxnSp>
                <p:nvCxnSpPr>
                  <p:cNvPr id="504" name="Straight Connector 503"/>
                  <p:cNvCxnSpPr/>
                  <p:nvPr/>
                </p:nvCxnSpPr>
                <p:spPr>
                  <a:xfrm rot="10800000">
                    <a:off x="3657521" y="1983499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Straight Connector 80"/>
                  <p:cNvCxnSpPr/>
                  <p:nvPr/>
                </p:nvCxnSpPr>
                <p:spPr>
                  <a:xfrm>
                    <a:off x="3657520" y="1978280"/>
                    <a:ext cx="1" cy="86636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Straight Connector 81"/>
                  <p:cNvCxnSpPr/>
                  <p:nvPr/>
                </p:nvCxnSpPr>
                <p:spPr>
                  <a:xfrm rot="10800000" flipV="1">
                    <a:off x="3853534" y="1983499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Straight Connector 82"/>
                  <p:cNvCxnSpPr/>
                  <p:nvPr/>
                </p:nvCxnSpPr>
                <p:spPr>
                  <a:xfrm flipH="1" flipV="1">
                    <a:off x="3754424" y="1855402"/>
                    <a:ext cx="17" cy="128097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8" name="Block Arc 83"/>
                  <p:cNvSpPr/>
                  <p:nvPr/>
                </p:nvSpPr>
                <p:spPr>
                  <a:xfrm rot="10800000" flipH="1">
                    <a:off x="2507482" y="1242965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09" name="Straight Connector 84"/>
                  <p:cNvCxnSpPr/>
                  <p:nvPr/>
                </p:nvCxnSpPr>
                <p:spPr>
                  <a:xfrm flipH="1">
                    <a:off x="1409987" y="1242966"/>
                    <a:ext cx="1721793" cy="11152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5" name="Group 7"/>
                <p:cNvGrpSpPr/>
                <p:nvPr/>
              </p:nvGrpSpPr>
              <p:grpSpPr>
                <a:xfrm>
                  <a:off x="1006892" y="4771807"/>
                  <a:ext cx="5946589" cy="3563090"/>
                  <a:chOff x="1414352" y="2051945"/>
                  <a:chExt cx="5946589" cy="3563090"/>
                </a:xfrm>
              </p:grpSpPr>
              <p:cxnSp>
                <p:nvCxnSpPr>
                  <p:cNvPr id="472" name="Straight Connector 471"/>
                  <p:cNvCxnSpPr/>
                  <p:nvPr/>
                </p:nvCxnSpPr>
                <p:spPr>
                  <a:xfrm>
                    <a:off x="4843183" y="4463954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Straight Connector 472"/>
                  <p:cNvCxnSpPr/>
                  <p:nvPr/>
                </p:nvCxnSpPr>
                <p:spPr>
                  <a:xfrm>
                    <a:off x="3226568" y="4470739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74" name="Group 49"/>
                  <p:cNvGrpSpPr/>
                  <p:nvPr/>
                </p:nvGrpSpPr>
                <p:grpSpPr>
                  <a:xfrm>
                    <a:off x="1414352" y="2051945"/>
                    <a:ext cx="5946589" cy="3563090"/>
                    <a:chOff x="1414352" y="2051945"/>
                    <a:chExt cx="5946589" cy="3563090"/>
                  </a:xfrm>
                </p:grpSpPr>
                <p:sp>
                  <p:nvSpPr>
                    <p:cNvPr id="475" name="Isosceles Triangle 474"/>
                    <p:cNvSpPr/>
                    <p:nvPr/>
                  </p:nvSpPr>
                  <p:spPr>
                    <a:xfrm flipH="1">
                      <a:off x="3718620" y="3442206"/>
                      <a:ext cx="631424" cy="544331"/>
                    </a:xfrm>
                    <a:prstGeom prst="triangle">
                      <a:avLst/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6" name="Straight Connector 51"/>
                    <p:cNvCxnSpPr/>
                    <p:nvPr/>
                  </p:nvCxnSpPr>
                  <p:spPr>
                    <a:xfrm>
                      <a:off x="4742386" y="4463954"/>
                      <a:ext cx="197717" cy="0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7" name="Straight Connector 476"/>
                    <p:cNvCxnSpPr/>
                    <p:nvPr/>
                  </p:nvCxnSpPr>
                  <p:spPr>
                    <a:xfrm flipV="1">
                      <a:off x="4940103" y="4382537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8" name="Straight Connector 477"/>
                    <p:cNvCxnSpPr/>
                    <p:nvPr/>
                  </p:nvCxnSpPr>
                  <p:spPr>
                    <a:xfrm flipV="1">
                      <a:off x="4744090" y="4382537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9" name="Straight Connector 478"/>
                    <p:cNvCxnSpPr/>
                    <p:nvPr/>
                  </p:nvCxnSpPr>
                  <p:spPr>
                    <a:xfrm>
                      <a:off x="7163224" y="4470738"/>
                      <a:ext cx="197717" cy="0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0" name="Straight Connector 479"/>
                    <p:cNvCxnSpPr/>
                    <p:nvPr/>
                  </p:nvCxnSpPr>
                  <p:spPr>
                    <a:xfrm flipV="1">
                      <a:off x="7360941" y="4389321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1" name="Straight Connector 480"/>
                    <p:cNvCxnSpPr/>
                    <p:nvPr/>
                  </p:nvCxnSpPr>
                  <p:spPr>
                    <a:xfrm flipV="1">
                      <a:off x="7164928" y="4389321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2" name="Straight Connector 481"/>
                    <p:cNvCxnSpPr>
                      <a:endCxn id="492" idx="1"/>
                    </p:cNvCxnSpPr>
                    <p:nvPr/>
                  </p:nvCxnSpPr>
                  <p:spPr>
                    <a:xfrm flipH="1">
                      <a:off x="7264020" y="4470738"/>
                      <a:ext cx="1" cy="521636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3" name="Oval 482"/>
                    <p:cNvSpPr/>
                    <p:nvPr/>
                  </p:nvSpPr>
                  <p:spPr>
                    <a:xfrm rot="10800000">
                      <a:off x="4768346" y="2052385"/>
                      <a:ext cx="196013" cy="196013"/>
                    </a:xfrm>
                    <a:prstGeom prst="ellipse">
                      <a:avLst/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84" name="Straight Connector 483"/>
                    <p:cNvCxnSpPr>
                      <a:stCxn id="475" idx="0"/>
                    </p:cNvCxnSpPr>
                    <p:nvPr/>
                  </p:nvCxnSpPr>
                  <p:spPr>
                    <a:xfrm flipH="1" flipV="1">
                      <a:off x="4034332" y="3162505"/>
                      <a:ext cx="0" cy="279701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5" name="Oval 484"/>
                    <p:cNvSpPr/>
                    <p:nvPr/>
                  </p:nvSpPr>
                  <p:spPr>
                    <a:xfrm rot="10800000">
                      <a:off x="4213428" y="2052385"/>
                      <a:ext cx="196013" cy="196013"/>
                    </a:xfrm>
                    <a:prstGeom prst="ellipse">
                      <a:avLst/>
                    </a:prstGeom>
                    <a:pattFill prst="wdUpDiag">
                      <a:fgClr>
                        <a:srgbClr val="008000"/>
                      </a:fgClr>
                      <a:bgClr>
                        <a:prstClr val="white"/>
                      </a:bgClr>
                    </a:pattFill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6" name="Oval 485"/>
                    <p:cNvSpPr/>
                    <p:nvPr/>
                  </p:nvSpPr>
                  <p:spPr>
                    <a:xfrm rot="10800000">
                      <a:off x="3657521" y="2057164"/>
                      <a:ext cx="196013" cy="196013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7" name="Oval 486"/>
                    <p:cNvSpPr/>
                    <p:nvPr/>
                  </p:nvSpPr>
                  <p:spPr>
                    <a:xfrm rot="10800000">
                      <a:off x="3101614" y="2051945"/>
                      <a:ext cx="196013" cy="196013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88" name="Curved Connector 487"/>
                    <p:cNvCxnSpPr>
                      <a:stCxn id="483" idx="0"/>
                    </p:cNvCxnSpPr>
                    <p:nvPr/>
                  </p:nvCxnSpPr>
                  <p:spPr>
                    <a:xfrm rot="5400000">
                      <a:off x="3993289" y="2289441"/>
                      <a:ext cx="914106" cy="832020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9" name="Curved Connector 64"/>
                    <p:cNvCxnSpPr>
                      <a:stCxn id="485" idx="0"/>
                    </p:cNvCxnSpPr>
                    <p:nvPr/>
                  </p:nvCxnSpPr>
                  <p:spPr>
                    <a:xfrm rot="5400000">
                      <a:off x="3715830" y="2566900"/>
                      <a:ext cx="914106" cy="277102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0" name="Curved Connector 489"/>
                    <p:cNvCxnSpPr>
                      <a:stCxn id="486" idx="0"/>
                    </p:cNvCxnSpPr>
                    <p:nvPr/>
                  </p:nvCxnSpPr>
                  <p:spPr>
                    <a:xfrm rot="16200000" flipH="1">
                      <a:off x="3440265" y="2568439"/>
                      <a:ext cx="909328" cy="278804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1" name="Curved Connector 490"/>
                    <p:cNvCxnSpPr>
                      <a:stCxn id="487" idx="0"/>
                    </p:cNvCxnSpPr>
                    <p:nvPr/>
                  </p:nvCxnSpPr>
                  <p:spPr>
                    <a:xfrm rot="16200000" flipH="1">
                      <a:off x="3159703" y="2287875"/>
                      <a:ext cx="914546" cy="834712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2" name="Block Arc 491"/>
                    <p:cNvSpPr/>
                    <p:nvPr/>
                  </p:nvSpPr>
                  <p:spPr>
                    <a:xfrm rot="16200000" flipH="1">
                      <a:off x="6032657" y="4383671"/>
                      <a:ext cx="1246959" cy="1215769"/>
                    </a:xfrm>
                    <a:prstGeom prst="blockArc">
                      <a:avLst>
                        <a:gd name="adj1" fmla="val 21574898"/>
                        <a:gd name="adj2" fmla="val 5395371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93" name="Block Arc 492"/>
                    <p:cNvSpPr/>
                    <p:nvPr/>
                  </p:nvSpPr>
                  <p:spPr>
                    <a:xfrm flipH="1">
                      <a:off x="4034332" y="4383671"/>
                      <a:ext cx="1246959" cy="1215769"/>
                    </a:xfrm>
                    <a:prstGeom prst="blockArc">
                      <a:avLst>
                        <a:gd name="adj1" fmla="val 21574898"/>
                        <a:gd name="adj2" fmla="val 5395371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94" name="Straight Connector 493"/>
                    <p:cNvCxnSpPr>
                      <a:stCxn id="492" idx="0"/>
                      <a:endCxn id="493" idx="1"/>
                    </p:cNvCxnSpPr>
                    <p:nvPr/>
                  </p:nvCxnSpPr>
                  <p:spPr>
                    <a:xfrm flipH="1" flipV="1">
                      <a:off x="4656993" y="5599439"/>
                      <a:ext cx="1994591" cy="15579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5" name="Block Arc 494"/>
                    <p:cNvSpPr/>
                    <p:nvPr/>
                  </p:nvSpPr>
                  <p:spPr>
                    <a:xfrm rot="10800000" flipH="1">
                      <a:off x="4041521" y="4176190"/>
                      <a:ext cx="801662" cy="821715"/>
                    </a:xfrm>
                    <a:prstGeom prst="blockArc">
                      <a:avLst>
                        <a:gd name="adj1" fmla="val 10800000"/>
                        <a:gd name="adj2" fmla="val 4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96" name="Straight Connector 495"/>
                    <p:cNvCxnSpPr>
                      <a:stCxn id="493" idx="0"/>
                      <a:endCxn id="475" idx="3"/>
                    </p:cNvCxnSpPr>
                    <p:nvPr/>
                  </p:nvCxnSpPr>
                  <p:spPr>
                    <a:xfrm flipH="1" flipV="1">
                      <a:off x="4034332" y="3986537"/>
                      <a:ext cx="17" cy="1000466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7" name="Straight Connector 496"/>
                    <p:cNvCxnSpPr/>
                    <p:nvPr/>
                  </p:nvCxnSpPr>
                  <p:spPr>
                    <a:xfrm>
                      <a:off x="3125771" y="4470739"/>
                      <a:ext cx="197717" cy="0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8" name="Straight Connector 497"/>
                    <p:cNvCxnSpPr/>
                    <p:nvPr/>
                  </p:nvCxnSpPr>
                  <p:spPr>
                    <a:xfrm flipV="1">
                      <a:off x="3323488" y="4389322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9" name="Straight Connector 498"/>
                    <p:cNvCxnSpPr/>
                    <p:nvPr/>
                  </p:nvCxnSpPr>
                  <p:spPr>
                    <a:xfrm flipV="1">
                      <a:off x="3127475" y="4389322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0" name="Block Arc 499"/>
                    <p:cNvSpPr/>
                    <p:nvPr/>
                  </p:nvSpPr>
                  <p:spPr>
                    <a:xfrm rot="10800000" flipH="1">
                      <a:off x="3225482" y="4176190"/>
                      <a:ext cx="801662" cy="821715"/>
                    </a:xfrm>
                    <a:prstGeom prst="blockArc">
                      <a:avLst>
                        <a:gd name="adj1" fmla="val 10864399"/>
                        <a:gd name="adj2" fmla="val 4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01" name="Block Arc 500"/>
                    <p:cNvSpPr/>
                    <p:nvPr/>
                  </p:nvSpPr>
                  <p:spPr>
                    <a:xfrm rot="16200000" flipH="1">
                      <a:off x="2795781" y="4368075"/>
                      <a:ext cx="1246959" cy="1215769"/>
                    </a:xfrm>
                    <a:prstGeom prst="blockArc">
                      <a:avLst>
                        <a:gd name="adj1" fmla="val 21574898"/>
                        <a:gd name="adj2" fmla="val 5395371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502" name="Curved Connector 501"/>
                    <p:cNvCxnSpPr/>
                    <p:nvPr/>
                  </p:nvCxnSpPr>
                  <p:spPr>
                    <a:xfrm flipV="1">
                      <a:off x="3882770" y="3714952"/>
                      <a:ext cx="215900" cy="186591"/>
                    </a:xfrm>
                    <a:prstGeom prst="curvedConnector3">
                      <a:avLst/>
                    </a:prstGeom>
                    <a:ln w="12700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3" name="Straight Connector 78"/>
                    <p:cNvCxnSpPr>
                      <a:stCxn id="501" idx="0"/>
                    </p:cNvCxnSpPr>
                    <p:nvPr/>
                  </p:nvCxnSpPr>
                  <p:spPr>
                    <a:xfrm flipH="1">
                      <a:off x="1414352" y="5599422"/>
                      <a:ext cx="2000356" cy="18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36" name="Group 8"/>
                <p:cNvGrpSpPr/>
                <p:nvPr/>
              </p:nvGrpSpPr>
              <p:grpSpPr>
                <a:xfrm>
                  <a:off x="1006892" y="6896052"/>
                  <a:ext cx="1094215" cy="821715"/>
                  <a:chOff x="1414352" y="4176190"/>
                  <a:chExt cx="1094215" cy="821715"/>
                </a:xfrm>
              </p:grpSpPr>
              <p:cxnSp>
                <p:nvCxnSpPr>
                  <p:cNvPr id="466" name="Straight Connector 465"/>
                  <p:cNvCxnSpPr/>
                  <p:nvPr/>
                </p:nvCxnSpPr>
                <p:spPr>
                  <a:xfrm>
                    <a:off x="2310850" y="4470739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Straight Connector 466"/>
                  <p:cNvCxnSpPr/>
                  <p:nvPr/>
                </p:nvCxnSpPr>
                <p:spPr>
                  <a:xfrm flipV="1">
                    <a:off x="2508567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8" name="Straight Connector 467"/>
                  <p:cNvCxnSpPr/>
                  <p:nvPr/>
                </p:nvCxnSpPr>
                <p:spPr>
                  <a:xfrm flipV="1">
                    <a:off x="2312554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Straight Connector 468"/>
                  <p:cNvCxnSpPr/>
                  <p:nvPr/>
                </p:nvCxnSpPr>
                <p:spPr>
                  <a:xfrm>
                    <a:off x="2411647" y="4470739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0" name="Block Arc 469"/>
                  <p:cNvSpPr/>
                  <p:nvPr/>
                </p:nvSpPr>
                <p:spPr>
                  <a:xfrm rot="10800000" flipH="1">
                    <a:off x="1608899" y="4176190"/>
                    <a:ext cx="801662" cy="821715"/>
                  </a:xfrm>
                  <a:prstGeom prst="blockArc">
                    <a:avLst>
                      <a:gd name="adj1" fmla="val 16299474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3366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71" name="Straight Connector 470"/>
                  <p:cNvCxnSpPr>
                    <a:stCxn id="470" idx="0"/>
                  </p:cNvCxnSpPr>
                  <p:nvPr/>
                </p:nvCxnSpPr>
                <p:spPr>
                  <a:xfrm flipH="1">
                    <a:off x="1414352" y="4997724"/>
                    <a:ext cx="607265" cy="181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7" name="Group 9"/>
                <p:cNvGrpSpPr/>
                <p:nvPr/>
              </p:nvGrpSpPr>
              <p:grpSpPr>
                <a:xfrm>
                  <a:off x="3805968" y="3973947"/>
                  <a:ext cx="3321673" cy="3737470"/>
                  <a:chOff x="4213428" y="1254085"/>
                  <a:chExt cx="3321673" cy="3737470"/>
                </a:xfrm>
              </p:grpSpPr>
              <p:cxnSp>
                <p:nvCxnSpPr>
                  <p:cNvPr id="445" name="Straight Connector 444"/>
                  <p:cNvCxnSpPr/>
                  <p:nvPr/>
                </p:nvCxnSpPr>
                <p:spPr>
                  <a:xfrm>
                    <a:off x="5557307" y="4463954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46" name="Group 21"/>
                  <p:cNvGrpSpPr/>
                  <p:nvPr/>
                </p:nvGrpSpPr>
                <p:grpSpPr>
                  <a:xfrm>
                    <a:off x="4213428" y="1254085"/>
                    <a:ext cx="3321673" cy="3737470"/>
                    <a:chOff x="4213428" y="1254085"/>
                    <a:chExt cx="3321673" cy="3737470"/>
                  </a:xfrm>
                </p:grpSpPr>
                <p:cxnSp>
                  <p:nvCxnSpPr>
                    <p:cNvPr id="447" name="Straight Connector 446"/>
                    <p:cNvCxnSpPr>
                      <a:endCxn id="462" idx="1"/>
                    </p:cNvCxnSpPr>
                    <p:nvPr/>
                  </p:nvCxnSpPr>
                  <p:spPr>
                    <a:xfrm flipV="1">
                      <a:off x="4310348" y="1785509"/>
                      <a:ext cx="6662" cy="193211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48" name="Group 23"/>
                    <p:cNvGrpSpPr/>
                    <p:nvPr/>
                  </p:nvGrpSpPr>
                  <p:grpSpPr>
                    <a:xfrm>
                      <a:off x="4213428" y="1254085"/>
                      <a:ext cx="3321673" cy="3737470"/>
                      <a:chOff x="4213428" y="1254085"/>
                      <a:chExt cx="3321673" cy="3737470"/>
                    </a:xfrm>
                  </p:grpSpPr>
                  <p:cxnSp>
                    <p:nvCxnSpPr>
                      <p:cNvPr id="450" name="Straight Connector 449"/>
                      <p:cNvCxnSpPr/>
                      <p:nvPr/>
                    </p:nvCxnSpPr>
                    <p:spPr>
                      <a:xfrm flipV="1">
                        <a:off x="5755024" y="4382537"/>
                        <a:ext cx="0" cy="81417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1" name="Straight Connector 450"/>
                      <p:cNvCxnSpPr/>
                      <p:nvPr/>
                    </p:nvCxnSpPr>
                    <p:spPr>
                      <a:xfrm flipV="1">
                        <a:off x="5559011" y="4382537"/>
                        <a:ext cx="0" cy="81417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2" name="Straight Connector 451"/>
                      <p:cNvCxnSpPr/>
                      <p:nvPr/>
                    </p:nvCxnSpPr>
                    <p:spPr>
                      <a:xfrm>
                        <a:off x="5658104" y="4463954"/>
                        <a:ext cx="0" cy="116310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53" name="Oval 452"/>
                      <p:cNvSpPr/>
                      <p:nvPr/>
                    </p:nvSpPr>
                    <p:spPr>
                      <a:xfrm>
                        <a:off x="7164928" y="4201060"/>
                        <a:ext cx="196013" cy="196013"/>
                      </a:xfrm>
                      <a:prstGeom prst="ellipse">
                        <a:avLst/>
                      </a:prstGeom>
                      <a:solidFill>
                        <a:srgbClr val="FF6600"/>
                      </a:solidFill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rgbClr val="FF6600"/>
                          </a:solidFill>
                        </a:endParaRPr>
                      </a:p>
                    </p:txBody>
                  </p:sp>
                  <p:sp>
                    <p:nvSpPr>
                      <p:cNvPr id="454" name="Oval 453"/>
                      <p:cNvSpPr/>
                      <p:nvPr/>
                    </p:nvSpPr>
                    <p:spPr>
                      <a:xfrm flipH="1">
                        <a:off x="6990770" y="2897876"/>
                        <a:ext cx="544331" cy="544331"/>
                      </a:xfrm>
                      <a:prstGeom prst="ellipse">
                        <a:avLst/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rgbClr val="FF6600"/>
                          </a:solidFill>
                        </a:endParaRPr>
                      </a:p>
                    </p:txBody>
                  </p:sp>
                  <p:cxnSp>
                    <p:nvCxnSpPr>
                      <p:cNvPr id="455" name="Straight Connector 454"/>
                      <p:cNvCxnSpPr/>
                      <p:nvPr/>
                    </p:nvCxnSpPr>
                    <p:spPr>
                      <a:xfrm flipH="1" flipV="1">
                        <a:off x="6462359" y="2644177"/>
                        <a:ext cx="0" cy="1942871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56" name="Block Arc 455"/>
                      <p:cNvSpPr/>
                      <p:nvPr/>
                    </p:nvSpPr>
                    <p:spPr>
                      <a:xfrm flipH="1">
                        <a:off x="6461273" y="2233319"/>
                        <a:ext cx="801662" cy="821715"/>
                      </a:xfrm>
                      <a:prstGeom prst="blockArc">
                        <a:avLst>
                          <a:gd name="adj1" fmla="val 10800000"/>
                          <a:gd name="adj2" fmla="val 4"/>
                          <a:gd name="adj3" fmla="val 0"/>
                        </a:avLst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rgbClr val="FF6600"/>
                          </a:solidFill>
                        </a:endParaRPr>
                      </a:p>
                    </p:txBody>
                  </p:sp>
                  <p:sp>
                    <p:nvSpPr>
                      <p:cNvPr id="457" name="Block Arc 456"/>
                      <p:cNvSpPr/>
                      <p:nvPr/>
                    </p:nvSpPr>
                    <p:spPr>
                      <a:xfrm rot="10800000" flipH="1">
                        <a:off x="5658104" y="4169840"/>
                        <a:ext cx="801662" cy="821715"/>
                      </a:xfrm>
                      <a:prstGeom prst="blockArc">
                        <a:avLst>
                          <a:gd name="adj1" fmla="val 10800000"/>
                          <a:gd name="adj2" fmla="val 4"/>
                          <a:gd name="adj3" fmla="val 0"/>
                        </a:avLst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rgbClr val="FF6600"/>
                          </a:solidFill>
                        </a:endParaRPr>
                      </a:p>
                    </p:txBody>
                  </p:sp>
                  <p:cxnSp>
                    <p:nvCxnSpPr>
                      <p:cNvPr id="458" name="Straight Connector 457"/>
                      <p:cNvCxnSpPr/>
                      <p:nvPr/>
                    </p:nvCxnSpPr>
                    <p:spPr>
                      <a:xfrm rot="10800000">
                        <a:off x="4213428" y="1978720"/>
                        <a:ext cx="197717" cy="0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9" name="Straight Connector 458"/>
                      <p:cNvCxnSpPr/>
                      <p:nvPr/>
                    </p:nvCxnSpPr>
                    <p:spPr>
                      <a:xfrm rot="10800000" flipV="1">
                        <a:off x="4213428" y="1978720"/>
                        <a:ext cx="0" cy="81417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0" name="Straight Connector 459"/>
                      <p:cNvCxnSpPr/>
                      <p:nvPr/>
                    </p:nvCxnSpPr>
                    <p:spPr>
                      <a:xfrm rot="10800000" flipV="1">
                        <a:off x="4409441" y="1978720"/>
                        <a:ext cx="0" cy="81417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61" name="Block Arc 460"/>
                      <p:cNvSpPr/>
                      <p:nvPr/>
                    </p:nvSpPr>
                    <p:spPr>
                      <a:xfrm rot="10800000" flipH="1">
                        <a:off x="6015976" y="1254085"/>
                        <a:ext cx="1246959" cy="1215769"/>
                      </a:xfrm>
                      <a:prstGeom prst="blockArc">
                        <a:avLst>
                          <a:gd name="adj1" fmla="val 21574898"/>
                          <a:gd name="adj2" fmla="val 5395371"/>
                          <a:gd name="adj3" fmla="val 0"/>
                        </a:avLst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rgbClr val="FF6600"/>
                          </a:solidFill>
                        </a:endParaRPr>
                      </a:p>
                    </p:txBody>
                  </p:sp>
                  <p:sp>
                    <p:nvSpPr>
                      <p:cNvPr id="462" name="Block Arc 461"/>
                      <p:cNvSpPr/>
                      <p:nvPr/>
                    </p:nvSpPr>
                    <p:spPr>
                      <a:xfrm rot="5400000" flipH="1">
                        <a:off x="4294753" y="1269680"/>
                        <a:ext cx="1246959" cy="1215769"/>
                      </a:xfrm>
                      <a:prstGeom prst="blockArc">
                        <a:avLst>
                          <a:gd name="adj1" fmla="val 27279"/>
                          <a:gd name="adj2" fmla="val 4877692"/>
                          <a:gd name="adj3" fmla="val 0"/>
                        </a:avLst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rgbClr val="FF6600"/>
                          </a:solidFill>
                        </a:endParaRPr>
                      </a:p>
                    </p:txBody>
                  </p:sp>
                  <p:cxnSp>
                    <p:nvCxnSpPr>
                      <p:cNvPr id="463" name="Straight Connector 462"/>
                      <p:cNvCxnSpPr>
                        <a:stCxn id="454" idx="0"/>
                        <a:endCxn id="461" idx="0"/>
                      </p:cNvCxnSpPr>
                      <p:nvPr/>
                    </p:nvCxnSpPr>
                    <p:spPr>
                      <a:xfrm flipH="1" flipV="1">
                        <a:off x="7262918" y="1866522"/>
                        <a:ext cx="17" cy="1031354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4" name="Straight Connector 463"/>
                      <p:cNvCxnSpPr>
                        <a:stCxn id="461" idx="1"/>
                        <a:endCxn id="462" idx="0"/>
                      </p:cNvCxnSpPr>
                      <p:nvPr/>
                    </p:nvCxnSpPr>
                    <p:spPr>
                      <a:xfrm flipH="1">
                        <a:off x="4913285" y="1254086"/>
                        <a:ext cx="1726989" cy="20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5" name="Curved Connector 464"/>
                      <p:cNvCxnSpPr/>
                      <p:nvPr/>
                    </p:nvCxnSpPr>
                    <p:spPr>
                      <a:xfrm flipV="1">
                        <a:off x="7163224" y="3069762"/>
                        <a:ext cx="215900" cy="186591"/>
                      </a:xfrm>
                      <a:prstGeom prst="curvedConnector3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49" name="Straight Connector 448"/>
                    <p:cNvCxnSpPr>
                      <a:stCxn id="454" idx="4"/>
                      <a:endCxn id="453" idx="0"/>
                    </p:cNvCxnSpPr>
                    <p:nvPr/>
                  </p:nvCxnSpPr>
                  <p:spPr>
                    <a:xfrm>
                      <a:off x="7262935" y="3442207"/>
                      <a:ext cx="0" cy="758853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438" name="Straight Arrow Connector 437"/>
                <p:cNvCxnSpPr/>
                <p:nvPr/>
              </p:nvCxnSpPr>
              <p:spPr>
                <a:xfrm flipH="1" flipV="1">
                  <a:off x="1894202" y="5610952"/>
                  <a:ext cx="1704" cy="551116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Arrow Connector 438"/>
                <p:cNvCxnSpPr/>
                <p:nvPr/>
              </p:nvCxnSpPr>
              <p:spPr>
                <a:xfrm flipH="1" flipV="1">
                  <a:off x="5306325" y="5606808"/>
                  <a:ext cx="1704" cy="551116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Straight Arrow Connector 439"/>
                <p:cNvCxnSpPr/>
                <p:nvPr/>
              </p:nvCxnSpPr>
              <p:spPr>
                <a:xfrm flipH="1" flipV="1">
                  <a:off x="7340750" y="5617739"/>
                  <a:ext cx="1704" cy="551116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Arrow Connector 440"/>
                <p:cNvCxnSpPr/>
                <p:nvPr/>
              </p:nvCxnSpPr>
              <p:spPr>
                <a:xfrm>
                  <a:off x="4081159" y="6168854"/>
                  <a:ext cx="0" cy="537545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Arrow Connector 441"/>
                <p:cNvCxnSpPr/>
                <p:nvPr/>
              </p:nvCxnSpPr>
              <p:spPr>
                <a:xfrm rot="5400000" flipH="1" flipV="1">
                  <a:off x="1126256" y="3940094"/>
                  <a:ext cx="1703" cy="551114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Arrow Connector 442"/>
                <p:cNvCxnSpPr/>
                <p:nvPr/>
              </p:nvCxnSpPr>
              <p:spPr>
                <a:xfrm rot="5400000" flipH="1" flipV="1">
                  <a:off x="1133495" y="7640110"/>
                  <a:ext cx="1703" cy="551115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Arrow Connector 443"/>
                <p:cNvCxnSpPr/>
                <p:nvPr/>
              </p:nvCxnSpPr>
              <p:spPr>
                <a:xfrm rot="16200000" flipV="1">
                  <a:off x="1133495" y="8243041"/>
                  <a:ext cx="1703" cy="551115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1" name="TextBox 430"/>
              <p:cNvSpPr txBox="1"/>
              <p:nvPr/>
            </p:nvSpPr>
            <p:spPr>
              <a:xfrm>
                <a:off x="6251069" y="3917384"/>
                <a:ext cx="8168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6600"/>
                    </a:solidFill>
                    <a:latin typeface="Times New Roman"/>
                    <a:cs typeface="Times New Roman"/>
                  </a:rPr>
                  <a:t>Slow Inhibitory Cells</a:t>
                </a:r>
                <a:endParaRPr lang="en-US" sz="1200" dirty="0">
                  <a:solidFill>
                    <a:srgbClr val="FF66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538" name="Group 348"/>
            <p:cNvGrpSpPr/>
            <p:nvPr/>
          </p:nvGrpSpPr>
          <p:grpSpPr>
            <a:xfrm rot="5400000">
              <a:off x="694320" y="5259343"/>
              <a:ext cx="62283" cy="318147"/>
              <a:chOff x="1936722" y="8607425"/>
              <a:chExt cx="105938" cy="541143"/>
            </a:xfrm>
            <a:solidFill>
              <a:schemeClr val="tx1"/>
            </a:solidFill>
          </p:grpSpPr>
          <p:cxnSp>
            <p:nvCxnSpPr>
              <p:cNvPr id="539" name="Straight Connector 538"/>
              <p:cNvCxnSpPr/>
              <p:nvPr/>
            </p:nvCxnSpPr>
            <p:spPr>
              <a:xfrm>
                <a:off x="1936722" y="8950245"/>
                <a:ext cx="105938" cy="0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/>
              <p:cNvCxnSpPr/>
              <p:nvPr/>
            </p:nvCxnSpPr>
            <p:spPr>
              <a:xfrm flipV="1">
                <a:off x="2042660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/>
              <p:cNvCxnSpPr/>
              <p:nvPr/>
            </p:nvCxnSpPr>
            <p:spPr>
              <a:xfrm flipV="1">
                <a:off x="1937635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/>
              <p:cNvCxnSpPr/>
              <p:nvPr/>
            </p:nvCxnSpPr>
            <p:spPr>
              <a:xfrm flipH="1">
                <a:off x="1990730" y="8950245"/>
                <a:ext cx="1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3" name="Oval 542"/>
              <p:cNvSpPr/>
              <p:nvPr/>
            </p:nvSpPr>
            <p:spPr>
              <a:xfrm>
                <a:off x="1937634" y="8805748"/>
                <a:ext cx="105025" cy="105026"/>
              </a:xfrm>
              <a:prstGeom prst="ellipse">
                <a:avLst/>
              </a:prstGeom>
              <a:grpFill/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cxnSp>
            <p:nvCxnSpPr>
              <p:cNvPr id="544" name="Straight Connector 543"/>
              <p:cNvCxnSpPr>
                <a:endCxn id="543" idx="0"/>
              </p:cNvCxnSpPr>
              <p:nvPr/>
            </p:nvCxnSpPr>
            <p:spPr>
              <a:xfrm flipH="1">
                <a:off x="1990147" y="8607425"/>
                <a:ext cx="583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Group 353"/>
            <p:cNvGrpSpPr/>
            <p:nvPr/>
          </p:nvGrpSpPr>
          <p:grpSpPr>
            <a:xfrm rot="5400000">
              <a:off x="5301401" y="5259343"/>
              <a:ext cx="62283" cy="318147"/>
              <a:chOff x="1936722" y="8607425"/>
              <a:chExt cx="105938" cy="541143"/>
            </a:xfrm>
            <a:solidFill>
              <a:schemeClr val="tx1"/>
            </a:solidFill>
          </p:grpSpPr>
          <p:cxnSp>
            <p:nvCxnSpPr>
              <p:cNvPr id="546" name="Straight Connector 545"/>
              <p:cNvCxnSpPr/>
              <p:nvPr/>
            </p:nvCxnSpPr>
            <p:spPr>
              <a:xfrm>
                <a:off x="1936722" y="8950245"/>
                <a:ext cx="105938" cy="0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/>
              <p:cNvCxnSpPr/>
              <p:nvPr/>
            </p:nvCxnSpPr>
            <p:spPr>
              <a:xfrm flipV="1">
                <a:off x="2042660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/>
              <p:cNvCxnSpPr/>
              <p:nvPr/>
            </p:nvCxnSpPr>
            <p:spPr>
              <a:xfrm flipV="1">
                <a:off x="1937635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/>
              <p:cNvCxnSpPr/>
              <p:nvPr/>
            </p:nvCxnSpPr>
            <p:spPr>
              <a:xfrm flipH="1">
                <a:off x="1990730" y="8950245"/>
                <a:ext cx="1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" name="Oval 549"/>
              <p:cNvSpPr/>
              <p:nvPr/>
            </p:nvSpPr>
            <p:spPr>
              <a:xfrm>
                <a:off x="1937634" y="8805748"/>
                <a:ext cx="105025" cy="105026"/>
              </a:xfrm>
              <a:prstGeom prst="ellipse">
                <a:avLst/>
              </a:prstGeom>
              <a:pattFill prst="wdUpDiag">
                <a:fgClr>
                  <a:schemeClr val="tx1"/>
                </a:fgClr>
                <a:bgClr>
                  <a:prstClr val="white"/>
                </a:bgClr>
              </a:patt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cxnSp>
            <p:nvCxnSpPr>
              <p:cNvPr id="551" name="Straight Connector 550"/>
              <p:cNvCxnSpPr>
                <a:endCxn id="550" idx="0"/>
              </p:cNvCxnSpPr>
              <p:nvPr/>
            </p:nvCxnSpPr>
            <p:spPr>
              <a:xfrm flipH="1">
                <a:off x="1990147" y="8607425"/>
                <a:ext cx="583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" name="Group 360"/>
            <p:cNvGrpSpPr/>
            <p:nvPr/>
          </p:nvGrpSpPr>
          <p:grpSpPr>
            <a:xfrm rot="5400000">
              <a:off x="2714150" y="5259343"/>
              <a:ext cx="62283" cy="318147"/>
              <a:chOff x="1936722" y="8607425"/>
              <a:chExt cx="105938" cy="541143"/>
            </a:xfrm>
            <a:solidFill>
              <a:schemeClr val="tx1"/>
            </a:solidFill>
          </p:grpSpPr>
          <p:cxnSp>
            <p:nvCxnSpPr>
              <p:cNvPr id="553" name="Straight Connector 552"/>
              <p:cNvCxnSpPr/>
              <p:nvPr/>
            </p:nvCxnSpPr>
            <p:spPr>
              <a:xfrm>
                <a:off x="1936722" y="8950245"/>
                <a:ext cx="105938" cy="0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/>
              <p:cNvCxnSpPr/>
              <p:nvPr/>
            </p:nvCxnSpPr>
            <p:spPr>
              <a:xfrm flipV="1">
                <a:off x="2042660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/>
              <p:cNvCxnSpPr/>
              <p:nvPr/>
            </p:nvCxnSpPr>
            <p:spPr>
              <a:xfrm flipV="1">
                <a:off x="1937635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/>
              <p:cNvCxnSpPr/>
              <p:nvPr/>
            </p:nvCxnSpPr>
            <p:spPr>
              <a:xfrm flipH="1">
                <a:off x="1990730" y="8950245"/>
                <a:ext cx="1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7" name="Oval 556"/>
              <p:cNvSpPr/>
              <p:nvPr/>
            </p:nvSpPr>
            <p:spPr>
              <a:xfrm>
                <a:off x="1937634" y="8805748"/>
                <a:ext cx="105025" cy="105026"/>
              </a:xfrm>
              <a:prstGeom prst="ellipse">
                <a:avLst/>
              </a:prstGeom>
              <a:solidFill>
                <a:schemeClr val="bg1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cxnSp>
            <p:nvCxnSpPr>
              <p:cNvPr id="558" name="Straight Connector 557"/>
              <p:cNvCxnSpPr>
                <a:endCxn id="557" idx="0"/>
              </p:cNvCxnSpPr>
              <p:nvPr/>
            </p:nvCxnSpPr>
            <p:spPr>
              <a:xfrm flipH="1">
                <a:off x="1990147" y="8607425"/>
                <a:ext cx="583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9" name="TextBox 558"/>
            <p:cNvSpPr txBox="1"/>
            <p:nvPr/>
          </p:nvSpPr>
          <p:spPr>
            <a:xfrm>
              <a:off x="888462" y="5279917"/>
              <a:ext cx="14398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Excitatory Synapse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560" name="TextBox 559"/>
            <p:cNvSpPr txBox="1"/>
            <p:nvPr/>
          </p:nvSpPr>
          <p:spPr>
            <a:xfrm>
              <a:off x="5495542" y="5279917"/>
              <a:ext cx="16863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Slow Inhibitory Synapse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561" name="TextBox 560"/>
            <p:cNvSpPr txBox="1"/>
            <p:nvPr/>
          </p:nvSpPr>
          <p:spPr>
            <a:xfrm>
              <a:off x="2908292" y="5279917"/>
              <a:ext cx="2007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Fast Inhibitory Synapse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562" name="TextBox 561"/>
            <p:cNvSpPr txBox="1"/>
            <p:nvPr/>
          </p:nvSpPr>
          <p:spPr>
            <a:xfrm>
              <a:off x="2515453" y="3590938"/>
              <a:ext cx="3256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b)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563" name="TextBox 562"/>
            <p:cNvSpPr txBox="1"/>
            <p:nvPr/>
          </p:nvSpPr>
          <p:spPr>
            <a:xfrm>
              <a:off x="4157513" y="3590938"/>
              <a:ext cx="3042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c</a:t>
              </a:r>
              <a:r>
                <a:rPr lang="en-US" sz="1200" dirty="0" smtClean="0">
                  <a:latin typeface="Times New Roman"/>
                  <a:cs typeface="Times New Roman"/>
                </a:rPr>
                <a:t>)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grpSp>
          <p:nvGrpSpPr>
            <p:cNvPr id="564" name="Group 115"/>
            <p:cNvGrpSpPr/>
            <p:nvPr/>
          </p:nvGrpSpPr>
          <p:grpSpPr>
            <a:xfrm>
              <a:off x="1740029" y="3871051"/>
              <a:ext cx="245134" cy="854652"/>
              <a:chOff x="4744090" y="1677212"/>
              <a:chExt cx="778176" cy="2713077"/>
            </a:xfrm>
          </p:grpSpPr>
          <p:cxnSp>
            <p:nvCxnSpPr>
              <p:cNvPr id="565" name="Straight Connector 564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6" name="Group 196"/>
              <p:cNvGrpSpPr/>
              <p:nvPr/>
            </p:nvGrpSpPr>
            <p:grpSpPr>
              <a:xfrm>
                <a:off x="4744090" y="1677212"/>
                <a:ext cx="778176" cy="2713077"/>
                <a:chOff x="4744090" y="1677212"/>
                <a:chExt cx="778176" cy="2713077"/>
              </a:xfrm>
            </p:grpSpPr>
            <p:sp>
              <p:nvSpPr>
                <p:cNvPr id="567" name="Oval 566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solidFill>
                  <a:srgbClr val="FF0000"/>
                </a:solid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Oval 567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9" name="Straight Connector 568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Curved Connector 569"/>
                <p:cNvCxnSpPr>
                  <a:endCxn id="567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/>
                <p:cNvCxnSpPr>
                  <a:stCxn id="568" idx="0"/>
                  <a:endCxn id="575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Straight Connector 571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572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Straight Connector 573"/>
                <p:cNvCxnSpPr>
                  <a:endCxn id="575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5" name="Block Arc 574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76" name="Curved Connector 575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7" name="Group 116"/>
            <p:cNvGrpSpPr/>
            <p:nvPr/>
          </p:nvGrpSpPr>
          <p:grpSpPr>
            <a:xfrm>
              <a:off x="689751" y="3734258"/>
              <a:ext cx="770280" cy="382982"/>
              <a:chOff x="1409987" y="1242965"/>
              <a:chExt cx="2445251" cy="1215769"/>
            </a:xfrm>
          </p:grpSpPr>
          <p:cxnSp>
            <p:nvCxnSpPr>
              <p:cNvPr id="578" name="Straight Connector 577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580"/>
              <p:cNvCxnSpPr>
                <a:endCxn id="582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2" name="Block Arc 581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3" name="Straight Connector 582"/>
              <p:cNvCxnSpPr>
                <a:stCxn id="582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4" name="Group 117"/>
            <p:cNvGrpSpPr/>
            <p:nvPr/>
          </p:nvGrpSpPr>
          <p:grpSpPr>
            <a:xfrm>
              <a:off x="691126" y="3989234"/>
              <a:ext cx="1118290" cy="1117364"/>
              <a:chOff x="1414352" y="2052385"/>
              <a:chExt cx="3550007" cy="3547055"/>
            </a:xfrm>
          </p:grpSpPr>
          <p:cxnSp>
            <p:nvCxnSpPr>
              <p:cNvPr id="585" name="Straight Connector 584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6" name="Group 159"/>
              <p:cNvGrpSpPr/>
              <p:nvPr/>
            </p:nvGrpSpPr>
            <p:grpSpPr>
              <a:xfrm>
                <a:off x="1414352" y="2052385"/>
                <a:ext cx="3550007" cy="3547055"/>
                <a:chOff x="1414352" y="2052385"/>
                <a:chExt cx="3550007" cy="3547055"/>
              </a:xfrm>
            </p:grpSpPr>
            <p:sp>
              <p:nvSpPr>
                <p:cNvPr id="587" name="Isosceles Triangle 586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8" name="Straight Connector 587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9" name="Straight Connector 588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0" name="Straight Connector 589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1" name="Oval 590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2" name="Straight Connector 591"/>
                <p:cNvCxnSpPr>
                  <a:stCxn id="587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3" name="Oval 592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4" name="Curved Connector 593"/>
                <p:cNvCxnSpPr>
                  <a:stCxn id="591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5" name="Curved Connector 594"/>
                <p:cNvCxnSpPr>
                  <a:stCxn id="593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6" name="Block Arc 595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97" name="Straight Connector 596"/>
                <p:cNvCxnSpPr>
                  <a:endCxn id="587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8" name="Block Arc 597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99" name="Curved Connector 598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0" name="Straight Connector 599"/>
                <p:cNvCxnSpPr>
                  <a:stCxn id="598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01" name="Straight Arrow Connector 600"/>
            <p:cNvCxnSpPr/>
            <p:nvPr/>
          </p:nvCxnSpPr>
          <p:spPr>
            <a:xfrm flipH="1" flipV="1">
              <a:off x="2054702" y="4252132"/>
              <a:ext cx="537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Arrow Connector 601"/>
            <p:cNvCxnSpPr/>
            <p:nvPr/>
          </p:nvCxnSpPr>
          <p:spPr>
            <a:xfrm>
              <a:off x="1659553" y="4429183"/>
              <a:ext cx="0" cy="16933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Arrow Connector 602"/>
            <p:cNvCxnSpPr/>
            <p:nvPr/>
          </p:nvCxnSpPr>
          <p:spPr>
            <a:xfrm rot="5400000" flipH="1" flipV="1">
              <a:off x="737691" y="3727097"/>
              <a:ext cx="536" cy="17360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Arrow Connector 603"/>
            <p:cNvCxnSpPr/>
            <p:nvPr/>
          </p:nvCxnSpPr>
          <p:spPr>
            <a:xfrm rot="16200000" flipV="1">
              <a:off x="730957" y="5133632"/>
              <a:ext cx="536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TextBox 604"/>
            <p:cNvSpPr txBox="1"/>
            <p:nvPr/>
          </p:nvSpPr>
          <p:spPr>
            <a:xfrm>
              <a:off x="1887524" y="3807091"/>
              <a:ext cx="856114" cy="46166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Inhibitory</a:t>
              </a:r>
              <a:br>
                <a:rPr lang="en-US" sz="12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</a:br>
              <a:r>
                <a:rPr lang="en-US" sz="12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Cells</a:t>
              </a:r>
              <a:endParaRPr lang="en-US" sz="120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06" name="Right Arrow 605"/>
            <p:cNvSpPr/>
            <p:nvPr/>
          </p:nvSpPr>
          <p:spPr>
            <a:xfrm rot="1416621">
              <a:off x="1084928" y="4194497"/>
              <a:ext cx="424862" cy="186941"/>
            </a:xfrm>
            <a:prstGeom prst="rightArrow">
              <a:avLst>
                <a:gd name="adj1" fmla="val 3229"/>
                <a:gd name="adj2" fmla="val 155935"/>
              </a:avLst>
            </a:prstGeom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</a:gsLst>
              <a:lin ang="16200000" scaled="0"/>
              <a:tileRect/>
            </a:gra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TextBox 606"/>
            <p:cNvSpPr txBox="1"/>
            <p:nvPr/>
          </p:nvSpPr>
          <p:spPr>
            <a:xfrm>
              <a:off x="594887" y="4068586"/>
              <a:ext cx="663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Times New Roman"/>
                  <a:cs typeface="Times New Roman"/>
                </a:rPr>
                <a:t>iEEG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608" name="TextBox 607"/>
            <p:cNvSpPr txBox="1"/>
            <p:nvPr/>
          </p:nvSpPr>
          <p:spPr>
            <a:xfrm>
              <a:off x="669821" y="4574166"/>
              <a:ext cx="847836" cy="422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Pyramidal</a:t>
              </a:r>
              <a:b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</a:br>
              <a: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Cells</a:t>
              </a:r>
              <a:endParaRPr lang="en-US" sz="1200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09" name="TextBox 608"/>
            <p:cNvSpPr txBox="1"/>
            <p:nvPr/>
          </p:nvSpPr>
          <p:spPr>
            <a:xfrm>
              <a:off x="729838" y="3724218"/>
              <a:ext cx="716586" cy="253656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1200" dirty="0" err="1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Cx</a:t>
              </a:r>
              <a:r>
                <a:rPr lang="en-US" sz="12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. In</a:t>
              </a:r>
              <a:endParaRPr lang="en-US" sz="12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10" name="TextBox 609"/>
            <p:cNvSpPr txBox="1"/>
            <p:nvPr/>
          </p:nvSpPr>
          <p:spPr>
            <a:xfrm>
              <a:off x="768055" y="5070991"/>
              <a:ext cx="741409" cy="274770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1200" dirty="0" err="1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Cx</a:t>
              </a:r>
              <a: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. Out</a:t>
              </a:r>
              <a:endParaRPr lang="en-US" sz="1200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roup 539"/>
          <p:cNvGrpSpPr/>
          <p:nvPr/>
        </p:nvGrpSpPr>
        <p:grpSpPr>
          <a:xfrm>
            <a:off x="892218" y="8408354"/>
            <a:ext cx="1469365" cy="1372342"/>
            <a:chOff x="414769" y="4031815"/>
            <a:chExt cx="1469365" cy="1372342"/>
          </a:xfrm>
        </p:grpSpPr>
        <p:grpSp>
          <p:nvGrpSpPr>
            <p:cNvPr id="751" name="Group 225"/>
            <p:cNvGrpSpPr/>
            <p:nvPr/>
          </p:nvGrpSpPr>
          <p:grpSpPr>
            <a:xfrm>
              <a:off x="1570147" y="4168608"/>
              <a:ext cx="245134" cy="854651"/>
              <a:chOff x="4744090" y="1677212"/>
              <a:chExt cx="778176" cy="2713077"/>
            </a:xfrm>
          </p:grpSpPr>
          <p:cxnSp>
            <p:nvCxnSpPr>
              <p:cNvPr id="306" name="Straight Connector 305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2" name="Group 306"/>
              <p:cNvGrpSpPr/>
              <p:nvPr/>
            </p:nvGrpSpPr>
            <p:grpSpPr>
              <a:xfrm>
                <a:off x="4744090" y="1677212"/>
                <a:ext cx="778176" cy="2713077"/>
                <a:chOff x="4744090" y="1677212"/>
                <a:chExt cx="778176" cy="2713077"/>
              </a:xfrm>
            </p:grpSpPr>
            <p:sp>
              <p:nvSpPr>
                <p:cNvPr id="308" name="Oval 307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solidFill>
                  <a:srgbClr val="FF0000"/>
                </a:solid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Oval 309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1" name="Straight Connector 310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Curved Connector 312"/>
                <p:cNvCxnSpPr>
                  <a:endCxn id="308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>
                  <a:stCxn id="310" idx="0"/>
                  <a:endCxn id="318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>
                  <a:endCxn id="318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8" name="Block Arc 317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9" name="Curved Connector 318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53" name="Group 226"/>
            <p:cNvGrpSpPr/>
            <p:nvPr/>
          </p:nvGrpSpPr>
          <p:grpSpPr>
            <a:xfrm>
              <a:off x="519869" y="4031815"/>
              <a:ext cx="770282" cy="382981"/>
              <a:chOff x="1409987" y="1242965"/>
              <a:chExt cx="2445251" cy="1215769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>
                <a:endCxn id="304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4" name="Block Arc 303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5" name="Straight Connector 304"/>
              <p:cNvCxnSpPr>
                <a:stCxn id="304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4" name="Group 227"/>
            <p:cNvGrpSpPr/>
            <p:nvPr/>
          </p:nvGrpSpPr>
          <p:grpSpPr>
            <a:xfrm>
              <a:off x="521244" y="4286792"/>
              <a:ext cx="1118292" cy="1117365"/>
              <a:chOff x="1414352" y="2052385"/>
              <a:chExt cx="3550007" cy="3547055"/>
            </a:xfrm>
          </p:grpSpPr>
          <p:cxnSp>
            <p:nvCxnSpPr>
              <p:cNvPr id="268" name="Straight Connector 267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5" name="Group 269"/>
              <p:cNvGrpSpPr/>
              <p:nvPr/>
            </p:nvGrpSpPr>
            <p:grpSpPr>
              <a:xfrm>
                <a:off x="1414352" y="2052385"/>
                <a:ext cx="3550007" cy="3547055"/>
                <a:chOff x="1414352" y="2052385"/>
                <a:chExt cx="3550007" cy="3547055"/>
              </a:xfrm>
            </p:grpSpPr>
            <p:sp>
              <p:nvSpPr>
                <p:cNvPr id="271" name="Isosceles Triangle 270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9" name="Oval 278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0" name="Straight Connector 279"/>
                <p:cNvCxnSpPr>
                  <a:stCxn id="271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2" name="Oval 281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4" name="Curved Connector 283"/>
                <p:cNvCxnSpPr>
                  <a:stCxn id="279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Curved Connector 285"/>
                <p:cNvCxnSpPr>
                  <a:stCxn id="282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Block Arc 290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2" name="Straight Connector 291"/>
                <p:cNvCxnSpPr>
                  <a:endCxn id="271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7" name="Block Arc 296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8" name="Curved Connector 297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>
                  <a:stCxn id="297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4" name="Straight Arrow Connector 233"/>
            <p:cNvCxnSpPr/>
            <p:nvPr/>
          </p:nvCxnSpPr>
          <p:spPr>
            <a:xfrm>
              <a:off x="1489672" y="4726741"/>
              <a:ext cx="0" cy="16933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/>
            <p:nvPr/>
          </p:nvCxnSpPr>
          <p:spPr>
            <a:xfrm flipH="1" flipV="1">
              <a:off x="1883597" y="4553132"/>
              <a:ext cx="537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TextBox 334"/>
            <p:cNvSpPr txBox="1"/>
            <p:nvPr/>
          </p:nvSpPr>
          <p:spPr>
            <a:xfrm>
              <a:off x="455872" y="4657489"/>
              <a:ext cx="847836" cy="422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Pyramidal</a:t>
              </a:r>
              <a:b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</a:br>
              <a: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Cells</a:t>
              </a:r>
              <a:endParaRPr lang="en-US" sz="1200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37" name="Right Arrow 336"/>
            <p:cNvSpPr/>
            <p:nvPr/>
          </p:nvSpPr>
          <p:spPr>
            <a:xfrm rot="1416621">
              <a:off x="919249" y="4459661"/>
              <a:ext cx="424862" cy="186941"/>
            </a:xfrm>
            <a:prstGeom prst="rightArrow">
              <a:avLst>
                <a:gd name="adj1" fmla="val 3229"/>
                <a:gd name="adj2" fmla="val 155935"/>
              </a:avLst>
            </a:prstGeom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</a:gsLst>
              <a:lin ang="16200000" scaled="0"/>
              <a:tileRect/>
            </a:gra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414769" y="4315632"/>
              <a:ext cx="663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Times New Roman"/>
                  <a:cs typeface="Times New Roman"/>
                </a:rPr>
                <a:t>iEEG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cxnSp>
          <p:nvCxnSpPr>
            <p:cNvPr id="749" name="Straight Arrow Connector 748"/>
            <p:cNvCxnSpPr/>
            <p:nvPr/>
          </p:nvCxnSpPr>
          <p:spPr>
            <a:xfrm rot="5400000" flipH="1" flipV="1">
              <a:off x="534478" y="4079019"/>
              <a:ext cx="536" cy="17360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Arrow Connector 749"/>
            <p:cNvCxnSpPr/>
            <p:nvPr/>
          </p:nvCxnSpPr>
          <p:spPr>
            <a:xfrm rot="16200000" flipV="1">
              <a:off x="525147" y="5227570"/>
              <a:ext cx="536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330813" y="3590938"/>
            <a:ext cx="6120000" cy="1979860"/>
            <a:chOff x="330813" y="3590938"/>
            <a:chExt cx="6036122" cy="1979860"/>
          </a:xfrm>
        </p:grpSpPr>
        <p:sp>
          <p:nvSpPr>
            <p:cNvPr id="373" name="TextBox 372"/>
            <p:cNvSpPr txBox="1"/>
            <p:nvPr/>
          </p:nvSpPr>
          <p:spPr>
            <a:xfrm>
              <a:off x="330813" y="3590938"/>
              <a:ext cx="268611" cy="268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A</a:t>
              </a:r>
            </a:p>
          </p:txBody>
        </p:sp>
        <p:grpSp>
          <p:nvGrpSpPr>
            <p:cNvPr id="22" name="Group 113"/>
            <p:cNvGrpSpPr/>
            <p:nvPr/>
          </p:nvGrpSpPr>
          <p:grpSpPr>
            <a:xfrm>
              <a:off x="2582359" y="3720362"/>
              <a:ext cx="1281647" cy="1411046"/>
              <a:chOff x="852047" y="3962827"/>
              <a:chExt cx="4545271" cy="4612785"/>
            </a:xfrm>
          </p:grpSpPr>
          <p:grpSp>
            <p:nvGrpSpPr>
              <p:cNvPr id="24" name="Group 114"/>
              <p:cNvGrpSpPr/>
              <p:nvPr/>
            </p:nvGrpSpPr>
            <p:grpSpPr>
              <a:xfrm>
                <a:off x="1905094" y="4397074"/>
                <a:ext cx="1010934" cy="2719862"/>
                <a:chOff x="2312554" y="1677212"/>
                <a:chExt cx="1010934" cy="2719862"/>
              </a:xfrm>
            </p:grpSpPr>
            <p:cxnSp>
              <p:nvCxnSpPr>
                <p:cNvPr id="210" name="Straight Connector 209"/>
                <p:cNvCxnSpPr/>
                <p:nvPr/>
              </p:nvCxnSpPr>
              <p:spPr>
                <a:xfrm rot="10800000">
                  <a:off x="3101614" y="1978280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>
                  <a:endCxn id="217" idx="0"/>
                </p:cNvCxnSpPr>
                <p:nvPr/>
              </p:nvCxnSpPr>
              <p:spPr>
                <a:xfrm flipH="1" flipV="1">
                  <a:off x="3198534" y="1861970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9" name="Group 211"/>
                <p:cNvGrpSpPr/>
                <p:nvPr/>
              </p:nvGrpSpPr>
              <p:grpSpPr>
                <a:xfrm>
                  <a:off x="2312554" y="1677212"/>
                  <a:ext cx="1010934" cy="2719862"/>
                  <a:chOff x="2312554" y="1677212"/>
                  <a:chExt cx="1010934" cy="2719862"/>
                </a:xfrm>
              </p:grpSpPr>
              <p:sp>
                <p:nvSpPr>
                  <p:cNvPr id="213" name="Oval 212"/>
                  <p:cNvSpPr/>
                  <p:nvPr/>
                </p:nvSpPr>
                <p:spPr>
                  <a:xfrm flipH="1">
                    <a:off x="2546398" y="2897875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214" name="Straight Connector 213"/>
                  <p:cNvCxnSpPr/>
                  <p:nvPr/>
                </p:nvCxnSpPr>
                <p:spPr>
                  <a:xfrm rot="10800000" flipV="1">
                    <a:off x="3101614" y="197828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rot="10800000" flipV="1">
                    <a:off x="3297627" y="197828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>
                    <a:stCxn id="213" idx="0"/>
                    <a:endCxn id="217" idx="1"/>
                  </p:cNvCxnSpPr>
                  <p:nvPr/>
                </p:nvCxnSpPr>
                <p:spPr>
                  <a:xfrm flipH="1" flipV="1">
                    <a:off x="2815134" y="1850850"/>
                    <a:ext cx="3429" cy="1047025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7" name="Block Arc 216"/>
                  <p:cNvSpPr/>
                  <p:nvPr/>
                </p:nvSpPr>
                <p:spPr>
                  <a:xfrm flipH="1">
                    <a:off x="2814786" y="1677212"/>
                    <a:ext cx="383748" cy="369516"/>
                  </a:xfrm>
                  <a:prstGeom prst="blockArc">
                    <a:avLst>
                      <a:gd name="adj1" fmla="val 10800000"/>
                      <a:gd name="adj2" fmla="val 21400620"/>
                      <a:gd name="adj3" fmla="val 0"/>
                    </a:avLst>
                  </a:prstGeom>
                  <a:noFill/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18" name="Oval 217"/>
                  <p:cNvSpPr/>
                  <p:nvPr/>
                </p:nvSpPr>
                <p:spPr>
                  <a:xfrm>
                    <a:off x="2312554" y="4201061"/>
                    <a:ext cx="196013" cy="196013"/>
                  </a:xfrm>
                  <a:prstGeom prst="ellipse">
                    <a:avLst/>
                  </a:prstGeom>
                  <a:solidFill>
                    <a:srgbClr val="30FF20"/>
                  </a:solidFill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19" name="Oval 218"/>
                  <p:cNvSpPr/>
                  <p:nvPr/>
                </p:nvSpPr>
                <p:spPr>
                  <a:xfrm>
                    <a:off x="3127475" y="4201061"/>
                    <a:ext cx="196013" cy="196013"/>
                  </a:xfrm>
                  <a:prstGeom prst="ellipse">
                    <a:avLst/>
                  </a:prstGeom>
                  <a:solidFill>
                    <a:srgbClr val="30FF20"/>
                  </a:solidFill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220" name="Straight Connector 219"/>
                  <p:cNvCxnSpPr/>
                  <p:nvPr/>
                </p:nvCxnSpPr>
                <p:spPr>
                  <a:xfrm flipH="1" flipV="1">
                    <a:off x="2818082" y="3448992"/>
                    <a:ext cx="482" cy="26004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Curved Connector 220"/>
                  <p:cNvCxnSpPr>
                    <a:endCxn id="219" idx="0"/>
                  </p:cNvCxnSpPr>
                  <p:nvPr/>
                </p:nvCxnSpPr>
                <p:spPr>
                  <a:xfrm rot="16200000" flipH="1">
                    <a:off x="2776012" y="3751590"/>
                    <a:ext cx="492023" cy="406918"/>
                  </a:xfrm>
                  <a:prstGeom prst="curvedConnector3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Curved Connector 221"/>
                  <p:cNvCxnSpPr>
                    <a:endCxn id="218" idx="0"/>
                  </p:cNvCxnSpPr>
                  <p:nvPr/>
                </p:nvCxnSpPr>
                <p:spPr>
                  <a:xfrm rot="5400000">
                    <a:off x="2368311" y="3751288"/>
                    <a:ext cx="492023" cy="407522"/>
                  </a:xfrm>
                  <a:prstGeom prst="curvedConnector3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Curved Connector 222"/>
                  <p:cNvCxnSpPr/>
                  <p:nvPr/>
                </p:nvCxnSpPr>
                <p:spPr>
                  <a:xfrm flipV="1">
                    <a:off x="2703426" y="3069209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42" name="Group 115"/>
              <p:cNvGrpSpPr/>
              <p:nvPr/>
            </p:nvGrpSpPr>
            <p:grpSpPr>
              <a:xfrm>
                <a:off x="4336630" y="4397074"/>
                <a:ext cx="778176" cy="2713077"/>
                <a:chOff x="4744090" y="1677212"/>
                <a:chExt cx="778176" cy="2713077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 rot="10800000">
                  <a:off x="4768346" y="1978720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43" name="Group 196"/>
                <p:cNvGrpSpPr/>
                <p:nvPr/>
              </p:nvGrpSpPr>
              <p:grpSpPr>
                <a:xfrm>
                  <a:off x="4744090" y="1677212"/>
                  <a:ext cx="778176" cy="2713077"/>
                  <a:chOff x="4744090" y="1677212"/>
                  <a:chExt cx="778176" cy="2713077"/>
                </a:xfrm>
              </p:grpSpPr>
              <p:sp>
                <p:nvSpPr>
                  <p:cNvPr id="198" name="Oval 197"/>
                  <p:cNvSpPr/>
                  <p:nvPr/>
                </p:nvSpPr>
                <p:spPr>
                  <a:xfrm>
                    <a:off x="4744090" y="4194276"/>
                    <a:ext cx="196013" cy="196013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00" name="Oval 199"/>
                  <p:cNvSpPr/>
                  <p:nvPr/>
                </p:nvSpPr>
                <p:spPr>
                  <a:xfrm flipH="1">
                    <a:off x="4977935" y="2897875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201" name="Straight Connector 200"/>
                  <p:cNvCxnSpPr/>
                  <p:nvPr/>
                </p:nvCxnSpPr>
                <p:spPr>
                  <a:xfrm flipH="1" flipV="1">
                    <a:off x="5249618" y="3442207"/>
                    <a:ext cx="482" cy="26004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Curved Connector 202"/>
                  <p:cNvCxnSpPr>
                    <a:endCxn id="198" idx="0"/>
                  </p:cNvCxnSpPr>
                  <p:nvPr/>
                </p:nvCxnSpPr>
                <p:spPr>
                  <a:xfrm rot="5400000">
                    <a:off x="4799847" y="3744503"/>
                    <a:ext cx="492023" cy="407522"/>
                  </a:xfrm>
                  <a:prstGeom prst="curvedConnector3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>
                    <a:stCxn id="200" idx="0"/>
                    <a:endCxn id="208" idx="0"/>
                  </p:cNvCxnSpPr>
                  <p:nvPr/>
                </p:nvCxnSpPr>
                <p:spPr>
                  <a:xfrm flipV="1">
                    <a:off x="5250100" y="1861970"/>
                    <a:ext cx="0" cy="1035905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 rot="10800000" flipV="1">
                    <a:off x="4768346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 rot="10800000" flipV="1">
                    <a:off x="4964359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>
                    <a:endCxn id="208" idx="1"/>
                  </p:cNvCxnSpPr>
                  <p:nvPr/>
                </p:nvCxnSpPr>
                <p:spPr>
                  <a:xfrm flipV="1">
                    <a:off x="4865266" y="1850850"/>
                    <a:ext cx="1434" cy="127870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8" name="Block Arc 207"/>
                  <p:cNvSpPr/>
                  <p:nvPr/>
                </p:nvSpPr>
                <p:spPr>
                  <a:xfrm flipH="1">
                    <a:off x="4866352" y="1677212"/>
                    <a:ext cx="383748" cy="369516"/>
                  </a:xfrm>
                  <a:prstGeom prst="blockArc">
                    <a:avLst>
                      <a:gd name="adj1" fmla="val 10800000"/>
                      <a:gd name="adj2" fmla="val 21400620"/>
                      <a:gd name="adj3" fmla="val 0"/>
                    </a:avLst>
                  </a:prstGeom>
                  <a:noFill/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209" name="Curved Connector 208"/>
                  <p:cNvCxnSpPr/>
                  <p:nvPr/>
                </p:nvCxnSpPr>
                <p:spPr>
                  <a:xfrm flipV="1">
                    <a:off x="5142150" y="3069762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45" name="Group 116"/>
              <p:cNvGrpSpPr/>
              <p:nvPr/>
            </p:nvGrpSpPr>
            <p:grpSpPr>
              <a:xfrm>
                <a:off x="1002527" y="3962827"/>
                <a:ext cx="2445251" cy="1215769"/>
                <a:chOff x="1409987" y="1242965"/>
                <a:chExt cx="2445251" cy="1215769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 rot="10800000">
                  <a:off x="3657521" y="198349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3657520" y="1978280"/>
                  <a:ext cx="1" cy="86636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 rot="10800000" flipV="1">
                  <a:off x="3853534" y="1983499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>
                  <a:endCxn id="194" idx="0"/>
                </p:cNvCxnSpPr>
                <p:nvPr/>
              </p:nvCxnSpPr>
              <p:spPr>
                <a:xfrm flipH="1" flipV="1">
                  <a:off x="3754424" y="1855402"/>
                  <a:ext cx="17" cy="128097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4" name="Block Arc 193"/>
                <p:cNvSpPr/>
                <p:nvPr/>
              </p:nvSpPr>
              <p:spPr>
                <a:xfrm rot="10800000" flipH="1">
                  <a:off x="2507482" y="124296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195" name="Straight Connector 194"/>
                <p:cNvCxnSpPr>
                  <a:stCxn id="194" idx="1"/>
                </p:cNvCxnSpPr>
                <p:nvPr/>
              </p:nvCxnSpPr>
              <p:spPr>
                <a:xfrm flipH="1">
                  <a:off x="1409987" y="1242966"/>
                  <a:ext cx="1721793" cy="11152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6" name="Group 117"/>
              <p:cNvGrpSpPr/>
              <p:nvPr/>
            </p:nvGrpSpPr>
            <p:grpSpPr>
              <a:xfrm>
                <a:off x="1006892" y="4771807"/>
                <a:ext cx="3550007" cy="3547495"/>
                <a:chOff x="1414352" y="2051945"/>
                <a:chExt cx="3550007" cy="3547495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843183" y="4463954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3226568" y="4470739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47" name="Group 159"/>
                <p:cNvGrpSpPr/>
                <p:nvPr/>
              </p:nvGrpSpPr>
              <p:grpSpPr>
                <a:xfrm>
                  <a:off x="1414352" y="2051945"/>
                  <a:ext cx="3550007" cy="3547495"/>
                  <a:chOff x="1414352" y="2051945"/>
                  <a:chExt cx="3550007" cy="3547495"/>
                </a:xfrm>
              </p:grpSpPr>
              <p:sp>
                <p:nvSpPr>
                  <p:cNvPr id="161" name="Isosceles Triangle 160"/>
                  <p:cNvSpPr/>
                  <p:nvPr/>
                </p:nvSpPr>
                <p:spPr>
                  <a:xfrm flipH="1">
                    <a:off x="3718620" y="3442206"/>
                    <a:ext cx="631424" cy="544331"/>
                  </a:xfrm>
                  <a:prstGeom prst="triangle">
                    <a:avLst/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4742386" y="4463954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4940103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 flipV="1">
                    <a:off x="4744090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9" name="Oval 168"/>
                  <p:cNvSpPr/>
                  <p:nvPr/>
                </p:nvSpPr>
                <p:spPr>
                  <a:xfrm rot="10800000">
                    <a:off x="4768346" y="2052385"/>
                    <a:ext cx="196013" cy="196013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170" name="Straight Connector 169"/>
                  <p:cNvCxnSpPr>
                    <a:stCxn id="161" idx="0"/>
                  </p:cNvCxnSpPr>
                  <p:nvPr/>
                </p:nvCxnSpPr>
                <p:spPr>
                  <a:xfrm flipH="1" flipV="1">
                    <a:off x="4034332" y="3162505"/>
                    <a:ext cx="0" cy="279701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2" name="Oval 171"/>
                  <p:cNvSpPr/>
                  <p:nvPr/>
                </p:nvSpPr>
                <p:spPr>
                  <a:xfrm rot="10800000">
                    <a:off x="3657521" y="2057164"/>
                    <a:ext cx="196013" cy="196013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 rot="10800000">
                    <a:off x="3101614" y="2051945"/>
                    <a:ext cx="196013" cy="196013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174" name="Curved Connector 173"/>
                  <p:cNvCxnSpPr>
                    <a:stCxn id="169" idx="0"/>
                  </p:cNvCxnSpPr>
                  <p:nvPr/>
                </p:nvCxnSpPr>
                <p:spPr>
                  <a:xfrm rot="5400000">
                    <a:off x="3993289" y="2289441"/>
                    <a:ext cx="914106" cy="832020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Curved Connector 175"/>
                  <p:cNvCxnSpPr>
                    <a:stCxn id="172" idx="0"/>
                  </p:cNvCxnSpPr>
                  <p:nvPr/>
                </p:nvCxnSpPr>
                <p:spPr>
                  <a:xfrm rot="16200000" flipH="1">
                    <a:off x="3440265" y="2568439"/>
                    <a:ext cx="909328" cy="278804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Curved Connector 176"/>
                  <p:cNvCxnSpPr>
                    <a:stCxn id="173" idx="0"/>
                  </p:cNvCxnSpPr>
                  <p:nvPr/>
                </p:nvCxnSpPr>
                <p:spPr>
                  <a:xfrm rot="16200000" flipH="1">
                    <a:off x="3159703" y="2287875"/>
                    <a:ext cx="914546" cy="834712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1" name="Block Arc 180"/>
                  <p:cNvSpPr/>
                  <p:nvPr/>
                </p:nvSpPr>
                <p:spPr>
                  <a:xfrm rot="10800000" flipH="1">
                    <a:off x="4041521" y="4176190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182" name="Straight Connector 181"/>
                  <p:cNvCxnSpPr>
                    <a:endCxn id="161" idx="3"/>
                  </p:cNvCxnSpPr>
                  <p:nvPr/>
                </p:nvCxnSpPr>
                <p:spPr>
                  <a:xfrm flipH="1" flipV="1">
                    <a:off x="4034332" y="3986537"/>
                    <a:ext cx="17" cy="1000466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>
                    <a:off x="3125771" y="4470739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3323488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 flipV="1">
                    <a:off x="3127475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6" name="Block Arc 185"/>
                  <p:cNvSpPr/>
                  <p:nvPr/>
                </p:nvSpPr>
                <p:spPr>
                  <a:xfrm rot="10800000" flipH="1">
                    <a:off x="3225482" y="4176190"/>
                    <a:ext cx="801662" cy="821715"/>
                  </a:xfrm>
                  <a:prstGeom prst="blockArc">
                    <a:avLst>
                      <a:gd name="adj1" fmla="val 10864399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87" name="Block Arc 186"/>
                  <p:cNvSpPr/>
                  <p:nvPr/>
                </p:nvSpPr>
                <p:spPr>
                  <a:xfrm rot="16200000" flipH="1">
                    <a:off x="2795781" y="4368075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188" name="Curved Connector 187"/>
                  <p:cNvCxnSpPr/>
                  <p:nvPr/>
                </p:nvCxnSpPr>
                <p:spPr>
                  <a:xfrm flipV="1">
                    <a:off x="3882770" y="3714952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stCxn id="187" idx="0"/>
                  </p:cNvCxnSpPr>
                  <p:nvPr/>
                </p:nvCxnSpPr>
                <p:spPr>
                  <a:xfrm flipH="1">
                    <a:off x="1414352" y="5599422"/>
                    <a:ext cx="2000356" cy="18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48" name="Group 118"/>
              <p:cNvGrpSpPr/>
              <p:nvPr/>
            </p:nvGrpSpPr>
            <p:grpSpPr>
              <a:xfrm>
                <a:off x="1006892" y="6896052"/>
                <a:ext cx="1094215" cy="821715"/>
                <a:chOff x="1414352" y="4176190"/>
                <a:chExt cx="1094215" cy="821715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310850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 flipV="1">
                  <a:off x="2508567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flipV="1">
                  <a:off x="2312554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411647" y="4470739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Block Arc 155"/>
                <p:cNvSpPr/>
                <p:nvPr/>
              </p:nvSpPr>
              <p:spPr>
                <a:xfrm rot="10800000" flipH="1">
                  <a:off x="1608899" y="4176190"/>
                  <a:ext cx="801662" cy="821715"/>
                </a:xfrm>
                <a:prstGeom prst="blockArc">
                  <a:avLst>
                    <a:gd name="adj1" fmla="val 16299474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157" name="Straight Connector 156"/>
                <p:cNvCxnSpPr>
                  <a:stCxn id="156" idx="0"/>
                </p:cNvCxnSpPr>
                <p:nvPr/>
              </p:nvCxnSpPr>
              <p:spPr>
                <a:xfrm flipH="1">
                  <a:off x="1414352" y="4997724"/>
                  <a:ext cx="607265" cy="181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Arrow Connector 120"/>
              <p:cNvCxnSpPr/>
              <p:nvPr/>
            </p:nvCxnSpPr>
            <p:spPr>
              <a:xfrm flipH="1" flipV="1">
                <a:off x="1813864" y="5610952"/>
                <a:ext cx="1702" cy="551116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 flipH="1" flipV="1">
                <a:off x="5395616" y="5606808"/>
                <a:ext cx="1702" cy="551117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4141215" y="6168853"/>
                <a:ext cx="0" cy="537544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/>
              <p:cNvSpPr txBox="1"/>
              <p:nvPr/>
            </p:nvSpPr>
            <p:spPr>
              <a:xfrm>
                <a:off x="885568" y="7599800"/>
                <a:ext cx="2222229" cy="683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solidFill>
                      <a:srgbClr val="3366FF"/>
                    </a:solidFill>
                    <a:latin typeface="Arial"/>
                    <a:cs typeface="Arial"/>
                  </a:rPr>
                  <a:t>Th. In</a:t>
                </a:r>
                <a:endParaRPr lang="en-US" sz="800" dirty="0">
                  <a:solidFill>
                    <a:srgbClr val="3366FF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128" name="Straight Arrow Connector 127"/>
              <p:cNvCxnSpPr/>
              <p:nvPr/>
            </p:nvCxnSpPr>
            <p:spPr>
              <a:xfrm rot="5400000" flipH="1" flipV="1">
                <a:off x="1154711" y="3995446"/>
                <a:ext cx="1703" cy="551115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 rot="5400000" flipH="1" flipV="1">
                <a:off x="1126755" y="7706852"/>
                <a:ext cx="1703" cy="551119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/>
              <p:nvPr/>
            </p:nvCxnSpPr>
            <p:spPr>
              <a:xfrm rot="16200000" flipV="1">
                <a:off x="1133337" y="8299201"/>
                <a:ext cx="1703" cy="551119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9" name="TextBox 338"/>
            <p:cNvSpPr txBox="1"/>
            <p:nvPr/>
          </p:nvSpPr>
          <p:spPr>
            <a:xfrm>
              <a:off x="2329147" y="4099695"/>
              <a:ext cx="585596" cy="448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30FF20"/>
                  </a:solidFill>
                  <a:latin typeface="Arial"/>
                  <a:cs typeface="Arial"/>
                </a:rPr>
                <a:t>Spiny Stellate Cells</a:t>
              </a:r>
              <a:endParaRPr lang="en-US" sz="800" dirty="0">
                <a:solidFill>
                  <a:srgbClr val="30FF20"/>
                </a:solidFill>
                <a:latin typeface="Arial"/>
                <a:cs typeface="Arial"/>
              </a:endParaRPr>
            </a:p>
          </p:txBody>
        </p:sp>
        <p:grpSp>
          <p:nvGrpSpPr>
            <p:cNvPr id="541" name="Group 540"/>
            <p:cNvGrpSpPr/>
            <p:nvPr/>
          </p:nvGrpSpPr>
          <p:grpSpPr>
            <a:xfrm>
              <a:off x="4060091" y="3720362"/>
              <a:ext cx="2306844" cy="1410799"/>
              <a:chOff x="4338600" y="4002782"/>
              <a:chExt cx="2577122" cy="1452828"/>
            </a:xfrm>
          </p:grpSpPr>
          <p:grpSp>
            <p:nvGrpSpPr>
              <p:cNvPr id="2" name="Group 3"/>
              <p:cNvGrpSpPr/>
              <p:nvPr/>
            </p:nvGrpSpPr>
            <p:grpSpPr>
              <a:xfrm>
                <a:off x="4338600" y="4002782"/>
                <a:ext cx="2073083" cy="1452828"/>
                <a:chOff x="851547" y="3962827"/>
                <a:chExt cx="6580988" cy="4611977"/>
              </a:xfrm>
            </p:grpSpPr>
            <p:grpSp>
              <p:nvGrpSpPr>
                <p:cNvPr id="3" name="Group 4"/>
                <p:cNvGrpSpPr/>
                <p:nvPr/>
              </p:nvGrpSpPr>
              <p:grpSpPr>
                <a:xfrm>
                  <a:off x="1905094" y="4397074"/>
                  <a:ext cx="1010934" cy="2719862"/>
                  <a:chOff x="2312554" y="1677212"/>
                  <a:chExt cx="1010934" cy="2719862"/>
                </a:xfrm>
              </p:grpSpPr>
              <p:cxnSp>
                <p:nvCxnSpPr>
                  <p:cNvPr id="100" name="Straight Connector 99"/>
                  <p:cNvCxnSpPr/>
                  <p:nvPr/>
                </p:nvCxnSpPr>
                <p:spPr>
                  <a:xfrm rot="10800000">
                    <a:off x="3101614" y="1978280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>
                    <a:endCxn id="107" idx="0"/>
                  </p:cNvCxnSpPr>
                  <p:nvPr/>
                </p:nvCxnSpPr>
                <p:spPr>
                  <a:xfrm flipH="1" flipV="1">
                    <a:off x="3198534" y="1861970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" name="Group 101"/>
                  <p:cNvGrpSpPr/>
                  <p:nvPr/>
                </p:nvGrpSpPr>
                <p:grpSpPr>
                  <a:xfrm>
                    <a:off x="2312554" y="1677212"/>
                    <a:ext cx="1010934" cy="2719862"/>
                    <a:chOff x="2312554" y="1677212"/>
                    <a:chExt cx="1010934" cy="2719862"/>
                  </a:xfrm>
                </p:grpSpPr>
                <p:sp>
                  <p:nvSpPr>
                    <p:cNvPr id="103" name="Oval 102"/>
                    <p:cNvSpPr/>
                    <p:nvPr/>
                  </p:nvSpPr>
                  <p:spPr>
                    <a:xfrm flipH="1">
                      <a:off x="2546398" y="2897875"/>
                      <a:ext cx="544331" cy="544331"/>
                    </a:xfrm>
                    <a:prstGeom prst="ellipse">
                      <a:avLst/>
                    </a:prstGeom>
                    <a:noFill/>
                    <a:ln w="9525" cmpd="sng">
                      <a:solidFill>
                        <a:srgbClr val="30FF2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104" name="Straight Connector 103"/>
                    <p:cNvCxnSpPr/>
                    <p:nvPr/>
                  </p:nvCxnSpPr>
                  <p:spPr>
                    <a:xfrm rot="10800000" flipV="1">
                      <a:off x="3101614" y="197828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Straight Connector 104"/>
                    <p:cNvCxnSpPr/>
                    <p:nvPr/>
                  </p:nvCxnSpPr>
                  <p:spPr>
                    <a:xfrm rot="10800000" flipV="1">
                      <a:off x="3297627" y="197828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Connector 105"/>
                    <p:cNvCxnSpPr>
                      <a:stCxn id="103" idx="0"/>
                      <a:endCxn id="107" idx="1"/>
                    </p:cNvCxnSpPr>
                    <p:nvPr/>
                  </p:nvCxnSpPr>
                  <p:spPr>
                    <a:xfrm flipH="1" flipV="1">
                      <a:off x="2815134" y="1850850"/>
                      <a:ext cx="3429" cy="1047025"/>
                    </a:xfrm>
                    <a:prstGeom prst="line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7" name="Block Arc 106"/>
                    <p:cNvSpPr/>
                    <p:nvPr/>
                  </p:nvSpPr>
                  <p:spPr>
                    <a:xfrm flipH="1">
                      <a:off x="2814786" y="1677212"/>
                      <a:ext cx="383748" cy="369516"/>
                    </a:xfrm>
                    <a:prstGeom prst="blockArc">
                      <a:avLst>
                        <a:gd name="adj1" fmla="val 10800000"/>
                        <a:gd name="adj2" fmla="val 21400620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30FF2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08" name="Oval 107"/>
                    <p:cNvSpPr/>
                    <p:nvPr/>
                  </p:nvSpPr>
                  <p:spPr>
                    <a:xfrm>
                      <a:off x="2312554" y="4201061"/>
                      <a:ext cx="196013" cy="196013"/>
                    </a:xfrm>
                    <a:prstGeom prst="ellipse">
                      <a:avLst/>
                    </a:prstGeom>
                    <a:solidFill>
                      <a:srgbClr val="30FF20"/>
                    </a:solidFill>
                    <a:ln w="9525" cmpd="sng">
                      <a:solidFill>
                        <a:srgbClr val="30FF2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09" name="Oval 108"/>
                    <p:cNvSpPr/>
                    <p:nvPr/>
                  </p:nvSpPr>
                  <p:spPr>
                    <a:xfrm>
                      <a:off x="3127475" y="4201061"/>
                      <a:ext cx="196013" cy="196013"/>
                    </a:xfrm>
                    <a:prstGeom prst="ellipse">
                      <a:avLst/>
                    </a:prstGeom>
                    <a:solidFill>
                      <a:srgbClr val="30FF20"/>
                    </a:solidFill>
                    <a:ln w="9525" cmpd="sng">
                      <a:solidFill>
                        <a:srgbClr val="30FF2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110" name="Straight Connector 109"/>
                    <p:cNvCxnSpPr/>
                    <p:nvPr/>
                  </p:nvCxnSpPr>
                  <p:spPr>
                    <a:xfrm flipH="1" flipV="1">
                      <a:off x="2818082" y="3448992"/>
                      <a:ext cx="482" cy="260047"/>
                    </a:xfrm>
                    <a:prstGeom prst="line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Curved Connector 110"/>
                    <p:cNvCxnSpPr>
                      <a:endCxn id="109" idx="0"/>
                    </p:cNvCxnSpPr>
                    <p:nvPr/>
                  </p:nvCxnSpPr>
                  <p:spPr>
                    <a:xfrm rot="16200000" flipH="1">
                      <a:off x="2776012" y="3751590"/>
                      <a:ext cx="492023" cy="406918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Curved Connector 111"/>
                    <p:cNvCxnSpPr>
                      <a:endCxn id="108" idx="0"/>
                    </p:cNvCxnSpPr>
                    <p:nvPr/>
                  </p:nvCxnSpPr>
                  <p:spPr>
                    <a:xfrm rot="5400000">
                      <a:off x="2368311" y="3751288"/>
                      <a:ext cx="492023" cy="407522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Curved Connector 112"/>
                    <p:cNvCxnSpPr/>
                    <p:nvPr/>
                  </p:nvCxnSpPr>
                  <p:spPr>
                    <a:xfrm flipV="1">
                      <a:off x="2703426" y="3069209"/>
                      <a:ext cx="215900" cy="186591"/>
                    </a:xfrm>
                    <a:prstGeom prst="curvedConnector3">
                      <a:avLst/>
                    </a:prstGeom>
                    <a:ln w="12700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" name="Group 5"/>
                <p:cNvGrpSpPr/>
                <p:nvPr/>
              </p:nvGrpSpPr>
              <p:grpSpPr>
                <a:xfrm>
                  <a:off x="4336630" y="4397074"/>
                  <a:ext cx="1010934" cy="2713077"/>
                  <a:chOff x="4744090" y="1677212"/>
                  <a:chExt cx="1010934" cy="2713077"/>
                </a:xfrm>
              </p:grpSpPr>
              <p:cxnSp>
                <p:nvCxnSpPr>
                  <p:cNvPr id="86" name="Straight Connector 85"/>
                  <p:cNvCxnSpPr/>
                  <p:nvPr/>
                </p:nvCxnSpPr>
                <p:spPr>
                  <a:xfrm rot="10800000">
                    <a:off x="4768346" y="1978720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" name="Group 86"/>
                  <p:cNvGrpSpPr/>
                  <p:nvPr/>
                </p:nvGrpSpPr>
                <p:grpSpPr>
                  <a:xfrm>
                    <a:off x="4744090" y="1677212"/>
                    <a:ext cx="1010934" cy="2713077"/>
                    <a:chOff x="4744090" y="1677212"/>
                    <a:chExt cx="1010934" cy="2713077"/>
                  </a:xfrm>
                </p:grpSpPr>
                <p:sp>
                  <p:nvSpPr>
                    <p:cNvPr id="88" name="Oval 87"/>
                    <p:cNvSpPr/>
                    <p:nvPr/>
                  </p:nvSpPr>
                  <p:spPr>
                    <a:xfrm>
                      <a:off x="4744090" y="4194276"/>
                      <a:ext cx="196013" cy="196013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89" name="Oval 88"/>
                    <p:cNvSpPr/>
                    <p:nvPr/>
                  </p:nvSpPr>
                  <p:spPr>
                    <a:xfrm>
                      <a:off x="5559011" y="4194276"/>
                      <a:ext cx="196013" cy="196013"/>
                    </a:xfrm>
                    <a:prstGeom prst="ellipse">
                      <a:avLst/>
                    </a:prstGeom>
                    <a:pattFill prst="pct25">
                      <a:fgClr>
                        <a:srgbClr val="FF0000"/>
                      </a:fgClr>
                      <a:bgClr>
                        <a:prstClr val="white"/>
                      </a:bgClr>
                    </a:pattFill>
                    <a:ln w="9525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90" name="Oval 89"/>
                    <p:cNvSpPr/>
                    <p:nvPr/>
                  </p:nvSpPr>
                  <p:spPr>
                    <a:xfrm flipH="1">
                      <a:off x="4977935" y="2897875"/>
                      <a:ext cx="544331" cy="544331"/>
                    </a:xfrm>
                    <a:prstGeom prst="ellipse">
                      <a:avLst/>
                    </a:prstGeom>
                    <a:noFill/>
                    <a:ln w="9525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91" name="Straight Connector 90"/>
                    <p:cNvCxnSpPr/>
                    <p:nvPr/>
                  </p:nvCxnSpPr>
                  <p:spPr>
                    <a:xfrm flipH="1" flipV="1">
                      <a:off x="5249618" y="3442207"/>
                      <a:ext cx="482" cy="260047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Curved Connector 91"/>
                    <p:cNvCxnSpPr>
                      <a:endCxn id="89" idx="0"/>
                    </p:cNvCxnSpPr>
                    <p:nvPr/>
                  </p:nvCxnSpPr>
                  <p:spPr>
                    <a:xfrm rot="16200000" flipH="1">
                      <a:off x="5207548" y="3744805"/>
                      <a:ext cx="492023" cy="406918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Curved Connector 92"/>
                    <p:cNvCxnSpPr>
                      <a:endCxn id="88" idx="0"/>
                    </p:cNvCxnSpPr>
                    <p:nvPr/>
                  </p:nvCxnSpPr>
                  <p:spPr>
                    <a:xfrm rot="5400000">
                      <a:off x="4799847" y="3744503"/>
                      <a:ext cx="492023" cy="407522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/>
                    <p:cNvCxnSpPr>
                      <a:stCxn id="90" idx="0"/>
                      <a:endCxn id="98" idx="0"/>
                    </p:cNvCxnSpPr>
                    <p:nvPr/>
                  </p:nvCxnSpPr>
                  <p:spPr>
                    <a:xfrm flipV="1">
                      <a:off x="5250100" y="1861970"/>
                      <a:ext cx="0" cy="1035905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Connector 94"/>
                    <p:cNvCxnSpPr/>
                    <p:nvPr/>
                  </p:nvCxnSpPr>
                  <p:spPr>
                    <a:xfrm rot="10800000" flipV="1">
                      <a:off x="4768346" y="197872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Connector 95"/>
                    <p:cNvCxnSpPr/>
                    <p:nvPr/>
                  </p:nvCxnSpPr>
                  <p:spPr>
                    <a:xfrm rot="10800000" flipV="1">
                      <a:off x="4964359" y="197872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96"/>
                    <p:cNvCxnSpPr>
                      <a:endCxn id="98" idx="1"/>
                    </p:cNvCxnSpPr>
                    <p:nvPr/>
                  </p:nvCxnSpPr>
                  <p:spPr>
                    <a:xfrm flipV="1">
                      <a:off x="4865266" y="1850850"/>
                      <a:ext cx="1434" cy="127870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8" name="Block Arc 97"/>
                    <p:cNvSpPr/>
                    <p:nvPr/>
                  </p:nvSpPr>
                  <p:spPr>
                    <a:xfrm flipH="1">
                      <a:off x="4866352" y="1677212"/>
                      <a:ext cx="383748" cy="369516"/>
                    </a:xfrm>
                    <a:prstGeom prst="blockArc">
                      <a:avLst>
                        <a:gd name="adj1" fmla="val 10800000"/>
                        <a:gd name="adj2" fmla="val 21400620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99" name="Curved Connector 98"/>
                    <p:cNvCxnSpPr/>
                    <p:nvPr/>
                  </p:nvCxnSpPr>
                  <p:spPr>
                    <a:xfrm flipV="1">
                      <a:off x="5142150" y="3069762"/>
                      <a:ext cx="215900" cy="186591"/>
                    </a:xfrm>
                    <a:prstGeom prst="curvedConnector3">
                      <a:avLst/>
                    </a:prstGeom>
                    <a:ln w="12700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02527" y="3962827"/>
                  <a:ext cx="2445251" cy="1215769"/>
                  <a:chOff x="1409987" y="1242965"/>
                  <a:chExt cx="2445251" cy="1215769"/>
                </a:xfrm>
              </p:grpSpPr>
              <p:cxnSp>
                <p:nvCxnSpPr>
                  <p:cNvPr id="80" name="Straight Connector 79"/>
                  <p:cNvCxnSpPr/>
                  <p:nvPr/>
                </p:nvCxnSpPr>
                <p:spPr>
                  <a:xfrm rot="10800000">
                    <a:off x="3657521" y="1983499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3657520" y="1978280"/>
                    <a:ext cx="1" cy="86636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 rot="10800000" flipV="1">
                    <a:off x="3853534" y="1983499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>
                    <a:endCxn id="84" idx="0"/>
                  </p:cNvCxnSpPr>
                  <p:nvPr/>
                </p:nvCxnSpPr>
                <p:spPr>
                  <a:xfrm flipH="1" flipV="1">
                    <a:off x="3754424" y="1855402"/>
                    <a:ext cx="17" cy="128097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Block Arc 83"/>
                  <p:cNvSpPr/>
                  <p:nvPr/>
                </p:nvSpPr>
                <p:spPr>
                  <a:xfrm rot="10800000" flipH="1">
                    <a:off x="2507482" y="1242965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85" name="Straight Connector 84"/>
                  <p:cNvCxnSpPr>
                    <a:stCxn id="84" idx="1"/>
                  </p:cNvCxnSpPr>
                  <p:nvPr/>
                </p:nvCxnSpPr>
                <p:spPr>
                  <a:xfrm flipH="1">
                    <a:off x="1409987" y="1242966"/>
                    <a:ext cx="1721793" cy="11152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1006892" y="4771807"/>
                  <a:ext cx="5946589" cy="3563090"/>
                  <a:chOff x="1414352" y="2051945"/>
                  <a:chExt cx="5946589" cy="3563090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4843183" y="4463954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3226568" y="4470739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" name="Group 49"/>
                  <p:cNvGrpSpPr/>
                  <p:nvPr/>
                </p:nvGrpSpPr>
                <p:grpSpPr>
                  <a:xfrm>
                    <a:off x="1414352" y="2051945"/>
                    <a:ext cx="5946589" cy="3563090"/>
                    <a:chOff x="1414352" y="2051945"/>
                    <a:chExt cx="5946589" cy="3563090"/>
                  </a:xfrm>
                </p:grpSpPr>
                <p:sp>
                  <p:nvSpPr>
                    <p:cNvPr id="51" name="Isosceles Triangle 50"/>
                    <p:cNvSpPr/>
                    <p:nvPr/>
                  </p:nvSpPr>
                  <p:spPr>
                    <a:xfrm flipH="1">
                      <a:off x="3718620" y="3442206"/>
                      <a:ext cx="631424" cy="544331"/>
                    </a:xfrm>
                    <a:prstGeom prst="triangle">
                      <a:avLst/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52" name="Straight Connector 51"/>
                    <p:cNvCxnSpPr/>
                    <p:nvPr/>
                  </p:nvCxnSpPr>
                  <p:spPr>
                    <a:xfrm>
                      <a:off x="4742386" y="4463954"/>
                      <a:ext cx="197717" cy="0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 flipV="1">
                      <a:off x="4940103" y="4382537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/>
                    <p:nvPr/>
                  </p:nvCxnSpPr>
                  <p:spPr>
                    <a:xfrm flipV="1">
                      <a:off x="4744090" y="4382537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Connector 54"/>
                    <p:cNvCxnSpPr/>
                    <p:nvPr/>
                  </p:nvCxnSpPr>
                  <p:spPr>
                    <a:xfrm>
                      <a:off x="7163224" y="4470738"/>
                      <a:ext cx="197717" cy="0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V="1">
                      <a:off x="7360941" y="4389321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V="1">
                      <a:off x="7164928" y="4389321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>
                      <a:endCxn id="68" idx="1"/>
                    </p:cNvCxnSpPr>
                    <p:nvPr/>
                  </p:nvCxnSpPr>
                  <p:spPr>
                    <a:xfrm flipH="1">
                      <a:off x="7264020" y="4470738"/>
                      <a:ext cx="1" cy="521636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Oval 58"/>
                    <p:cNvSpPr/>
                    <p:nvPr/>
                  </p:nvSpPr>
                  <p:spPr>
                    <a:xfrm rot="10800000">
                      <a:off x="4768346" y="2052385"/>
                      <a:ext cx="196013" cy="196013"/>
                    </a:xfrm>
                    <a:prstGeom prst="ellipse">
                      <a:avLst/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60" name="Straight Connector 59"/>
                    <p:cNvCxnSpPr>
                      <a:stCxn id="51" idx="0"/>
                    </p:cNvCxnSpPr>
                    <p:nvPr/>
                  </p:nvCxnSpPr>
                  <p:spPr>
                    <a:xfrm flipH="1" flipV="1">
                      <a:off x="4034332" y="3162505"/>
                      <a:ext cx="0" cy="279701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1" name="Oval 60"/>
                    <p:cNvSpPr/>
                    <p:nvPr/>
                  </p:nvSpPr>
                  <p:spPr>
                    <a:xfrm rot="10800000">
                      <a:off x="4213428" y="2052385"/>
                      <a:ext cx="196013" cy="196013"/>
                    </a:xfrm>
                    <a:prstGeom prst="ellipse">
                      <a:avLst/>
                    </a:prstGeom>
                    <a:pattFill prst="pct25">
                      <a:fgClr>
                        <a:srgbClr val="008000"/>
                      </a:fgClr>
                      <a:bgClr>
                        <a:prstClr val="white"/>
                      </a:bgClr>
                    </a:pattFill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62" name="Oval 61"/>
                    <p:cNvSpPr/>
                    <p:nvPr/>
                  </p:nvSpPr>
                  <p:spPr>
                    <a:xfrm rot="10800000">
                      <a:off x="3657521" y="2057164"/>
                      <a:ext cx="196013" cy="196013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63" name="Oval 62"/>
                    <p:cNvSpPr/>
                    <p:nvPr/>
                  </p:nvSpPr>
                  <p:spPr>
                    <a:xfrm rot="10800000">
                      <a:off x="3101614" y="2051945"/>
                      <a:ext cx="196013" cy="196013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64" name="Curved Connector 63"/>
                    <p:cNvCxnSpPr>
                      <a:stCxn id="59" idx="0"/>
                    </p:cNvCxnSpPr>
                    <p:nvPr/>
                  </p:nvCxnSpPr>
                  <p:spPr>
                    <a:xfrm rot="5400000">
                      <a:off x="3993289" y="2289441"/>
                      <a:ext cx="914106" cy="832020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Curved Connector 64"/>
                    <p:cNvCxnSpPr>
                      <a:stCxn id="61" idx="0"/>
                    </p:cNvCxnSpPr>
                    <p:nvPr/>
                  </p:nvCxnSpPr>
                  <p:spPr>
                    <a:xfrm rot="5400000">
                      <a:off x="3715830" y="2566900"/>
                      <a:ext cx="914106" cy="277102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Curved Connector 65"/>
                    <p:cNvCxnSpPr>
                      <a:stCxn id="62" idx="0"/>
                    </p:cNvCxnSpPr>
                    <p:nvPr/>
                  </p:nvCxnSpPr>
                  <p:spPr>
                    <a:xfrm rot="16200000" flipH="1">
                      <a:off x="3440265" y="2568439"/>
                      <a:ext cx="909328" cy="278804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Curved Connector 66"/>
                    <p:cNvCxnSpPr>
                      <a:stCxn id="63" idx="0"/>
                    </p:cNvCxnSpPr>
                    <p:nvPr/>
                  </p:nvCxnSpPr>
                  <p:spPr>
                    <a:xfrm rot="16200000" flipH="1">
                      <a:off x="3159703" y="2287875"/>
                      <a:ext cx="914546" cy="834712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8" name="Block Arc 67"/>
                    <p:cNvSpPr/>
                    <p:nvPr/>
                  </p:nvSpPr>
                  <p:spPr>
                    <a:xfrm rot="16200000" flipH="1">
                      <a:off x="6032657" y="4383671"/>
                      <a:ext cx="1246959" cy="1215769"/>
                    </a:xfrm>
                    <a:prstGeom prst="blockArc">
                      <a:avLst>
                        <a:gd name="adj1" fmla="val 21574898"/>
                        <a:gd name="adj2" fmla="val 5395371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69" name="Block Arc 68"/>
                    <p:cNvSpPr/>
                    <p:nvPr/>
                  </p:nvSpPr>
                  <p:spPr>
                    <a:xfrm flipH="1">
                      <a:off x="4034332" y="4383671"/>
                      <a:ext cx="1246959" cy="1215769"/>
                    </a:xfrm>
                    <a:prstGeom prst="blockArc">
                      <a:avLst>
                        <a:gd name="adj1" fmla="val 21574898"/>
                        <a:gd name="adj2" fmla="val 5395371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70" name="Straight Connector 69"/>
                    <p:cNvCxnSpPr>
                      <a:stCxn id="68" idx="0"/>
                      <a:endCxn id="69" idx="1"/>
                    </p:cNvCxnSpPr>
                    <p:nvPr/>
                  </p:nvCxnSpPr>
                  <p:spPr>
                    <a:xfrm flipH="1" flipV="1">
                      <a:off x="4656993" y="5599439"/>
                      <a:ext cx="1994591" cy="15579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1" name="Block Arc 70"/>
                    <p:cNvSpPr/>
                    <p:nvPr/>
                  </p:nvSpPr>
                  <p:spPr>
                    <a:xfrm rot="10800000" flipH="1">
                      <a:off x="4041521" y="4176190"/>
                      <a:ext cx="801662" cy="821715"/>
                    </a:xfrm>
                    <a:prstGeom prst="blockArc">
                      <a:avLst>
                        <a:gd name="adj1" fmla="val 10800000"/>
                        <a:gd name="adj2" fmla="val 4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72" name="Straight Connector 71"/>
                    <p:cNvCxnSpPr>
                      <a:stCxn id="69" idx="0"/>
                      <a:endCxn id="51" idx="3"/>
                    </p:cNvCxnSpPr>
                    <p:nvPr/>
                  </p:nvCxnSpPr>
                  <p:spPr>
                    <a:xfrm flipH="1" flipV="1">
                      <a:off x="4034332" y="3986537"/>
                      <a:ext cx="17" cy="1000466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>
                      <a:off x="3125771" y="4470739"/>
                      <a:ext cx="197717" cy="0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flipV="1">
                      <a:off x="3323488" y="4389322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Connector 74"/>
                    <p:cNvCxnSpPr/>
                    <p:nvPr/>
                  </p:nvCxnSpPr>
                  <p:spPr>
                    <a:xfrm flipV="1">
                      <a:off x="3127475" y="4389322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6" name="Block Arc 75"/>
                    <p:cNvSpPr/>
                    <p:nvPr/>
                  </p:nvSpPr>
                  <p:spPr>
                    <a:xfrm rot="10800000" flipH="1">
                      <a:off x="3225482" y="4176190"/>
                      <a:ext cx="801662" cy="821715"/>
                    </a:xfrm>
                    <a:prstGeom prst="blockArc">
                      <a:avLst>
                        <a:gd name="adj1" fmla="val 10864399"/>
                        <a:gd name="adj2" fmla="val 4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77" name="Block Arc 76"/>
                    <p:cNvSpPr/>
                    <p:nvPr/>
                  </p:nvSpPr>
                  <p:spPr>
                    <a:xfrm rot="16200000" flipH="1">
                      <a:off x="2795781" y="4368075"/>
                      <a:ext cx="1246959" cy="1215769"/>
                    </a:xfrm>
                    <a:prstGeom prst="blockArc">
                      <a:avLst>
                        <a:gd name="adj1" fmla="val 21574898"/>
                        <a:gd name="adj2" fmla="val 5395371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78" name="Curved Connector 77"/>
                    <p:cNvCxnSpPr/>
                    <p:nvPr/>
                  </p:nvCxnSpPr>
                  <p:spPr>
                    <a:xfrm flipV="1">
                      <a:off x="3882770" y="3714952"/>
                      <a:ext cx="215900" cy="186591"/>
                    </a:xfrm>
                    <a:prstGeom prst="curvedConnector3">
                      <a:avLst/>
                    </a:prstGeom>
                    <a:ln w="12700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Connector 78"/>
                    <p:cNvCxnSpPr>
                      <a:stCxn id="77" idx="0"/>
                    </p:cNvCxnSpPr>
                    <p:nvPr/>
                  </p:nvCxnSpPr>
                  <p:spPr>
                    <a:xfrm flipH="1">
                      <a:off x="1414352" y="5599422"/>
                      <a:ext cx="2000356" cy="18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" name="Group 8"/>
                <p:cNvGrpSpPr/>
                <p:nvPr/>
              </p:nvGrpSpPr>
              <p:grpSpPr>
                <a:xfrm>
                  <a:off x="1006892" y="6896052"/>
                  <a:ext cx="1094215" cy="821715"/>
                  <a:chOff x="1414352" y="4176190"/>
                  <a:chExt cx="1094215" cy="821715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2310850" y="4470739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2508567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2312554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411647" y="4470739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Block Arc 45"/>
                  <p:cNvSpPr/>
                  <p:nvPr/>
                </p:nvSpPr>
                <p:spPr>
                  <a:xfrm rot="10800000" flipH="1">
                    <a:off x="1608899" y="4176190"/>
                    <a:ext cx="801662" cy="821715"/>
                  </a:xfrm>
                  <a:prstGeom prst="blockArc">
                    <a:avLst>
                      <a:gd name="adj1" fmla="val 16299474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3366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47" name="Straight Connector 46"/>
                  <p:cNvCxnSpPr>
                    <a:stCxn id="46" idx="0"/>
                  </p:cNvCxnSpPr>
                  <p:nvPr/>
                </p:nvCxnSpPr>
                <p:spPr>
                  <a:xfrm flipH="1">
                    <a:off x="1414352" y="4997724"/>
                    <a:ext cx="607265" cy="181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oup 9"/>
                <p:cNvGrpSpPr/>
                <p:nvPr/>
              </p:nvGrpSpPr>
              <p:grpSpPr>
                <a:xfrm>
                  <a:off x="3805968" y="3973947"/>
                  <a:ext cx="3321673" cy="3737470"/>
                  <a:chOff x="4213428" y="1254085"/>
                  <a:chExt cx="3321673" cy="3737470"/>
                </a:xfrm>
              </p:grpSpPr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5557307" y="4463954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" name="Group 21"/>
                  <p:cNvGrpSpPr/>
                  <p:nvPr/>
                </p:nvGrpSpPr>
                <p:grpSpPr>
                  <a:xfrm>
                    <a:off x="4213428" y="1254085"/>
                    <a:ext cx="3321673" cy="3737470"/>
                    <a:chOff x="4213428" y="1254085"/>
                    <a:chExt cx="3321673" cy="3737470"/>
                  </a:xfrm>
                </p:grpSpPr>
                <p:cxnSp>
                  <p:nvCxnSpPr>
                    <p:cNvPr id="23" name="Straight Connector 22"/>
                    <p:cNvCxnSpPr>
                      <a:endCxn id="38" idx="1"/>
                    </p:cNvCxnSpPr>
                    <p:nvPr/>
                  </p:nvCxnSpPr>
                  <p:spPr>
                    <a:xfrm flipV="1">
                      <a:off x="4310348" y="1785509"/>
                      <a:ext cx="6662" cy="193211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7" name="Group 23"/>
                    <p:cNvGrpSpPr/>
                    <p:nvPr/>
                  </p:nvGrpSpPr>
                  <p:grpSpPr>
                    <a:xfrm>
                      <a:off x="4213428" y="1254085"/>
                      <a:ext cx="3321673" cy="3737470"/>
                      <a:chOff x="4213428" y="1254085"/>
                      <a:chExt cx="3321673" cy="3737470"/>
                    </a:xfrm>
                  </p:grpSpPr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 flipV="1">
                        <a:off x="5755024" y="4382537"/>
                        <a:ext cx="0" cy="81417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 flipV="1">
                        <a:off x="5559011" y="4382537"/>
                        <a:ext cx="0" cy="81417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>
                        <a:off x="5658104" y="4463954"/>
                        <a:ext cx="0" cy="116310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Oval 28"/>
                      <p:cNvSpPr/>
                      <p:nvPr/>
                    </p:nvSpPr>
                    <p:spPr>
                      <a:xfrm>
                        <a:off x="7164928" y="4201060"/>
                        <a:ext cx="196013" cy="196013"/>
                      </a:xfrm>
                      <a:prstGeom prst="ellipse">
                        <a:avLst/>
                      </a:prstGeom>
                      <a:solidFill>
                        <a:srgbClr val="FF6600"/>
                      </a:solidFill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rgbClr val="FF6600"/>
                          </a:solidFill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30" name="Oval 29"/>
                      <p:cNvSpPr/>
                      <p:nvPr/>
                    </p:nvSpPr>
                    <p:spPr>
                      <a:xfrm flipH="1">
                        <a:off x="6990770" y="2897876"/>
                        <a:ext cx="544331" cy="544331"/>
                      </a:xfrm>
                      <a:prstGeom prst="ellipse">
                        <a:avLst/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rgbClr val="FF6600"/>
                          </a:solidFill>
                          <a:latin typeface="Arial"/>
                          <a:cs typeface="Arial"/>
                        </a:endParaRPr>
                      </a:p>
                    </p:txBody>
                  </p:sp>
                  <p:cxnSp>
                    <p:nvCxnSpPr>
                      <p:cNvPr id="31" name="Straight Connector 30"/>
                      <p:cNvCxnSpPr/>
                      <p:nvPr/>
                    </p:nvCxnSpPr>
                    <p:spPr>
                      <a:xfrm flipH="1" flipV="1">
                        <a:off x="6462359" y="2644177"/>
                        <a:ext cx="0" cy="1942871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2" name="Block Arc 31"/>
                      <p:cNvSpPr/>
                      <p:nvPr/>
                    </p:nvSpPr>
                    <p:spPr>
                      <a:xfrm flipH="1">
                        <a:off x="6461273" y="2233319"/>
                        <a:ext cx="801662" cy="821715"/>
                      </a:xfrm>
                      <a:prstGeom prst="blockArc">
                        <a:avLst>
                          <a:gd name="adj1" fmla="val 10800000"/>
                          <a:gd name="adj2" fmla="val 4"/>
                          <a:gd name="adj3" fmla="val 0"/>
                        </a:avLst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rgbClr val="FF6600"/>
                          </a:solidFill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33" name="Block Arc 32"/>
                      <p:cNvSpPr/>
                      <p:nvPr/>
                    </p:nvSpPr>
                    <p:spPr>
                      <a:xfrm rot="10800000" flipH="1">
                        <a:off x="5658104" y="4169840"/>
                        <a:ext cx="801662" cy="821715"/>
                      </a:xfrm>
                      <a:prstGeom prst="blockArc">
                        <a:avLst>
                          <a:gd name="adj1" fmla="val 10800000"/>
                          <a:gd name="adj2" fmla="val 4"/>
                          <a:gd name="adj3" fmla="val 0"/>
                        </a:avLst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rgbClr val="FF6600"/>
                          </a:solidFill>
                          <a:latin typeface="Arial"/>
                          <a:cs typeface="Arial"/>
                        </a:endParaRPr>
                      </a:p>
                    </p:txBody>
                  </p:sp>
                  <p:cxnSp>
                    <p:nvCxnSpPr>
                      <p:cNvPr id="34" name="Straight Connector 33"/>
                      <p:cNvCxnSpPr/>
                      <p:nvPr/>
                    </p:nvCxnSpPr>
                    <p:spPr>
                      <a:xfrm rot="10800000">
                        <a:off x="4213428" y="1978720"/>
                        <a:ext cx="197717" cy="0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Straight Connector 34"/>
                      <p:cNvCxnSpPr/>
                      <p:nvPr/>
                    </p:nvCxnSpPr>
                    <p:spPr>
                      <a:xfrm rot="10800000" flipV="1">
                        <a:off x="4213428" y="1978720"/>
                        <a:ext cx="0" cy="81417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 rot="10800000" flipV="1">
                        <a:off x="4409441" y="1978720"/>
                        <a:ext cx="0" cy="81417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7" name="Block Arc 36"/>
                      <p:cNvSpPr/>
                      <p:nvPr/>
                    </p:nvSpPr>
                    <p:spPr>
                      <a:xfrm rot="10800000" flipH="1">
                        <a:off x="6015976" y="1254085"/>
                        <a:ext cx="1246959" cy="1215769"/>
                      </a:xfrm>
                      <a:prstGeom prst="blockArc">
                        <a:avLst>
                          <a:gd name="adj1" fmla="val 21574898"/>
                          <a:gd name="adj2" fmla="val 5395371"/>
                          <a:gd name="adj3" fmla="val 0"/>
                        </a:avLst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rgbClr val="FF6600"/>
                          </a:solidFill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38" name="Block Arc 37"/>
                      <p:cNvSpPr/>
                      <p:nvPr/>
                    </p:nvSpPr>
                    <p:spPr>
                      <a:xfrm rot="5400000" flipH="1">
                        <a:off x="4294753" y="1269680"/>
                        <a:ext cx="1246959" cy="1215769"/>
                      </a:xfrm>
                      <a:prstGeom prst="blockArc">
                        <a:avLst>
                          <a:gd name="adj1" fmla="val 27279"/>
                          <a:gd name="adj2" fmla="val 4877692"/>
                          <a:gd name="adj3" fmla="val 0"/>
                        </a:avLst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rgbClr val="FF6600"/>
                          </a:solidFill>
                          <a:latin typeface="Arial"/>
                          <a:cs typeface="Arial"/>
                        </a:endParaRPr>
                      </a:p>
                    </p:txBody>
                  </p:sp>
                  <p:cxnSp>
                    <p:nvCxnSpPr>
                      <p:cNvPr id="39" name="Straight Connector 38"/>
                      <p:cNvCxnSpPr>
                        <a:stCxn id="30" idx="0"/>
                        <a:endCxn id="37" idx="0"/>
                      </p:cNvCxnSpPr>
                      <p:nvPr/>
                    </p:nvCxnSpPr>
                    <p:spPr>
                      <a:xfrm flipH="1" flipV="1">
                        <a:off x="7262918" y="1866522"/>
                        <a:ext cx="17" cy="1031354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/>
                      <p:cNvCxnSpPr>
                        <a:stCxn id="37" idx="1"/>
                        <a:endCxn id="38" idx="0"/>
                      </p:cNvCxnSpPr>
                      <p:nvPr/>
                    </p:nvCxnSpPr>
                    <p:spPr>
                      <a:xfrm flipH="1">
                        <a:off x="4913285" y="1254086"/>
                        <a:ext cx="1726989" cy="20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urved Connector 40"/>
                      <p:cNvCxnSpPr/>
                      <p:nvPr/>
                    </p:nvCxnSpPr>
                    <p:spPr>
                      <a:xfrm flipV="1">
                        <a:off x="7163224" y="3069762"/>
                        <a:ext cx="215900" cy="186591"/>
                      </a:xfrm>
                      <a:prstGeom prst="curvedConnector3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5" name="Straight Connector 24"/>
                    <p:cNvCxnSpPr>
                      <a:stCxn id="30" idx="4"/>
                      <a:endCxn id="29" idx="0"/>
                    </p:cNvCxnSpPr>
                    <p:nvPr/>
                  </p:nvCxnSpPr>
                  <p:spPr>
                    <a:xfrm>
                      <a:off x="7262935" y="3442207"/>
                      <a:ext cx="0" cy="758853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" name="Straight Arrow Connector 10"/>
                <p:cNvCxnSpPr/>
                <p:nvPr/>
              </p:nvCxnSpPr>
              <p:spPr>
                <a:xfrm flipH="1" flipV="1">
                  <a:off x="1834145" y="5610953"/>
                  <a:ext cx="1702" cy="551117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flipH="1" flipV="1">
                  <a:off x="5426437" y="5606808"/>
                  <a:ext cx="1702" cy="551117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flipH="1" flipV="1">
                  <a:off x="7430833" y="5617740"/>
                  <a:ext cx="1702" cy="551117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4141215" y="6168853"/>
                  <a:ext cx="0" cy="537544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 rot="5400000" flipH="1" flipV="1">
                  <a:off x="1126253" y="3995446"/>
                  <a:ext cx="1703" cy="551115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 rot="5400000" flipH="1" flipV="1">
                  <a:off x="1133497" y="7695463"/>
                  <a:ext cx="1703" cy="551115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rot="16200000" flipV="1">
                  <a:off x="1133497" y="8298395"/>
                  <a:ext cx="1703" cy="551115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0" name="TextBox 339"/>
              <p:cNvSpPr txBox="1"/>
              <p:nvPr/>
            </p:nvSpPr>
            <p:spPr>
              <a:xfrm>
                <a:off x="6229898" y="4043677"/>
                <a:ext cx="685824" cy="475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rgbClr val="FF6600"/>
                    </a:solidFill>
                    <a:latin typeface="Arial"/>
                    <a:cs typeface="Arial"/>
                  </a:rPr>
                  <a:t>Slow Inhibitory Cells</a:t>
                </a:r>
                <a:endParaRPr lang="en-US" sz="800" dirty="0">
                  <a:solidFill>
                    <a:srgbClr val="FF66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374" name="TextBox 373"/>
            <p:cNvSpPr txBox="1"/>
            <p:nvPr/>
          </p:nvSpPr>
          <p:spPr>
            <a:xfrm>
              <a:off x="2286337" y="3590938"/>
              <a:ext cx="257176" cy="268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3756184" y="3590938"/>
              <a:ext cx="264777" cy="268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C</a:t>
              </a:r>
            </a:p>
          </p:txBody>
        </p:sp>
        <p:grpSp>
          <p:nvGrpSpPr>
            <p:cNvPr id="399" name="Group 115"/>
            <p:cNvGrpSpPr/>
            <p:nvPr/>
          </p:nvGrpSpPr>
          <p:grpSpPr>
            <a:xfrm>
              <a:off x="1592236" y="3862948"/>
              <a:ext cx="219425" cy="829928"/>
              <a:chOff x="4744090" y="1677212"/>
              <a:chExt cx="778176" cy="2713077"/>
            </a:xfrm>
          </p:grpSpPr>
          <p:cxnSp>
            <p:nvCxnSpPr>
              <p:cNvPr id="445" name="Straight Connector 444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6" name="Group 196"/>
              <p:cNvGrpSpPr/>
              <p:nvPr/>
            </p:nvGrpSpPr>
            <p:grpSpPr>
              <a:xfrm>
                <a:off x="4744090" y="1677212"/>
                <a:ext cx="778176" cy="2713077"/>
                <a:chOff x="4744090" y="1677212"/>
                <a:chExt cx="778176" cy="2713077"/>
              </a:xfrm>
            </p:grpSpPr>
            <p:sp>
              <p:nvSpPr>
                <p:cNvPr id="447" name="Oval 446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solidFill>
                  <a:srgbClr val="FF0000"/>
                </a:solid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latin typeface="Arial"/>
                    <a:cs typeface="Arial"/>
                  </a:endParaRPr>
                </a:p>
              </p:txBody>
            </p:sp>
            <p:sp>
              <p:nvSpPr>
                <p:cNvPr id="448" name="Oval 447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449" name="Straight Connector 448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Curved Connector 449"/>
                <p:cNvCxnSpPr>
                  <a:endCxn id="447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/>
                <p:cNvCxnSpPr>
                  <a:stCxn id="448" idx="0"/>
                  <a:endCxn id="455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Straight Connector 452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/>
                <p:cNvCxnSpPr>
                  <a:endCxn id="455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5" name="Block Arc 454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456" name="Curved Connector 455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00" name="Group 116"/>
            <p:cNvGrpSpPr/>
            <p:nvPr/>
          </p:nvGrpSpPr>
          <p:grpSpPr>
            <a:xfrm>
              <a:off x="652107" y="3730112"/>
              <a:ext cx="689496" cy="371903"/>
              <a:chOff x="1409987" y="1242965"/>
              <a:chExt cx="2445251" cy="1215769"/>
            </a:xfrm>
          </p:grpSpPr>
          <p:cxnSp>
            <p:nvCxnSpPr>
              <p:cNvPr id="439" name="Straight Connector 438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/>
              <p:cNvCxnSpPr>
                <a:endCxn id="443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3" name="Block Arc 442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444" name="Straight Connector 443"/>
              <p:cNvCxnSpPr>
                <a:stCxn id="443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1" name="Group 117"/>
            <p:cNvGrpSpPr/>
            <p:nvPr/>
          </p:nvGrpSpPr>
          <p:grpSpPr>
            <a:xfrm>
              <a:off x="653338" y="3977712"/>
              <a:ext cx="1001008" cy="1085040"/>
              <a:chOff x="1414352" y="2052385"/>
              <a:chExt cx="3550007" cy="3547055"/>
            </a:xfrm>
          </p:grpSpPr>
          <p:cxnSp>
            <p:nvCxnSpPr>
              <p:cNvPr id="416" name="Straight Connector 415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8" name="Group 159"/>
              <p:cNvGrpSpPr/>
              <p:nvPr/>
            </p:nvGrpSpPr>
            <p:grpSpPr>
              <a:xfrm>
                <a:off x="1414352" y="2052385"/>
                <a:ext cx="3550007" cy="3547055"/>
                <a:chOff x="1414352" y="2052385"/>
                <a:chExt cx="3550007" cy="3547055"/>
              </a:xfrm>
            </p:grpSpPr>
            <p:sp>
              <p:nvSpPr>
                <p:cNvPr id="419" name="Isosceles Triangle 418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420" name="Straight Connector 419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3" name="Oval 422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424" name="Straight Connector 423"/>
                <p:cNvCxnSpPr>
                  <a:stCxn id="419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5" name="Oval 424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427" name="Curved Connector 426"/>
                <p:cNvCxnSpPr>
                  <a:stCxn id="423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Curved Connector 427"/>
                <p:cNvCxnSpPr>
                  <a:stCxn id="425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0" name="Block Arc 429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431" name="Straight Connector 430"/>
                <p:cNvCxnSpPr>
                  <a:endCxn id="419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6" name="Block Arc 435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437" name="Curved Connector 436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Straight Connector 437"/>
                <p:cNvCxnSpPr>
                  <a:stCxn id="436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04" name="Straight Arrow Connector 403"/>
            <p:cNvCxnSpPr/>
            <p:nvPr/>
          </p:nvCxnSpPr>
          <p:spPr>
            <a:xfrm flipH="1" flipV="1">
              <a:off x="1899309" y="4233004"/>
              <a:ext cx="481" cy="16858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/>
            <p:cNvCxnSpPr/>
            <p:nvPr/>
          </p:nvCxnSpPr>
          <p:spPr>
            <a:xfrm>
              <a:off x="1537134" y="4404934"/>
              <a:ext cx="0" cy="16443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/>
            <p:cNvCxnSpPr/>
            <p:nvPr/>
          </p:nvCxnSpPr>
          <p:spPr>
            <a:xfrm rot="5400000" flipH="1" flipV="1">
              <a:off x="694999" y="3746683"/>
              <a:ext cx="520" cy="155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Arrow Connector 408"/>
            <p:cNvCxnSpPr/>
            <p:nvPr/>
          </p:nvCxnSpPr>
          <p:spPr>
            <a:xfrm rot="16200000" flipV="1">
              <a:off x="730778" y="5053967"/>
              <a:ext cx="520" cy="15540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1" name="TextBox 470"/>
            <p:cNvSpPr txBox="1"/>
            <p:nvPr/>
          </p:nvSpPr>
          <p:spPr>
            <a:xfrm>
              <a:off x="1632901" y="3844170"/>
              <a:ext cx="766328" cy="328760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  <a:latin typeface="Arial"/>
                  <a:cs typeface="Arial"/>
                </a:rPr>
                <a:t>Inhibitory</a:t>
              </a:r>
              <a:br>
                <a:rPr lang="en-US" sz="800" dirty="0" smtClean="0">
                  <a:solidFill>
                    <a:srgbClr val="FF0000"/>
                  </a:solidFill>
                  <a:latin typeface="Arial"/>
                  <a:cs typeface="Arial"/>
                </a:rPr>
              </a:br>
              <a:r>
                <a:rPr lang="en-US" sz="800" dirty="0" smtClean="0">
                  <a:solidFill>
                    <a:srgbClr val="FF0000"/>
                  </a:solidFill>
                  <a:latin typeface="Arial"/>
                  <a:cs typeface="Arial"/>
                </a:rPr>
                <a:t>Cells</a:t>
              </a:r>
              <a:endParaRPr lang="en-US" sz="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472" name="Right Arrow 471"/>
            <p:cNvSpPr/>
            <p:nvPr/>
          </p:nvSpPr>
          <p:spPr>
            <a:xfrm rot="1416621">
              <a:off x="1014366" y="4189369"/>
              <a:ext cx="380304" cy="181533"/>
            </a:xfrm>
            <a:prstGeom prst="rightArrow">
              <a:avLst>
                <a:gd name="adj1" fmla="val 3229"/>
                <a:gd name="adj2" fmla="val 155935"/>
              </a:avLst>
            </a:prstGeom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</a:gsLst>
              <a:lin ang="16200000" scaled="0"/>
              <a:tileRect/>
            </a:gra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651201" y="4401800"/>
              <a:ext cx="758918" cy="328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008000"/>
                  </a:solidFill>
                  <a:latin typeface="Arial"/>
                  <a:cs typeface="Arial"/>
                </a:rPr>
                <a:t>Pyramidal</a:t>
              </a:r>
              <a:br>
                <a:rPr lang="en-US" sz="800" dirty="0" smtClean="0">
                  <a:solidFill>
                    <a:srgbClr val="008000"/>
                  </a:solidFill>
                  <a:latin typeface="Arial"/>
                  <a:cs typeface="Arial"/>
                </a:rPr>
              </a:br>
              <a:r>
                <a:rPr lang="en-US" sz="800" dirty="0" smtClean="0">
                  <a:solidFill>
                    <a:srgbClr val="008000"/>
                  </a:solidFill>
                  <a:latin typeface="Arial"/>
                  <a:cs typeface="Arial"/>
                </a:rPr>
                <a:t>Cells</a:t>
              </a:r>
              <a:endParaRPr lang="en-US" sz="80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grpSp>
          <p:nvGrpSpPr>
            <p:cNvPr id="309" name="Group 308"/>
            <p:cNvGrpSpPr/>
            <p:nvPr/>
          </p:nvGrpSpPr>
          <p:grpSpPr>
            <a:xfrm>
              <a:off x="1349865" y="4205356"/>
              <a:ext cx="88530" cy="96041"/>
              <a:chOff x="2728463" y="2628900"/>
              <a:chExt cx="209550" cy="209550"/>
            </a:xfrm>
          </p:grpSpPr>
          <p:sp>
            <p:nvSpPr>
              <p:cNvPr id="312" name="Rounded Rectangle 311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pic>
            <p:nvPicPr>
              <p:cNvPr id="320" name="Picture 319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21" name="Group 320"/>
            <p:cNvGrpSpPr/>
            <p:nvPr/>
          </p:nvGrpSpPr>
          <p:grpSpPr>
            <a:xfrm>
              <a:off x="3322050" y="4203340"/>
              <a:ext cx="88530" cy="96041"/>
              <a:chOff x="2728463" y="2628900"/>
              <a:chExt cx="209550" cy="209550"/>
            </a:xfrm>
          </p:grpSpPr>
          <p:sp>
            <p:nvSpPr>
              <p:cNvPr id="322" name="Rounded Rectangle 321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pic>
            <p:nvPicPr>
              <p:cNvPr id="323" name="Picture 322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24" name="Group 323"/>
            <p:cNvGrpSpPr/>
            <p:nvPr/>
          </p:nvGrpSpPr>
          <p:grpSpPr>
            <a:xfrm>
              <a:off x="4799922" y="4203340"/>
              <a:ext cx="88530" cy="96041"/>
              <a:chOff x="2728463" y="2628900"/>
              <a:chExt cx="209550" cy="209550"/>
            </a:xfrm>
          </p:grpSpPr>
          <p:sp>
            <p:nvSpPr>
              <p:cNvPr id="325" name="Rounded Rectangle 324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pic>
            <p:nvPicPr>
              <p:cNvPr id="326" name="Picture 325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27" name="Group 326"/>
            <p:cNvGrpSpPr/>
            <p:nvPr/>
          </p:nvGrpSpPr>
          <p:grpSpPr>
            <a:xfrm>
              <a:off x="4455580" y="4501512"/>
              <a:ext cx="88530" cy="96041"/>
              <a:chOff x="2728463" y="2628900"/>
              <a:chExt cx="209550" cy="209550"/>
            </a:xfrm>
          </p:grpSpPr>
          <p:sp>
            <p:nvSpPr>
              <p:cNvPr id="328" name="Rounded Rectangle 327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30FF2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pic>
            <p:nvPicPr>
              <p:cNvPr id="329" name="Picture 328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30" name="Group 329"/>
            <p:cNvGrpSpPr/>
            <p:nvPr/>
          </p:nvGrpSpPr>
          <p:grpSpPr>
            <a:xfrm>
              <a:off x="2977707" y="4501512"/>
              <a:ext cx="88530" cy="96041"/>
              <a:chOff x="2728463" y="2628900"/>
              <a:chExt cx="209550" cy="209550"/>
            </a:xfrm>
          </p:grpSpPr>
          <p:sp>
            <p:nvSpPr>
              <p:cNvPr id="331" name="Rounded Rectangle 330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30FF2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pic>
            <p:nvPicPr>
              <p:cNvPr id="332" name="Picture 331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33" name="Group 332"/>
            <p:cNvGrpSpPr/>
            <p:nvPr/>
          </p:nvGrpSpPr>
          <p:grpSpPr>
            <a:xfrm>
              <a:off x="5141073" y="4501512"/>
              <a:ext cx="88530" cy="96041"/>
              <a:chOff x="2728463" y="2628900"/>
              <a:chExt cx="209550" cy="209550"/>
            </a:xfrm>
          </p:grpSpPr>
          <p:sp>
            <p:nvSpPr>
              <p:cNvPr id="336" name="Rounded Rectangle 335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pic>
            <p:nvPicPr>
              <p:cNvPr id="341" name="Picture 340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116" name="Picture 115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522" y="4102499"/>
              <a:ext cx="272834" cy="160324"/>
            </a:xfrm>
            <a:prstGeom prst="rect">
              <a:avLst/>
            </a:prstGeom>
          </p:spPr>
        </p:pic>
        <p:sp>
          <p:nvSpPr>
            <p:cNvPr id="342" name="TextBox 341"/>
            <p:cNvSpPr txBox="1"/>
            <p:nvPr/>
          </p:nvSpPr>
          <p:spPr>
            <a:xfrm>
              <a:off x="687990" y="3714252"/>
              <a:ext cx="641433" cy="209211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800" dirty="0" err="1" smtClean="0">
                  <a:solidFill>
                    <a:srgbClr val="0000FF"/>
                  </a:solidFill>
                  <a:latin typeface="Arial"/>
                  <a:cs typeface="Arial"/>
                </a:rPr>
                <a:t>Cx</a:t>
              </a:r>
              <a:r>
                <a:rPr lang="en-US" sz="800" dirty="0" smtClean="0">
                  <a:solidFill>
                    <a:srgbClr val="0000FF"/>
                  </a:solidFill>
                  <a:latin typeface="Arial"/>
                  <a:cs typeface="Arial"/>
                </a:rPr>
                <a:t>. In</a:t>
              </a:r>
              <a:endParaRPr lang="en-US" sz="8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722199" y="5032317"/>
              <a:ext cx="663653" cy="209211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800" dirty="0" err="1" smtClean="0">
                  <a:solidFill>
                    <a:srgbClr val="008000"/>
                  </a:solidFill>
                  <a:latin typeface="Arial"/>
                  <a:cs typeface="Arial"/>
                </a:rPr>
                <a:t>Cx</a:t>
              </a:r>
              <a:r>
                <a:rPr lang="en-US" sz="800" dirty="0" smtClean="0">
                  <a:solidFill>
                    <a:srgbClr val="008000"/>
                  </a:solidFill>
                  <a:latin typeface="Arial"/>
                  <a:cs typeface="Arial"/>
                </a:rPr>
                <a:t>. Out</a:t>
              </a:r>
              <a:endParaRPr lang="en-US" sz="80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585627" y="5342593"/>
              <a:ext cx="5465121" cy="228205"/>
              <a:chOff x="441688" y="5545777"/>
              <a:chExt cx="5465121" cy="228205"/>
            </a:xfrm>
          </p:grpSpPr>
          <p:grpSp>
            <p:nvGrpSpPr>
              <p:cNvPr id="757" name="Group 348"/>
              <p:cNvGrpSpPr/>
              <p:nvPr/>
            </p:nvGrpSpPr>
            <p:grpSpPr>
              <a:xfrm rot="5400000">
                <a:off x="1491071" y="5537879"/>
                <a:ext cx="60481" cy="284781"/>
                <a:chOff x="1936722" y="8607425"/>
                <a:chExt cx="105938" cy="541143"/>
              </a:xfrm>
              <a:solidFill>
                <a:schemeClr val="tx1"/>
              </a:solidFill>
            </p:grpSpPr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1936722" y="8950245"/>
                  <a:ext cx="105938" cy="0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/>
                <p:cNvCxnSpPr/>
                <p:nvPr/>
              </p:nvCxnSpPr>
              <p:spPr>
                <a:xfrm flipV="1">
                  <a:off x="2042660" y="8906621"/>
                  <a:ext cx="0" cy="43624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/>
                <p:cNvCxnSpPr/>
                <p:nvPr/>
              </p:nvCxnSpPr>
              <p:spPr>
                <a:xfrm flipV="1">
                  <a:off x="1937635" y="8906621"/>
                  <a:ext cx="0" cy="43624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/>
                <p:cNvCxnSpPr/>
                <p:nvPr/>
              </p:nvCxnSpPr>
              <p:spPr>
                <a:xfrm flipH="1">
                  <a:off x="1990730" y="8950245"/>
                  <a:ext cx="1" cy="198323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7" name="Oval 346"/>
                <p:cNvSpPr/>
                <p:nvPr/>
              </p:nvSpPr>
              <p:spPr>
                <a:xfrm>
                  <a:off x="1937634" y="8805748"/>
                  <a:ext cx="105025" cy="105026"/>
                </a:xfrm>
                <a:prstGeom prst="ellipse">
                  <a:avLst/>
                </a:prstGeom>
                <a:grpFill/>
                <a:ln w="9525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348" name="Straight Connector 347"/>
                <p:cNvCxnSpPr>
                  <a:endCxn id="347" idx="0"/>
                </p:cNvCxnSpPr>
                <p:nvPr/>
              </p:nvCxnSpPr>
              <p:spPr>
                <a:xfrm flipH="1">
                  <a:off x="1990147" y="8607425"/>
                  <a:ext cx="583" cy="198323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8" name="Group 353"/>
              <p:cNvGrpSpPr/>
              <p:nvPr/>
            </p:nvGrpSpPr>
            <p:grpSpPr>
              <a:xfrm rot="5400000">
                <a:off x="4387276" y="5537879"/>
                <a:ext cx="60481" cy="284781"/>
                <a:chOff x="1936722" y="8607425"/>
                <a:chExt cx="105938" cy="541143"/>
              </a:xfrm>
              <a:solidFill>
                <a:schemeClr val="tx1"/>
              </a:solidFill>
            </p:grpSpPr>
            <p:cxnSp>
              <p:nvCxnSpPr>
                <p:cNvPr id="355" name="Straight Connector 354"/>
                <p:cNvCxnSpPr/>
                <p:nvPr/>
              </p:nvCxnSpPr>
              <p:spPr>
                <a:xfrm>
                  <a:off x="1936722" y="8950245"/>
                  <a:ext cx="105938" cy="0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/>
                <p:cNvCxnSpPr/>
                <p:nvPr/>
              </p:nvCxnSpPr>
              <p:spPr>
                <a:xfrm flipV="1">
                  <a:off x="2042660" y="8906621"/>
                  <a:ext cx="0" cy="43624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/>
              </p:nvCxnSpPr>
              <p:spPr>
                <a:xfrm flipV="1">
                  <a:off x="1937635" y="8906621"/>
                  <a:ext cx="0" cy="43624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/>
                <p:cNvCxnSpPr/>
                <p:nvPr/>
              </p:nvCxnSpPr>
              <p:spPr>
                <a:xfrm flipH="1">
                  <a:off x="1990730" y="8950245"/>
                  <a:ext cx="1" cy="198323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9" name="Oval 358"/>
                <p:cNvSpPr/>
                <p:nvPr/>
              </p:nvSpPr>
              <p:spPr>
                <a:xfrm>
                  <a:off x="1937634" y="8805748"/>
                  <a:ext cx="105025" cy="105026"/>
                </a:xfrm>
                <a:prstGeom prst="ellipse">
                  <a:avLst/>
                </a:prstGeom>
                <a:pattFill prst="pct25">
                  <a:fgClr>
                    <a:schemeClr val="tx1"/>
                  </a:fgClr>
                  <a:bgClr>
                    <a:prstClr val="white"/>
                  </a:bgClr>
                </a:pattFill>
                <a:ln w="9525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360" name="Straight Connector 359"/>
                <p:cNvCxnSpPr>
                  <a:endCxn id="359" idx="0"/>
                </p:cNvCxnSpPr>
                <p:nvPr/>
              </p:nvCxnSpPr>
              <p:spPr>
                <a:xfrm flipH="1">
                  <a:off x="1990147" y="8607425"/>
                  <a:ext cx="583" cy="198323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9" name="Group 360"/>
              <p:cNvGrpSpPr/>
              <p:nvPr/>
            </p:nvGrpSpPr>
            <p:grpSpPr>
              <a:xfrm rot="5400000">
                <a:off x="2801561" y="5537879"/>
                <a:ext cx="60481" cy="284781"/>
                <a:chOff x="1936722" y="8607425"/>
                <a:chExt cx="105938" cy="541143"/>
              </a:xfrm>
              <a:solidFill>
                <a:schemeClr val="tx1"/>
              </a:solidFill>
            </p:grpSpPr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1936722" y="8950245"/>
                  <a:ext cx="105938" cy="0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 flipV="1">
                  <a:off x="2042660" y="8906621"/>
                  <a:ext cx="0" cy="43624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/>
                <p:cNvCxnSpPr/>
                <p:nvPr/>
              </p:nvCxnSpPr>
              <p:spPr>
                <a:xfrm flipV="1">
                  <a:off x="1937635" y="8906621"/>
                  <a:ext cx="0" cy="43624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/>
              </p:nvCxnSpPr>
              <p:spPr>
                <a:xfrm flipH="1">
                  <a:off x="1990730" y="8950245"/>
                  <a:ext cx="1" cy="198323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6" name="Oval 365"/>
                <p:cNvSpPr/>
                <p:nvPr/>
              </p:nvSpPr>
              <p:spPr>
                <a:xfrm>
                  <a:off x="1937634" y="8805748"/>
                  <a:ext cx="105025" cy="105026"/>
                </a:xfrm>
                <a:prstGeom prst="ellipse">
                  <a:avLst/>
                </a:prstGeom>
                <a:solidFill>
                  <a:schemeClr val="bg1"/>
                </a:solidFill>
                <a:ln w="9525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367" name="Straight Connector 366"/>
                <p:cNvCxnSpPr>
                  <a:endCxn id="366" idx="0"/>
                </p:cNvCxnSpPr>
                <p:nvPr/>
              </p:nvCxnSpPr>
              <p:spPr>
                <a:xfrm flipH="1">
                  <a:off x="1990147" y="8607425"/>
                  <a:ext cx="583" cy="198323"/>
                </a:xfrm>
                <a:prstGeom prst="line">
                  <a:avLst/>
                </a:prstGeom>
                <a:grpFill/>
                <a:ln w="9525" cmpd="sng">
                  <a:solidFill>
                    <a:srgbClr val="00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8" name="TextBox 367"/>
              <p:cNvSpPr txBox="1"/>
              <p:nvPr/>
            </p:nvSpPr>
            <p:spPr>
              <a:xfrm>
                <a:off x="1667217" y="5545777"/>
                <a:ext cx="1288817" cy="20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latin typeface="Arial"/>
                    <a:cs typeface="Arial"/>
                  </a:rPr>
                  <a:t>Excitatory Synapse</a:t>
                </a:r>
                <a:endParaRPr lang="en-US" sz="800" dirty="0">
                  <a:latin typeface="Arial"/>
                  <a:cs typeface="Arial"/>
                </a:endParaRPr>
              </a:p>
            </p:txBody>
          </p:sp>
          <p:sp>
            <p:nvSpPr>
              <p:cNvPr id="369" name="TextBox 368"/>
              <p:cNvSpPr txBox="1"/>
              <p:nvPr/>
            </p:nvSpPr>
            <p:spPr>
              <a:xfrm>
                <a:off x="4563424" y="5545777"/>
                <a:ext cx="13433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latin typeface="Arial"/>
                    <a:cs typeface="Arial"/>
                  </a:rPr>
                  <a:t>Slow Inhibitory Synapse</a:t>
                </a:r>
                <a:endParaRPr lang="en-US" sz="800" dirty="0">
                  <a:latin typeface="Arial"/>
                  <a:cs typeface="Arial"/>
                </a:endParaRPr>
              </a:p>
            </p:txBody>
          </p:sp>
          <p:sp>
            <p:nvSpPr>
              <p:cNvPr id="370" name="TextBox 369"/>
              <p:cNvSpPr txBox="1"/>
              <p:nvPr/>
            </p:nvSpPr>
            <p:spPr>
              <a:xfrm>
                <a:off x="2977707" y="5545777"/>
                <a:ext cx="1796729" cy="20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latin typeface="Arial"/>
                    <a:cs typeface="Arial"/>
                  </a:rPr>
                  <a:t>Fast Inhibitory Synapse</a:t>
                </a:r>
                <a:endParaRPr lang="en-US" sz="800" dirty="0">
                  <a:latin typeface="Arial"/>
                  <a:cs typeface="Arial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41688" y="5558538"/>
                <a:ext cx="9547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latin typeface="Arial"/>
                    <a:cs typeface="Arial"/>
                  </a:rPr>
                  <a:t>Synapse Legend</a:t>
                </a:r>
                <a:endParaRPr lang="en-US" sz="800" dirty="0">
                  <a:latin typeface="Arial"/>
                  <a:cs typeface="Arial"/>
                </a:endParaRP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467089" y="5545777"/>
                <a:ext cx="5313586" cy="228205"/>
              </a:xfrm>
              <a:prstGeom prst="round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>
                <a:off x="1341122" y="5545777"/>
                <a:ext cx="1918" cy="228205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3103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SP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40" y="7008107"/>
            <a:ext cx="1079500" cy="1079500"/>
          </a:xfrm>
          <a:prstGeom prst="rect">
            <a:avLst/>
          </a:prstGeom>
        </p:spPr>
      </p:pic>
      <p:pic>
        <p:nvPicPr>
          <p:cNvPr id="29" name="Picture 28" descr="Sigmoi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34" y="7008107"/>
            <a:ext cx="1079500" cy="1079500"/>
          </a:xfrm>
          <a:prstGeom prst="rect">
            <a:avLst/>
          </a:prstGeom>
        </p:spPr>
      </p:pic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646" y="8280745"/>
            <a:ext cx="520700" cy="165100"/>
          </a:xfrm>
          <a:prstGeom prst="rect">
            <a:avLst/>
          </a:prstGeom>
        </p:spPr>
      </p:pic>
      <p:pic>
        <p:nvPicPr>
          <p:cNvPr id="43" name="Picture 4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00" y="7199756"/>
            <a:ext cx="558800" cy="16510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606675" y="2527294"/>
            <a:ext cx="2923676" cy="1783694"/>
            <a:chOff x="2606675" y="2527294"/>
            <a:chExt cx="2923676" cy="1783694"/>
          </a:xfrm>
        </p:grpSpPr>
        <p:sp>
          <p:nvSpPr>
            <p:cNvPr id="4" name="TextBox 3"/>
            <p:cNvSpPr txBox="1"/>
            <p:nvPr/>
          </p:nvSpPr>
          <p:spPr>
            <a:xfrm>
              <a:off x="4057007" y="2664483"/>
              <a:ext cx="716586" cy="21544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800" dirty="0" smtClean="0">
                  <a:solidFill>
                    <a:srgbClr val="0000FF"/>
                  </a:solidFill>
                  <a:latin typeface="Arial"/>
                  <a:cs typeface="Arial"/>
                </a:rPr>
                <a:t>Input,</a:t>
              </a:r>
              <a:endParaRPr lang="en-US" sz="8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90825" y="3836223"/>
              <a:ext cx="741409" cy="21544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800" dirty="0" smtClean="0">
                  <a:solidFill>
                    <a:srgbClr val="008000"/>
                  </a:solidFill>
                  <a:latin typeface="Arial"/>
                  <a:cs typeface="Arial"/>
                </a:rPr>
                <a:t>Output,</a:t>
              </a:r>
              <a:endParaRPr lang="en-US" sz="80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0800000" flipV="1">
              <a:off x="4159624" y="2698750"/>
              <a:ext cx="537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3960869" y="3068688"/>
              <a:ext cx="62283" cy="0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960869" y="3067044"/>
              <a:ext cx="0" cy="27291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V="1">
              <a:off x="4022615" y="3068688"/>
              <a:ext cx="0" cy="25647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991401" y="2698750"/>
              <a:ext cx="340" cy="369939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osceles Triangle 15"/>
            <p:cNvSpPr/>
            <p:nvPr/>
          </p:nvSpPr>
          <p:spPr>
            <a:xfrm flipH="1">
              <a:off x="3892283" y="3278071"/>
              <a:ext cx="198906" cy="171471"/>
            </a:xfrm>
            <a:prstGeom prst="triangle">
              <a:avLst/>
            </a:prstGeom>
            <a:noFill/>
            <a:ln w="9525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8" idx="0"/>
            </p:cNvCxnSpPr>
            <p:nvPr/>
          </p:nvCxnSpPr>
          <p:spPr>
            <a:xfrm flipV="1">
              <a:off x="3991736" y="3153640"/>
              <a:ext cx="5" cy="124431"/>
            </a:xfrm>
            <a:prstGeom prst="line">
              <a:avLst/>
            </a:prstGeom>
            <a:ln w="9525" cmpd="sng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 rot="10800000">
              <a:off x="3960868" y="3091894"/>
              <a:ext cx="61746" cy="61746"/>
            </a:xfrm>
            <a:prstGeom prst="ellips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cxnSp>
          <p:nvCxnSpPr>
            <p:cNvPr id="20" name="Straight Connector 19"/>
            <p:cNvCxnSpPr>
              <a:endCxn id="16" idx="3"/>
            </p:cNvCxnSpPr>
            <p:nvPr/>
          </p:nvCxnSpPr>
          <p:spPr>
            <a:xfrm flipV="1">
              <a:off x="3991736" y="3449542"/>
              <a:ext cx="0" cy="573183"/>
            </a:xfrm>
            <a:prstGeom prst="line">
              <a:avLst/>
            </a:prstGeom>
            <a:ln w="9525" cmpd="sng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/>
            <p:nvPr/>
          </p:nvCxnSpPr>
          <p:spPr>
            <a:xfrm flipV="1">
              <a:off x="3943992" y="3363990"/>
              <a:ext cx="68011" cy="58778"/>
            </a:xfrm>
            <a:prstGeom prst="curvedConnector3">
              <a:avLst/>
            </a:prstGeom>
            <a:ln w="12700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ight Brace 29"/>
            <p:cNvSpPr/>
            <p:nvPr/>
          </p:nvSpPr>
          <p:spPr>
            <a:xfrm>
              <a:off x="3714750" y="2571750"/>
              <a:ext cx="184792" cy="711200"/>
            </a:xfrm>
            <a:prstGeom prst="rightBrace">
              <a:avLst>
                <a:gd name="adj1" fmla="val 8333"/>
                <a:gd name="adj2" fmla="val 82143"/>
              </a:avLst>
            </a:prstGeom>
            <a:ln w="63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sp>
          <p:nvSpPr>
            <p:cNvPr id="31" name="Right Brace 30"/>
            <p:cNvSpPr/>
            <p:nvPr/>
          </p:nvSpPr>
          <p:spPr>
            <a:xfrm rot="10800000">
              <a:off x="4120508" y="3278472"/>
              <a:ext cx="184792" cy="711200"/>
            </a:xfrm>
            <a:prstGeom prst="rightBrace">
              <a:avLst>
                <a:gd name="adj1" fmla="val 8333"/>
                <a:gd name="adj2" fmla="val 83928"/>
              </a:avLst>
            </a:prstGeom>
            <a:ln w="63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10800000" flipV="1">
              <a:off x="3872261" y="3849117"/>
              <a:ext cx="537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ight Arrow 40"/>
            <p:cNvSpPr/>
            <p:nvPr/>
          </p:nvSpPr>
          <p:spPr>
            <a:xfrm rot="20183379" flipH="1">
              <a:off x="3980523" y="3050645"/>
              <a:ext cx="424862" cy="186941"/>
            </a:xfrm>
            <a:prstGeom prst="rightArrow">
              <a:avLst>
                <a:gd name="adj1" fmla="val 3229"/>
                <a:gd name="adj2" fmla="val 155935"/>
              </a:avLst>
            </a:prstGeom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</a:gsLst>
              <a:lin ang="16200000" scaled="0"/>
              <a:tileRect/>
            </a:gra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63570" y="3244207"/>
              <a:ext cx="1066781" cy="106678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06675" y="2527294"/>
              <a:ext cx="1079500" cy="1079500"/>
            </a:xfrm>
            <a:prstGeom prst="rect">
              <a:avLst/>
            </a:prstGeom>
          </p:spPr>
        </p:pic>
        <p:pic>
          <p:nvPicPr>
            <p:cNvPr id="14" name="Picture 13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9443" y="2719865"/>
              <a:ext cx="368300" cy="114300"/>
            </a:xfrm>
            <a:prstGeom prst="rect">
              <a:avLst/>
            </a:prstGeom>
          </p:spPr>
        </p:pic>
        <p:pic>
          <p:nvPicPr>
            <p:cNvPr id="15" name="Picture 14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434" y="3889090"/>
              <a:ext cx="406400" cy="114300"/>
            </a:xfrm>
            <a:prstGeom prst="rect">
              <a:avLst/>
            </a:prstGeom>
          </p:spPr>
        </p:pic>
        <p:pic>
          <p:nvPicPr>
            <p:cNvPr id="19" name="Picture 18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8650" y="2997200"/>
              <a:ext cx="228600" cy="114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265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SP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40" y="7008107"/>
            <a:ext cx="1079500" cy="1079500"/>
          </a:xfrm>
          <a:prstGeom prst="rect">
            <a:avLst/>
          </a:prstGeom>
        </p:spPr>
      </p:pic>
      <p:pic>
        <p:nvPicPr>
          <p:cNvPr id="29" name="Picture 28" descr="Sigmoi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34" y="7008107"/>
            <a:ext cx="1079500" cy="1079500"/>
          </a:xfrm>
          <a:prstGeom prst="rect">
            <a:avLst/>
          </a:prstGeom>
        </p:spPr>
      </p:pic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646" y="8280745"/>
            <a:ext cx="520700" cy="165100"/>
          </a:xfrm>
          <a:prstGeom prst="rect">
            <a:avLst/>
          </a:prstGeom>
        </p:spPr>
      </p:pic>
      <p:pic>
        <p:nvPicPr>
          <p:cNvPr id="43" name="Picture 4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00" y="7199756"/>
            <a:ext cx="558800" cy="16510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606675" y="2527294"/>
            <a:ext cx="2923676" cy="1783694"/>
            <a:chOff x="2606675" y="2527294"/>
            <a:chExt cx="2923676" cy="1783694"/>
          </a:xfrm>
        </p:grpSpPr>
        <p:sp>
          <p:nvSpPr>
            <p:cNvPr id="4" name="TextBox 3"/>
            <p:cNvSpPr txBox="1"/>
            <p:nvPr/>
          </p:nvSpPr>
          <p:spPr>
            <a:xfrm>
              <a:off x="4057007" y="2664483"/>
              <a:ext cx="716586" cy="21544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800" dirty="0" smtClean="0">
                  <a:solidFill>
                    <a:srgbClr val="0000FF"/>
                  </a:solidFill>
                  <a:latin typeface="Arial"/>
                  <a:cs typeface="Arial"/>
                </a:rPr>
                <a:t>Input,</a:t>
              </a:r>
              <a:endParaRPr lang="en-US" sz="8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90825" y="3836223"/>
              <a:ext cx="741409" cy="21544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800" dirty="0" smtClean="0">
                  <a:solidFill>
                    <a:srgbClr val="008000"/>
                  </a:solidFill>
                  <a:latin typeface="Arial"/>
                  <a:cs typeface="Arial"/>
                </a:rPr>
                <a:t>Output,</a:t>
              </a:r>
              <a:endParaRPr lang="en-US" sz="80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0800000" flipV="1">
              <a:off x="4159624" y="2698750"/>
              <a:ext cx="537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3960869" y="3068688"/>
              <a:ext cx="62283" cy="0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960869" y="3067044"/>
              <a:ext cx="0" cy="27291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V="1">
              <a:off x="4022615" y="3068688"/>
              <a:ext cx="0" cy="25647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991401" y="2698750"/>
              <a:ext cx="340" cy="369939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osceles Triangle 15"/>
            <p:cNvSpPr/>
            <p:nvPr/>
          </p:nvSpPr>
          <p:spPr>
            <a:xfrm flipH="1">
              <a:off x="3892283" y="3278071"/>
              <a:ext cx="198906" cy="171471"/>
            </a:xfrm>
            <a:prstGeom prst="triangle">
              <a:avLst/>
            </a:prstGeom>
            <a:noFill/>
            <a:ln w="9525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8" idx="0"/>
            </p:cNvCxnSpPr>
            <p:nvPr/>
          </p:nvCxnSpPr>
          <p:spPr>
            <a:xfrm flipV="1">
              <a:off x="3991736" y="3153640"/>
              <a:ext cx="5" cy="124431"/>
            </a:xfrm>
            <a:prstGeom prst="line">
              <a:avLst/>
            </a:prstGeom>
            <a:ln w="9525" cmpd="sng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 rot="10800000">
              <a:off x="3960868" y="3091894"/>
              <a:ext cx="61746" cy="61746"/>
            </a:xfrm>
            <a:prstGeom prst="ellips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cxnSp>
          <p:nvCxnSpPr>
            <p:cNvPr id="20" name="Straight Connector 19"/>
            <p:cNvCxnSpPr>
              <a:endCxn id="16" idx="3"/>
            </p:cNvCxnSpPr>
            <p:nvPr/>
          </p:nvCxnSpPr>
          <p:spPr>
            <a:xfrm flipV="1">
              <a:off x="3991736" y="3449542"/>
              <a:ext cx="0" cy="573183"/>
            </a:xfrm>
            <a:prstGeom prst="line">
              <a:avLst/>
            </a:prstGeom>
            <a:ln w="9525" cmpd="sng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/>
            <p:nvPr/>
          </p:nvCxnSpPr>
          <p:spPr>
            <a:xfrm flipV="1">
              <a:off x="3943992" y="3363990"/>
              <a:ext cx="68011" cy="58778"/>
            </a:xfrm>
            <a:prstGeom prst="curvedConnector3">
              <a:avLst/>
            </a:prstGeom>
            <a:ln w="12700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ight Brace 29"/>
            <p:cNvSpPr/>
            <p:nvPr/>
          </p:nvSpPr>
          <p:spPr>
            <a:xfrm>
              <a:off x="3714750" y="2571750"/>
              <a:ext cx="184792" cy="711200"/>
            </a:xfrm>
            <a:prstGeom prst="rightBrace">
              <a:avLst>
                <a:gd name="adj1" fmla="val 8333"/>
                <a:gd name="adj2" fmla="val 82143"/>
              </a:avLst>
            </a:prstGeom>
            <a:ln w="63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sp>
          <p:nvSpPr>
            <p:cNvPr id="31" name="Right Brace 30"/>
            <p:cNvSpPr/>
            <p:nvPr/>
          </p:nvSpPr>
          <p:spPr>
            <a:xfrm rot="10800000">
              <a:off x="4120508" y="3278472"/>
              <a:ext cx="184792" cy="711200"/>
            </a:xfrm>
            <a:prstGeom prst="rightBrace">
              <a:avLst>
                <a:gd name="adj1" fmla="val 8333"/>
                <a:gd name="adj2" fmla="val 83928"/>
              </a:avLst>
            </a:prstGeom>
            <a:ln w="63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10800000" flipV="1">
              <a:off x="3872261" y="3849117"/>
              <a:ext cx="537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63570" y="3244207"/>
              <a:ext cx="1066781" cy="106678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06675" y="2527294"/>
              <a:ext cx="1079500" cy="1079500"/>
            </a:xfrm>
            <a:prstGeom prst="rect">
              <a:avLst/>
            </a:prstGeom>
          </p:spPr>
        </p:pic>
        <p:pic>
          <p:nvPicPr>
            <p:cNvPr id="14" name="Picture 13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9443" y="2719865"/>
              <a:ext cx="368300" cy="114300"/>
            </a:xfrm>
            <a:prstGeom prst="rect">
              <a:avLst/>
            </a:prstGeom>
          </p:spPr>
        </p:pic>
        <p:pic>
          <p:nvPicPr>
            <p:cNvPr id="15" name="Picture 14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434" y="3889090"/>
              <a:ext cx="406400" cy="114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2993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975425" y="854010"/>
            <a:ext cx="3297044" cy="3535363"/>
            <a:chOff x="1810173" y="5381696"/>
            <a:chExt cx="3995847" cy="3204603"/>
          </a:xfrm>
        </p:grpSpPr>
        <p:pic>
          <p:nvPicPr>
            <p:cNvPr id="71" name="Picture 2" descr="Picture1"/>
            <p:cNvPicPr>
              <a:picLocks noChangeAspect="1" noChangeArrowheads="1"/>
            </p:cNvPicPr>
            <p:nvPr/>
          </p:nvPicPr>
          <p:blipFill rotWithShape="1">
            <a:blip r:embed="rId2">
              <a:grayscl/>
              <a:alphaModFix amt="40000"/>
            </a:blip>
            <a:srcRect l="27194" t="20241" r="57950" b="7314"/>
            <a:stretch/>
          </p:blipFill>
          <p:spPr bwMode="auto">
            <a:xfrm>
              <a:off x="4472520" y="5381696"/>
              <a:ext cx="1333500" cy="32025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grpSp>
          <p:nvGrpSpPr>
            <p:cNvPr id="74" name="Group 73"/>
            <p:cNvGrpSpPr/>
            <p:nvPr/>
          </p:nvGrpSpPr>
          <p:grpSpPr>
            <a:xfrm>
              <a:off x="1810173" y="5381696"/>
              <a:ext cx="2666724" cy="3204603"/>
              <a:chOff x="1689376" y="1758848"/>
              <a:chExt cx="2666724" cy="3204603"/>
            </a:xfrm>
          </p:grpSpPr>
          <p:pic>
            <p:nvPicPr>
              <p:cNvPr id="75" name="Picture 2" descr="Picture1"/>
              <p:cNvPicPr>
                <a:picLocks noChangeAspect="1" noChangeArrowheads="1"/>
              </p:cNvPicPr>
              <p:nvPr/>
            </p:nvPicPr>
            <p:blipFill rotWithShape="1">
              <a:blip r:embed="rId2">
                <a:grayscl/>
                <a:alphaModFix amt="40000"/>
              </a:blip>
              <a:srcRect l="27194" t="20241" r="57950" b="7314"/>
              <a:stretch/>
            </p:blipFill>
            <p:spPr bwMode="auto">
              <a:xfrm>
                <a:off x="1689376" y="1760930"/>
                <a:ext cx="1333499" cy="32025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7" name="Picture 2" descr="Picture1"/>
              <p:cNvPicPr>
                <a:picLocks noChangeAspect="1" noChangeArrowheads="1"/>
              </p:cNvPicPr>
              <p:nvPr/>
            </p:nvPicPr>
            <p:blipFill rotWithShape="1">
              <a:blip r:embed="rId2">
                <a:grayscl/>
                <a:alphaModFix amt="40000"/>
              </a:blip>
              <a:srcRect l="27194" t="20241" r="57950" b="7314"/>
              <a:stretch/>
            </p:blipFill>
            <p:spPr bwMode="auto">
              <a:xfrm flipH="1">
                <a:off x="3022600" y="1758848"/>
                <a:ext cx="1333500" cy="32025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</p:grpSp>
      </p:grpSp>
      <p:sp>
        <p:nvSpPr>
          <p:cNvPr id="78" name="Isosceles Triangle 77"/>
          <p:cNvSpPr/>
          <p:nvPr/>
        </p:nvSpPr>
        <p:spPr>
          <a:xfrm>
            <a:off x="2747407" y="3332877"/>
            <a:ext cx="468707" cy="404058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Curved Connector 78"/>
          <p:cNvCxnSpPr/>
          <p:nvPr/>
        </p:nvCxnSpPr>
        <p:spPr>
          <a:xfrm flipV="1">
            <a:off x="2846358" y="3536058"/>
            <a:ext cx="213654" cy="168025"/>
          </a:xfrm>
          <a:prstGeom prst="curvedConnector3">
            <a:avLst/>
          </a:prstGeom>
          <a:ln w="12700"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14" idx="2"/>
            <a:endCxn id="78" idx="0"/>
          </p:cNvCxnSpPr>
          <p:nvPr/>
        </p:nvCxnSpPr>
        <p:spPr>
          <a:xfrm>
            <a:off x="2981760" y="3270427"/>
            <a:ext cx="1" cy="62450"/>
          </a:xfrm>
          <a:prstGeom prst="line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2042226" y="2029293"/>
            <a:ext cx="311002" cy="714205"/>
            <a:chOff x="3281557" y="2385465"/>
            <a:chExt cx="311002" cy="714205"/>
          </a:xfrm>
        </p:grpSpPr>
        <p:sp>
          <p:nvSpPr>
            <p:cNvPr id="98" name="Oval 97"/>
            <p:cNvSpPr/>
            <p:nvPr/>
          </p:nvSpPr>
          <p:spPr>
            <a:xfrm>
              <a:off x="3345227" y="2849847"/>
              <a:ext cx="183663" cy="18366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Block Arc 98"/>
            <p:cNvSpPr/>
            <p:nvPr/>
          </p:nvSpPr>
          <p:spPr>
            <a:xfrm>
              <a:off x="3281557" y="2788668"/>
              <a:ext cx="311002" cy="311002"/>
            </a:xfrm>
            <a:prstGeom prst="blockArc">
              <a:avLst>
                <a:gd name="adj1" fmla="val 10800000"/>
                <a:gd name="adj2" fmla="val 21363299"/>
                <a:gd name="adj3" fmla="val 0"/>
              </a:avLst>
            </a:prstGeom>
            <a:ln w="254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3437058" y="2385465"/>
              <a:ext cx="0" cy="404058"/>
            </a:xfrm>
            <a:prstGeom prst="straightConnector1">
              <a:avLst/>
            </a:prstGeom>
            <a:ln>
              <a:solidFill>
                <a:srgbClr val="008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1" name="Picture 100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81" y="2880457"/>
              <a:ext cx="97953" cy="122442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2" name="Curved Connector 101"/>
          <p:cNvCxnSpPr>
            <a:stCxn id="109" idx="4"/>
            <a:endCxn id="114" idx="0"/>
          </p:cNvCxnSpPr>
          <p:nvPr/>
        </p:nvCxnSpPr>
        <p:spPr>
          <a:xfrm rot="5400000">
            <a:off x="2829522" y="2068892"/>
            <a:ext cx="1143203" cy="838726"/>
          </a:xfrm>
          <a:prstGeom prst="curvedConnector3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98" idx="4"/>
            <a:endCxn id="114" idx="0"/>
          </p:cNvCxnSpPr>
          <p:nvPr/>
        </p:nvCxnSpPr>
        <p:spPr>
          <a:xfrm rot="16200000" flipH="1">
            <a:off x="2398485" y="2476581"/>
            <a:ext cx="382519" cy="784032"/>
          </a:xfrm>
          <a:prstGeom prst="curvedConnector3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728654" y="1732991"/>
            <a:ext cx="183663" cy="18366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Block Arc 109"/>
          <p:cNvSpPr/>
          <p:nvPr/>
        </p:nvSpPr>
        <p:spPr>
          <a:xfrm>
            <a:off x="3664578" y="1671812"/>
            <a:ext cx="311002" cy="311002"/>
          </a:xfrm>
          <a:prstGeom prst="blockArc">
            <a:avLst>
              <a:gd name="adj1" fmla="val 10800000"/>
              <a:gd name="adj2" fmla="val 21363299"/>
              <a:gd name="adj3" fmla="val 0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3820079" y="1301750"/>
            <a:ext cx="0" cy="37006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2874933" y="3059857"/>
            <a:ext cx="213653" cy="210570"/>
          </a:xfrm>
          <a:prstGeom prst="roundRect">
            <a:avLst/>
          </a:prstGeom>
          <a:solidFill>
            <a:srgbClr val="FFFFFF"/>
          </a:solidFill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776" y="2120057"/>
            <a:ext cx="1016000" cy="914400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3286" y="1354922"/>
            <a:ext cx="1016000" cy="914400"/>
          </a:xfrm>
          <a:prstGeom prst="rect">
            <a:avLst/>
          </a:prstGeom>
        </p:spPr>
      </p:pic>
      <p:pic>
        <p:nvPicPr>
          <p:cNvPr id="121" name="Picture 12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28" y="3108290"/>
            <a:ext cx="1041400" cy="114300"/>
          </a:xfrm>
          <a:prstGeom prst="rect">
            <a:avLst/>
          </a:prstGeom>
        </p:spPr>
      </p:pic>
      <p:pic>
        <p:nvPicPr>
          <p:cNvPr id="122" name="Picture 12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178" y="3767583"/>
            <a:ext cx="368300" cy="114300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1871629" y="2921353"/>
            <a:ext cx="652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/>
                <a:cs typeface="Arial"/>
              </a:rPr>
              <a:t>E</a:t>
            </a:r>
            <a:r>
              <a:rPr lang="en-US" sz="800" dirty="0" smtClean="0">
                <a:latin typeface="Arial"/>
                <a:cs typeface="Arial"/>
              </a:rPr>
              <a:t>x. PSP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212863" y="3206198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/>
                <a:cs typeface="Arial"/>
              </a:rPr>
              <a:t>M</a:t>
            </a:r>
            <a:r>
              <a:rPr lang="en-US" sz="800" dirty="0" smtClean="0">
                <a:latin typeface="Arial"/>
                <a:cs typeface="Arial"/>
              </a:rPr>
              <a:t>ean </a:t>
            </a:r>
            <a:r>
              <a:rPr lang="en-US" sz="800" dirty="0" smtClean="0">
                <a:latin typeface="Arial"/>
                <a:cs typeface="Arial"/>
              </a:rPr>
              <a:t>M</a:t>
            </a:r>
            <a:r>
              <a:rPr lang="en-US" sz="800" dirty="0" smtClean="0">
                <a:latin typeface="Arial"/>
                <a:cs typeface="Arial"/>
              </a:rPr>
              <a:t>em</a:t>
            </a:r>
            <a:r>
              <a:rPr lang="en-US" sz="800" dirty="0" smtClean="0">
                <a:latin typeface="Arial"/>
                <a:cs typeface="Arial"/>
              </a:rPr>
              <a:t>brane</a:t>
            </a:r>
            <a:r>
              <a:rPr lang="en-US" sz="800" dirty="0" smtClean="0">
                <a:latin typeface="Arial"/>
                <a:cs typeface="Arial"/>
              </a:rPr>
              <a:t> </a:t>
            </a:r>
            <a:r>
              <a:rPr lang="en-US" sz="800" dirty="0" smtClean="0">
                <a:latin typeface="Arial"/>
                <a:cs typeface="Arial"/>
              </a:rPr>
              <a:t/>
            </a:r>
            <a:br>
              <a:rPr lang="en-US" sz="800" dirty="0" smtClean="0">
                <a:latin typeface="Arial"/>
                <a:cs typeface="Arial"/>
              </a:rPr>
            </a:br>
            <a:r>
              <a:rPr lang="en-US" sz="800" dirty="0" smtClean="0">
                <a:latin typeface="Arial"/>
                <a:cs typeface="Arial"/>
              </a:rPr>
              <a:t>Potential</a:t>
            </a:r>
            <a:endParaRPr lang="en-US" sz="800" dirty="0">
              <a:latin typeface="Arial"/>
              <a:cs typeface="Arial"/>
            </a:endParaRPr>
          </a:p>
        </p:txBody>
      </p:sp>
      <p:pic>
        <p:nvPicPr>
          <p:cNvPr id="127" name="Picture 12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027" y="2841951"/>
            <a:ext cx="279400" cy="114300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3244923" y="3857585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M</a:t>
            </a:r>
            <a:r>
              <a:rPr lang="en-US" sz="800" dirty="0" smtClean="0">
                <a:latin typeface="Arial"/>
                <a:cs typeface="Arial"/>
              </a:rPr>
              <a:t>ean </a:t>
            </a:r>
            <a:r>
              <a:rPr lang="en-US" sz="800" dirty="0">
                <a:latin typeface="Arial"/>
                <a:cs typeface="Arial"/>
              </a:rPr>
              <a:t>F</a:t>
            </a:r>
            <a:r>
              <a:rPr lang="en-US" sz="800" dirty="0" smtClean="0">
                <a:latin typeface="Arial"/>
                <a:cs typeface="Arial"/>
              </a:rPr>
              <a:t>iring </a:t>
            </a:r>
            <a:r>
              <a:rPr lang="en-US" sz="800" dirty="0">
                <a:latin typeface="Arial"/>
                <a:cs typeface="Arial"/>
              </a:rPr>
              <a:t>R</a:t>
            </a:r>
            <a:r>
              <a:rPr lang="en-US" sz="800" dirty="0" smtClean="0">
                <a:latin typeface="Arial"/>
                <a:cs typeface="Arial"/>
              </a:rPr>
              <a:t>ate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720672" y="1530718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/>
                <a:cs typeface="Arial"/>
              </a:rPr>
              <a:t>E</a:t>
            </a:r>
            <a:r>
              <a:rPr lang="en-US" sz="800" dirty="0" smtClean="0">
                <a:latin typeface="Arial"/>
                <a:cs typeface="Arial"/>
              </a:rPr>
              <a:t>x. Pre-Synaptic</a:t>
            </a:r>
            <a:r>
              <a:rPr lang="en-US" sz="800" dirty="0" smtClean="0">
                <a:latin typeface="Arial"/>
                <a:cs typeface="Arial"/>
              </a:rPr>
              <a:t/>
            </a:r>
            <a:br>
              <a:rPr lang="en-US" sz="800" dirty="0" smtClean="0">
                <a:latin typeface="Arial"/>
                <a:cs typeface="Arial"/>
              </a:rPr>
            </a:br>
            <a:r>
              <a:rPr lang="en-US" sz="800" dirty="0" smtClean="0">
                <a:latin typeface="Arial"/>
                <a:cs typeface="Arial"/>
              </a:rPr>
              <a:t>Fi</a:t>
            </a:r>
            <a:r>
              <a:rPr lang="en-US" sz="800" dirty="0" smtClean="0">
                <a:latin typeface="Arial"/>
                <a:cs typeface="Arial"/>
              </a:rPr>
              <a:t>ring rate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327400" y="828610"/>
            <a:ext cx="945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/>
                <a:cs typeface="Arial"/>
              </a:rPr>
              <a:t>I</a:t>
            </a:r>
            <a:r>
              <a:rPr lang="en-US" sz="800" dirty="0" smtClean="0">
                <a:latin typeface="Arial"/>
                <a:cs typeface="Arial"/>
              </a:rPr>
              <a:t>n</a:t>
            </a:r>
            <a:r>
              <a:rPr lang="en-US" sz="800" dirty="0" smtClean="0">
                <a:latin typeface="Arial"/>
                <a:cs typeface="Arial"/>
              </a:rPr>
              <a:t>. </a:t>
            </a:r>
            <a:r>
              <a:rPr lang="en-US" sz="800" dirty="0">
                <a:latin typeface="Arial"/>
                <a:cs typeface="Arial"/>
              </a:rPr>
              <a:t>P</a:t>
            </a:r>
            <a:r>
              <a:rPr lang="en-US" sz="800" dirty="0" smtClean="0">
                <a:latin typeface="Arial"/>
                <a:cs typeface="Arial"/>
              </a:rPr>
              <a:t>re-Synaptic</a:t>
            </a:r>
            <a:r>
              <a:rPr lang="en-US" sz="800" dirty="0" smtClean="0">
                <a:latin typeface="Arial"/>
                <a:cs typeface="Arial"/>
              </a:rPr>
              <a:t/>
            </a:r>
            <a:br>
              <a:rPr lang="en-US" sz="800" dirty="0" smtClean="0">
                <a:latin typeface="Arial"/>
                <a:cs typeface="Arial"/>
              </a:rPr>
            </a:br>
            <a:r>
              <a:rPr lang="en-US" sz="800" dirty="0" smtClean="0">
                <a:latin typeface="Arial"/>
                <a:cs typeface="Arial"/>
              </a:rPr>
              <a:t>Firing </a:t>
            </a:r>
            <a:r>
              <a:rPr lang="en-US" sz="800" dirty="0">
                <a:latin typeface="Arial"/>
                <a:cs typeface="Arial"/>
              </a:rPr>
              <a:t>R</a:t>
            </a:r>
            <a:r>
              <a:rPr lang="en-US" sz="800" dirty="0" smtClean="0">
                <a:latin typeface="Arial"/>
                <a:cs typeface="Arial"/>
              </a:rPr>
              <a:t>ate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370230" y="2622660"/>
            <a:ext cx="652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/>
                <a:cs typeface="Arial"/>
              </a:rPr>
              <a:t>I</a:t>
            </a:r>
            <a:r>
              <a:rPr lang="en-US" sz="800" dirty="0" smtClean="0">
                <a:latin typeface="Arial"/>
                <a:cs typeface="Arial"/>
              </a:rPr>
              <a:t>n</a:t>
            </a:r>
            <a:r>
              <a:rPr lang="en-US" sz="800" dirty="0" smtClean="0">
                <a:latin typeface="Arial"/>
                <a:cs typeface="Arial"/>
              </a:rPr>
              <a:t>. PSP</a:t>
            </a:r>
            <a:endParaRPr lang="en-US" sz="800" dirty="0">
              <a:latin typeface="Arial"/>
              <a:cs typeface="Arial"/>
            </a:endParaRPr>
          </a:p>
        </p:txBody>
      </p:sp>
      <p:pic>
        <p:nvPicPr>
          <p:cNvPr id="126" name="Picture 12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978" y="2548701"/>
            <a:ext cx="266700" cy="1143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7684" y="3141746"/>
            <a:ext cx="1016000" cy="914400"/>
          </a:xfrm>
          <a:prstGeom prst="rect">
            <a:avLst/>
          </a:prstGeom>
        </p:spPr>
      </p:pic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927" y="1855525"/>
            <a:ext cx="355600" cy="114300"/>
          </a:xfrm>
          <a:prstGeom prst="rect">
            <a:avLst/>
          </a:prstGeom>
        </p:spPr>
      </p:pic>
      <p:pic>
        <p:nvPicPr>
          <p:cNvPr id="52" name="Picture 51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629" y="1148114"/>
            <a:ext cx="342900" cy="114300"/>
          </a:xfrm>
          <a:prstGeom prst="rect">
            <a:avLst/>
          </a:prstGeom>
        </p:spPr>
      </p:pic>
      <p:cxnSp>
        <p:nvCxnSpPr>
          <p:cNvPr id="64" name="Curved Connector 63"/>
          <p:cNvCxnSpPr>
            <a:stCxn id="114" idx="0"/>
            <a:endCxn id="173" idx="4"/>
          </p:cNvCxnSpPr>
          <p:nvPr/>
        </p:nvCxnSpPr>
        <p:spPr>
          <a:xfrm rot="16200000" flipV="1">
            <a:off x="2480116" y="2558213"/>
            <a:ext cx="627361" cy="375928"/>
          </a:xfrm>
          <a:prstGeom prst="curvedConnector3">
            <a:avLst/>
          </a:prstGeom>
          <a:ln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78" idx="3"/>
          </p:cNvCxnSpPr>
          <p:nvPr/>
        </p:nvCxnSpPr>
        <p:spPr>
          <a:xfrm rot="16200000" flipH="1">
            <a:off x="3010751" y="3707944"/>
            <a:ext cx="504661" cy="562641"/>
          </a:xfrm>
          <a:prstGeom prst="curved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urved Connector 139"/>
          <p:cNvCxnSpPr>
            <a:stCxn id="78" idx="3"/>
          </p:cNvCxnSpPr>
          <p:nvPr/>
        </p:nvCxnSpPr>
        <p:spPr>
          <a:xfrm rot="5400000">
            <a:off x="2455381" y="3715213"/>
            <a:ext cx="504659" cy="548102"/>
          </a:xfrm>
          <a:prstGeom prst="curved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78" idx="3"/>
          </p:cNvCxnSpPr>
          <p:nvPr/>
        </p:nvCxnSpPr>
        <p:spPr>
          <a:xfrm flipH="1">
            <a:off x="2981760" y="3736935"/>
            <a:ext cx="1" cy="504659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Block Arc 152"/>
          <p:cNvSpPr/>
          <p:nvPr/>
        </p:nvSpPr>
        <p:spPr>
          <a:xfrm rot="5400000">
            <a:off x="2246702" y="4148116"/>
            <a:ext cx="186955" cy="186955"/>
          </a:xfrm>
          <a:prstGeom prst="blockArc">
            <a:avLst>
              <a:gd name="adj1" fmla="val 10800000"/>
              <a:gd name="adj2" fmla="val 21363299"/>
              <a:gd name="adj3" fmla="val 0"/>
            </a:avLst>
          </a:prstGeom>
          <a:ln w="254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2514000" y="2248833"/>
            <a:ext cx="183663" cy="1836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1F497D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Block Arc 180"/>
          <p:cNvSpPr/>
          <p:nvPr/>
        </p:nvSpPr>
        <p:spPr>
          <a:xfrm rot="16200000">
            <a:off x="3541699" y="4148117"/>
            <a:ext cx="186955" cy="186955"/>
          </a:xfrm>
          <a:prstGeom prst="blockArc">
            <a:avLst>
              <a:gd name="adj1" fmla="val 10800000"/>
              <a:gd name="adj2" fmla="val 21363299"/>
              <a:gd name="adj3" fmla="val 0"/>
            </a:avLst>
          </a:prstGeom>
          <a:ln w="254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82" name="Block Arc 181"/>
          <p:cNvSpPr/>
          <p:nvPr/>
        </p:nvSpPr>
        <p:spPr>
          <a:xfrm>
            <a:off x="2888282" y="4241595"/>
            <a:ext cx="186955" cy="186955"/>
          </a:xfrm>
          <a:prstGeom prst="blockArc">
            <a:avLst>
              <a:gd name="adj1" fmla="val 10800000"/>
              <a:gd name="adj2" fmla="val 21363299"/>
              <a:gd name="adj3" fmla="val 0"/>
            </a:avLst>
          </a:prstGeom>
          <a:ln w="254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184" name="Picture 18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330" y="3121124"/>
            <a:ext cx="82858" cy="88037"/>
          </a:xfrm>
          <a:prstGeom prst="rect">
            <a:avLst/>
          </a:prstGeom>
        </p:spPr>
      </p:pic>
      <p:pic>
        <p:nvPicPr>
          <p:cNvPr id="185" name="Picture 18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035" y="1780372"/>
            <a:ext cx="88900" cy="88900"/>
          </a:xfrm>
          <a:prstGeom prst="rect">
            <a:avLst/>
          </a:prstGeom>
        </p:spPr>
      </p:pic>
      <p:pic>
        <p:nvPicPr>
          <p:cNvPr id="186" name="Picture 185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381" y="2296214"/>
            <a:ext cx="88900" cy="8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87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37694" y="3241858"/>
            <a:ext cx="2923676" cy="1783694"/>
            <a:chOff x="2606675" y="2527294"/>
            <a:chExt cx="2923676" cy="1783694"/>
          </a:xfrm>
        </p:grpSpPr>
        <p:sp>
          <p:nvSpPr>
            <p:cNvPr id="5" name="TextBox 4"/>
            <p:cNvSpPr txBox="1"/>
            <p:nvPr/>
          </p:nvSpPr>
          <p:spPr>
            <a:xfrm>
              <a:off x="4057007" y="2664483"/>
              <a:ext cx="716586" cy="21544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800" dirty="0" smtClean="0">
                  <a:solidFill>
                    <a:srgbClr val="0000FF"/>
                  </a:solidFill>
                  <a:latin typeface="Arial"/>
                  <a:cs typeface="Arial"/>
                </a:rPr>
                <a:t>Input,</a:t>
              </a:r>
              <a:endParaRPr lang="en-US" sz="8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90825" y="3836223"/>
              <a:ext cx="741409" cy="21544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800" dirty="0" smtClean="0">
                  <a:solidFill>
                    <a:srgbClr val="008000"/>
                  </a:solidFill>
                  <a:latin typeface="Arial"/>
                  <a:cs typeface="Arial"/>
                </a:rPr>
                <a:t>Output,</a:t>
              </a:r>
              <a:endParaRPr lang="en-US" sz="80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0800000" flipV="1">
              <a:off x="4159624" y="2698750"/>
              <a:ext cx="537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>
              <a:off x="3960869" y="3068688"/>
              <a:ext cx="62283" cy="0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960869" y="3067044"/>
              <a:ext cx="0" cy="27291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0800000" flipV="1">
              <a:off x="4022615" y="3068688"/>
              <a:ext cx="0" cy="25647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991401" y="2698750"/>
              <a:ext cx="340" cy="369939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 flipH="1">
              <a:off x="3892283" y="3278071"/>
              <a:ext cx="198906" cy="171471"/>
            </a:xfrm>
            <a:prstGeom prst="triangle">
              <a:avLst/>
            </a:prstGeom>
            <a:noFill/>
            <a:ln w="9525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cxnSp>
          <p:nvCxnSpPr>
            <p:cNvPr id="13" name="Straight Connector 12"/>
            <p:cNvCxnSpPr>
              <a:stCxn id="12" idx="0"/>
              <a:endCxn id="14" idx="0"/>
            </p:cNvCxnSpPr>
            <p:nvPr/>
          </p:nvCxnSpPr>
          <p:spPr>
            <a:xfrm flipV="1">
              <a:off x="3991736" y="3153640"/>
              <a:ext cx="5" cy="124431"/>
            </a:xfrm>
            <a:prstGeom prst="line">
              <a:avLst/>
            </a:prstGeom>
            <a:ln w="9525" cmpd="sng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 rot="10800000">
              <a:off x="3960868" y="3091894"/>
              <a:ext cx="61746" cy="61746"/>
            </a:xfrm>
            <a:prstGeom prst="ellips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cxnSp>
          <p:nvCxnSpPr>
            <p:cNvPr id="15" name="Straight Connector 14"/>
            <p:cNvCxnSpPr>
              <a:endCxn id="12" idx="3"/>
            </p:cNvCxnSpPr>
            <p:nvPr/>
          </p:nvCxnSpPr>
          <p:spPr>
            <a:xfrm flipV="1">
              <a:off x="3991736" y="3449542"/>
              <a:ext cx="0" cy="573183"/>
            </a:xfrm>
            <a:prstGeom prst="line">
              <a:avLst/>
            </a:prstGeom>
            <a:ln w="9525" cmpd="sng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flipV="1">
              <a:off x="3943992" y="3363990"/>
              <a:ext cx="68011" cy="58778"/>
            </a:xfrm>
            <a:prstGeom prst="curvedConnector3">
              <a:avLst/>
            </a:prstGeom>
            <a:ln w="12700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ight Brace 16"/>
            <p:cNvSpPr/>
            <p:nvPr/>
          </p:nvSpPr>
          <p:spPr>
            <a:xfrm>
              <a:off x="3714750" y="2571750"/>
              <a:ext cx="184792" cy="711200"/>
            </a:xfrm>
            <a:prstGeom prst="rightBrace">
              <a:avLst>
                <a:gd name="adj1" fmla="val 8333"/>
                <a:gd name="adj2" fmla="val 82143"/>
              </a:avLst>
            </a:prstGeom>
            <a:ln w="63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sp>
          <p:nvSpPr>
            <p:cNvPr id="18" name="Right Brace 17"/>
            <p:cNvSpPr/>
            <p:nvPr/>
          </p:nvSpPr>
          <p:spPr>
            <a:xfrm rot="10800000">
              <a:off x="4120508" y="3278472"/>
              <a:ext cx="184792" cy="711200"/>
            </a:xfrm>
            <a:prstGeom prst="rightBrace">
              <a:avLst>
                <a:gd name="adj1" fmla="val 8333"/>
                <a:gd name="adj2" fmla="val 83928"/>
              </a:avLst>
            </a:prstGeom>
            <a:ln w="63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0800000" flipV="1">
              <a:off x="3872261" y="3849117"/>
              <a:ext cx="537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3570" y="3244207"/>
              <a:ext cx="1066781" cy="106678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6675" y="2527294"/>
              <a:ext cx="1079500" cy="1079500"/>
            </a:xfrm>
            <a:prstGeom prst="rect">
              <a:avLst/>
            </a:prstGeom>
          </p:spPr>
        </p:pic>
        <p:pic>
          <p:nvPicPr>
            <p:cNvPr id="22" name="Picture 21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9443" y="2719865"/>
              <a:ext cx="368300" cy="114300"/>
            </a:xfrm>
            <a:prstGeom prst="rect">
              <a:avLst/>
            </a:prstGeom>
          </p:spPr>
        </p:pic>
        <p:pic>
          <p:nvPicPr>
            <p:cNvPr id="23" name="Picture 22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434" y="3889090"/>
              <a:ext cx="406400" cy="114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5983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19520</TotalTime>
  <Words>306</Words>
  <Application>Microsoft Macintosh PowerPoint</Application>
  <PresentationFormat>Custom</PresentationFormat>
  <Paragraphs>145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Melbourne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 Freestone</dc:creator>
  <cp:lastModifiedBy>Dean Freestone</cp:lastModifiedBy>
  <cp:revision>181</cp:revision>
  <dcterms:created xsi:type="dcterms:W3CDTF">2013-03-18T04:59:21Z</dcterms:created>
  <dcterms:modified xsi:type="dcterms:W3CDTF">2014-12-31T16:07:53Z</dcterms:modified>
</cp:coreProperties>
</file>