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7" autoAdjust="0"/>
    <p:restoredTop sz="98240" autoAdjust="0"/>
  </p:normalViewPr>
  <p:slideViewPr>
    <p:cSldViewPr snapToGrid="0" snapToObjects="1">
      <p:cViewPr>
        <p:scale>
          <a:sx n="200" d="100"/>
          <a:sy n="200" d="100"/>
        </p:scale>
        <p:origin x="1256" y="1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2705-AF33-484F-8611-B7F1318E8140}" type="datetimeFigureOut">
              <a:rPr lang="en-US" smtClean="0"/>
              <a:t>26/12/14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5ABF-FB76-5A4A-8FF0-E4862E74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2705-AF33-484F-8611-B7F1318E8140}" type="datetimeFigureOut">
              <a:rPr lang="en-US" smtClean="0"/>
              <a:t>26/12/14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5ABF-FB76-5A4A-8FF0-E4862E74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4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2705-AF33-484F-8611-B7F1318E8140}" type="datetimeFigureOut">
              <a:rPr lang="en-US" smtClean="0"/>
              <a:t>26/12/14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5ABF-FB76-5A4A-8FF0-E4862E74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1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2705-AF33-484F-8611-B7F1318E8140}" type="datetimeFigureOut">
              <a:rPr lang="en-US" smtClean="0"/>
              <a:t>26/12/14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5ABF-FB76-5A4A-8FF0-E4862E74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9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2705-AF33-484F-8611-B7F1318E8140}" type="datetimeFigureOut">
              <a:rPr lang="en-US" smtClean="0"/>
              <a:t>26/12/14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5ABF-FB76-5A4A-8FF0-E4862E74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1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2705-AF33-484F-8611-B7F1318E8140}" type="datetimeFigureOut">
              <a:rPr lang="en-US" smtClean="0"/>
              <a:t>26/12/14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5ABF-FB76-5A4A-8FF0-E4862E74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2705-AF33-484F-8611-B7F1318E8140}" type="datetimeFigureOut">
              <a:rPr lang="en-US" smtClean="0"/>
              <a:t>26/12/14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5ABF-FB76-5A4A-8FF0-E4862E74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9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2705-AF33-484F-8611-B7F1318E8140}" type="datetimeFigureOut">
              <a:rPr lang="en-US" smtClean="0"/>
              <a:t>26/12/14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5ABF-FB76-5A4A-8FF0-E4862E74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3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2705-AF33-484F-8611-B7F1318E8140}" type="datetimeFigureOut">
              <a:rPr lang="en-US" smtClean="0"/>
              <a:t>26/12/14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5ABF-FB76-5A4A-8FF0-E4862E74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2705-AF33-484F-8611-B7F1318E8140}" type="datetimeFigureOut">
              <a:rPr lang="en-US" smtClean="0"/>
              <a:t>26/12/14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5ABF-FB76-5A4A-8FF0-E4862E74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2705-AF33-484F-8611-B7F1318E8140}" type="datetimeFigureOut">
              <a:rPr lang="en-US" smtClean="0"/>
              <a:t>26/12/14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5ABF-FB76-5A4A-8FF0-E4862E74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3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2705-AF33-484F-8611-B7F1318E8140}" type="datetimeFigureOut">
              <a:rPr lang="en-US" smtClean="0"/>
              <a:t>26/12/14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5ABF-FB76-5A4A-8FF0-E4862E74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5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image" Target="../media/image2.emf"/><Relationship Id="rId13" Type="http://schemas.openxmlformats.org/officeDocument/2006/relationships/image" Target="../media/image4.emf"/><Relationship Id="rId1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0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6.emf"/><Relationship Id="rId10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41143" y="1985807"/>
            <a:ext cx="3389984" cy="3232003"/>
            <a:chOff x="1814131" y="5381696"/>
            <a:chExt cx="3991888" cy="3204603"/>
          </a:xfrm>
        </p:grpSpPr>
        <p:pic>
          <p:nvPicPr>
            <p:cNvPr id="5" name="Picture 2" descr="Picture1"/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alphaModFix amt="40000"/>
            </a:blip>
            <a:srcRect l="27194" t="20241" r="57950" b="7314"/>
            <a:stretch/>
          </p:blipFill>
          <p:spPr bwMode="auto">
            <a:xfrm>
              <a:off x="4472519" y="5381696"/>
              <a:ext cx="1333500" cy="3202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grpSp>
          <p:nvGrpSpPr>
            <p:cNvPr id="6" name="Group 5"/>
            <p:cNvGrpSpPr/>
            <p:nvPr/>
          </p:nvGrpSpPr>
          <p:grpSpPr>
            <a:xfrm>
              <a:off x="1814131" y="5381696"/>
              <a:ext cx="2662766" cy="3204603"/>
              <a:chOff x="1693334" y="1758848"/>
              <a:chExt cx="2662766" cy="3204603"/>
            </a:xfrm>
          </p:grpSpPr>
          <p:pic>
            <p:nvPicPr>
              <p:cNvPr id="7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>
                <a:off x="1693334" y="1760930"/>
                <a:ext cx="1333500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 flipH="1">
                <a:off x="3022600" y="1758848"/>
                <a:ext cx="1333500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4363147" y="3834819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mean membrane </a:t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potential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5207" y="4964266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mean firing rate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54601" y="3294006"/>
            <a:ext cx="121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in. post</a:t>
            </a:r>
            <a:r>
              <a:rPr lang="en-US" sz="800" dirty="0" smtClean="0">
                <a:latin typeface="Arial"/>
                <a:cs typeface="Arial"/>
              </a:rPr>
              <a:t>-synaptic</a:t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membrane </a:t>
            </a:r>
            <a:r>
              <a:rPr lang="en-US" sz="800" dirty="0" smtClean="0">
                <a:latin typeface="Arial"/>
                <a:cs typeface="Arial"/>
              </a:rPr>
              <a:t>potential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1604" y="3294006"/>
            <a:ext cx="125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exc. post</a:t>
            </a:r>
            <a:r>
              <a:rPr lang="en-US" sz="800" dirty="0" smtClean="0">
                <a:latin typeface="Arial"/>
                <a:cs typeface="Arial"/>
              </a:rPr>
              <a:t>-synaptic</a:t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membrane potential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44" y="5030366"/>
            <a:ext cx="368300" cy="1143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38920" y="4216056"/>
            <a:ext cx="815384" cy="215444"/>
            <a:chOff x="4027589" y="7622645"/>
            <a:chExt cx="815384" cy="215444"/>
          </a:xfrm>
        </p:grpSpPr>
        <p:sp>
          <p:nvSpPr>
            <p:cNvPr id="15" name="TextBox 14"/>
            <p:cNvSpPr txBox="1"/>
            <p:nvPr/>
          </p:nvSpPr>
          <p:spPr>
            <a:xfrm>
              <a:off x="4027589" y="7622645"/>
              <a:ext cx="7206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/>
                  <a:cs typeface="Arial"/>
                </a:rPr>
                <a:t>mean soma</a:t>
              </a:r>
              <a:endParaRPr lang="en-US" sz="800" dirty="0">
                <a:latin typeface="Arial"/>
                <a:cs typeface="Arial"/>
              </a:endParaRPr>
            </a:p>
          </p:txBody>
        </p:sp>
        <p:pic>
          <p:nvPicPr>
            <p:cNvPr id="16" name="Picture 1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173" y="7685917"/>
              <a:ext cx="177800" cy="1143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845254" y="1947707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pre-synaptic</a:t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firing rates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62" y="3173278"/>
            <a:ext cx="266700" cy="1143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58" y="3173278"/>
            <a:ext cx="279400" cy="1143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58" y="2174793"/>
            <a:ext cx="431800" cy="1143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10" y="2171961"/>
            <a:ext cx="431800" cy="1143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281557" y="2384610"/>
            <a:ext cx="1933354" cy="2579655"/>
            <a:chOff x="2418665" y="5339563"/>
            <a:chExt cx="2005330" cy="2675691"/>
          </a:xfrm>
        </p:grpSpPr>
        <p:sp>
          <p:nvSpPr>
            <p:cNvPr id="23" name="Oval 22"/>
            <p:cNvSpPr/>
            <p:nvPr/>
          </p:nvSpPr>
          <p:spPr>
            <a:xfrm>
              <a:off x="3183626" y="7140628"/>
              <a:ext cx="419100" cy="4191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urved Connector 23"/>
            <p:cNvCxnSpPr/>
            <p:nvPr/>
          </p:nvCxnSpPr>
          <p:spPr>
            <a:xfrm flipV="1">
              <a:off x="3282372" y="7263038"/>
              <a:ext cx="221608" cy="174280"/>
            </a:xfrm>
            <a:prstGeom prst="curvedConnector3">
              <a:avLst/>
            </a:prstGeom>
            <a:ln w="12700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3232999" y="6384972"/>
              <a:ext cx="320354" cy="320354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6976" y="6468949"/>
              <a:ext cx="152400" cy="152400"/>
            </a:xfrm>
            <a:prstGeom prst="rect">
              <a:avLst/>
            </a:prstGeom>
          </p:spPr>
        </p:pic>
        <p:cxnSp>
          <p:nvCxnSpPr>
            <p:cNvPr id="27" name="Straight Connector 26"/>
            <p:cNvCxnSpPr>
              <a:stCxn id="25" idx="2"/>
              <a:endCxn id="23" idx="0"/>
            </p:cNvCxnSpPr>
            <p:nvPr/>
          </p:nvCxnSpPr>
          <p:spPr>
            <a:xfrm>
              <a:off x="3393176" y="6705326"/>
              <a:ext cx="0" cy="4353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4"/>
            </p:cNvCxnSpPr>
            <p:nvPr/>
          </p:nvCxnSpPr>
          <p:spPr>
            <a:xfrm flipH="1">
              <a:off x="3391750" y="7559728"/>
              <a:ext cx="1426" cy="45552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1"/>
              <a:endCxn id="31" idx="5"/>
            </p:cNvCxnSpPr>
            <p:nvPr/>
          </p:nvCxnSpPr>
          <p:spPr>
            <a:xfrm flipH="1" flipV="1">
              <a:off x="2647307" y="5984722"/>
              <a:ext cx="585692" cy="5604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5" idx="3"/>
              <a:endCxn id="32" idx="3"/>
            </p:cNvCxnSpPr>
            <p:nvPr/>
          </p:nvCxnSpPr>
          <p:spPr>
            <a:xfrm flipV="1">
              <a:off x="3553353" y="5984722"/>
              <a:ext cx="642421" cy="5604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484705" y="5822120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67876" y="5822120"/>
              <a:ext cx="190500" cy="19050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>
              <a:off x="2418665" y="5758663"/>
              <a:ext cx="322580" cy="322580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>
              <a:off x="4101415" y="5758663"/>
              <a:ext cx="322580" cy="322580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579955" y="5340450"/>
              <a:ext cx="0" cy="419100"/>
            </a:xfrm>
            <a:prstGeom prst="straightConnector1">
              <a:avLst/>
            </a:prstGeom>
            <a:ln>
              <a:solidFill>
                <a:srgbClr val="00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262705" y="5339563"/>
              <a:ext cx="0" cy="4191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676" y="5872920"/>
              <a:ext cx="88900" cy="88900"/>
            </a:xfrm>
            <a:prstGeom prst="rect">
              <a:avLst/>
            </a:prstGeom>
          </p:spPr>
        </p:pic>
        <p:pic>
          <p:nvPicPr>
            <p:cNvPr id="38" name="Picture 37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155" y="5853870"/>
              <a:ext cx="101600" cy="127000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5557" y="2289093"/>
            <a:ext cx="1016000" cy="9144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87909" y="2289093"/>
            <a:ext cx="1016000" cy="9144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61980" y="3932856"/>
            <a:ext cx="1016000" cy="9144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12" y="3758989"/>
            <a:ext cx="10414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2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221106" y="1686987"/>
            <a:ext cx="3290693" cy="3232003"/>
            <a:chOff x="1817869" y="5381696"/>
            <a:chExt cx="3988150" cy="3204603"/>
          </a:xfrm>
        </p:grpSpPr>
        <p:pic>
          <p:nvPicPr>
            <p:cNvPr id="51" name="Picture 2" descr="Picture1"/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alphaModFix amt="40000"/>
            </a:blip>
            <a:srcRect l="27194" t="20241" r="57950" b="7314"/>
            <a:stretch/>
          </p:blipFill>
          <p:spPr bwMode="auto">
            <a:xfrm>
              <a:off x="4472519" y="5381696"/>
              <a:ext cx="1333500" cy="3202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grpSp>
          <p:nvGrpSpPr>
            <p:cNvPr id="52" name="Group 51"/>
            <p:cNvGrpSpPr/>
            <p:nvPr/>
          </p:nvGrpSpPr>
          <p:grpSpPr>
            <a:xfrm>
              <a:off x="1817869" y="5381696"/>
              <a:ext cx="2659028" cy="3204603"/>
              <a:chOff x="1697072" y="1758848"/>
              <a:chExt cx="2659028" cy="3204603"/>
            </a:xfrm>
          </p:grpSpPr>
          <p:pic>
            <p:nvPicPr>
              <p:cNvPr id="53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>
                <a:off x="1697072" y="1760930"/>
                <a:ext cx="1333500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4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 flipH="1">
                <a:off x="3022600" y="1758848"/>
                <a:ext cx="1333500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61" name="Isosceles Triangle 60"/>
          <p:cNvSpPr/>
          <p:nvPr/>
        </p:nvSpPr>
        <p:spPr>
          <a:xfrm>
            <a:off x="3986738" y="4165854"/>
            <a:ext cx="468707" cy="4040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4085689" y="4369035"/>
            <a:ext cx="213654" cy="168025"/>
          </a:xfrm>
          <a:prstGeom prst="curvedConnector3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2"/>
            <a:endCxn id="61" idx="0"/>
          </p:cNvCxnSpPr>
          <p:nvPr/>
        </p:nvCxnSpPr>
        <p:spPr>
          <a:xfrm>
            <a:off x="4221091" y="4103404"/>
            <a:ext cx="1" cy="624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1" idx="3"/>
          </p:cNvCxnSpPr>
          <p:nvPr/>
        </p:nvCxnSpPr>
        <p:spPr>
          <a:xfrm flipH="1">
            <a:off x="4219717" y="4569912"/>
            <a:ext cx="1375" cy="34907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281557" y="2862270"/>
            <a:ext cx="311002" cy="714205"/>
            <a:chOff x="3281557" y="2385465"/>
            <a:chExt cx="311002" cy="714205"/>
          </a:xfrm>
        </p:grpSpPr>
        <p:sp>
          <p:nvSpPr>
            <p:cNvPr id="13" name="Oval 12"/>
            <p:cNvSpPr/>
            <p:nvPr/>
          </p:nvSpPr>
          <p:spPr>
            <a:xfrm>
              <a:off x="3345227" y="2849847"/>
              <a:ext cx="183663" cy="183663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Block Arc 14"/>
            <p:cNvSpPr/>
            <p:nvPr/>
          </p:nvSpPr>
          <p:spPr>
            <a:xfrm>
              <a:off x="3281557" y="2788668"/>
              <a:ext cx="311002" cy="311002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7058" y="2385465"/>
              <a:ext cx="0" cy="404058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81" y="2880457"/>
              <a:ext cx="97953" cy="122442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2" name="Curved Connector 21"/>
          <p:cNvCxnSpPr>
            <a:stCxn id="14" idx="4"/>
            <a:endCxn id="7" idx="0"/>
          </p:cNvCxnSpPr>
          <p:nvPr/>
        </p:nvCxnSpPr>
        <p:spPr>
          <a:xfrm rot="5400000">
            <a:off x="4068853" y="2901869"/>
            <a:ext cx="1143203" cy="838726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4"/>
            <a:endCxn id="7" idx="0"/>
          </p:cNvCxnSpPr>
          <p:nvPr/>
        </p:nvCxnSpPr>
        <p:spPr>
          <a:xfrm rot="16200000" flipH="1">
            <a:off x="3637816" y="3309558"/>
            <a:ext cx="382519" cy="784032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903909" y="2100731"/>
            <a:ext cx="311002" cy="715060"/>
            <a:chOff x="4903909" y="2384610"/>
            <a:chExt cx="311002" cy="715060"/>
          </a:xfrm>
        </p:grpSpPr>
        <p:sp>
          <p:nvSpPr>
            <p:cNvPr id="14" name="Oval 13"/>
            <p:cNvSpPr/>
            <p:nvPr/>
          </p:nvSpPr>
          <p:spPr>
            <a:xfrm>
              <a:off x="4967985" y="2849847"/>
              <a:ext cx="183663" cy="18366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lock Arc 15"/>
            <p:cNvSpPr/>
            <p:nvPr/>
          </p:nvSpPr>
          <p:spPr>
            <a:xfrm>
              <a:off x="4903909" y="2788668"/>
              <a:ext cx="311002" cy="311002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059410" y="2384610"/>
              <a:ext cx="0" cy="40405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366" y="2897228"/>
              <a:ext cx="88900" cy="889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4114264" y="3892834"/>
            <a:ext cx="213653" cy="210570"/>
            <a:chOff x="4114264" y="3586730"/>
            <a:chExt cx="213653" cy="210570"/>
          </a:xfrm>
        </p:grpSpPr>
        <p:sp>
          <p:nvSpPr>
            <p:cNvPr id="7" name="Rounded Rectangle 6"/>
            <p:cNvSpPr/>
            <p:nvPr/>
          </p:nvSpPr>
          <p:spPr>
            <a:xfrm>
              <a:off x="4114264" y="3586730"/>
              <a:ext cx="213653" cy="2105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615" y="3634709"/>
              <a:ext cx="108202" cy="114965"/>
            </a:xfrm>
            <a:prstGeom prst="rect">
              <a:avLst/>
            </a:prstGeom>
          </p:spPr>
        </p:pic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980" y="3996375"/>
            <a:ext cx="1016000" cy="9144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1107" y="2953034"/>
            <a:ext cx="1016000" cy="9144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2617" y="2187899"/>
            <a:ext cx="1016000" cy="914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58" y="2673240"/>
            <a:ext cx="431800" cy="1143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10" y="1956061"/>
            <a:ext cx="431800" cy="1143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809" y="3941267"/>
            <a:ext cx="1041400" cy="114300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60" y="4600560"/>
            <a:ext cx="368300" cy="1143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110960" y="3754330"/>
            <a:ext cx="652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ex. PSP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33312" y="3267261"/>
            <a:ext cx="652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in</a:t>
            </a:r>
            <a:r>
              <a:rPr lang="en-US" sz="800" dirty="0" smtClean="0">
                <a:latin typeface="Arial"/>
                <a:cs typeface="Arial"/>
              </a:rPr>
              <a:t>. PSP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59960" y="4039175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mean membrane </a:t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potential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75" name="Picture 74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62" y="3193302"/>
            <a:ext cx="266700" cy="114300"/>
          </a:xfrm>
          <a:prstGeom prst="rect">
            <a:avLst/>
          </a:prstGeom>
        </p:spPr>
      </p:pic>
      <p:pic>
        <p:nvPicPr>
          <p:cNvPr id="76" name="Picture 75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58" y="3674928"/>
            <a:ext cx="279400" cy="1143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395207" y="4690562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mean firing rate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82646" y="2363695"/>
            <a:ext cx="908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ex. pre</a:t>
            </a:r>
            <a:r>
              <a:rPr lang="en-US" sz="800" dirty="0" smtClean="0">
                <a:latin typeface="Arial"/>
                <a:cs typeface="Arial"/>
              </a:rPr>
              <a:t>-synaptic</a:t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firing </a:t>
            </a:r>
            <a:r>
              <a:rPr lang="en-US" sz="800" dirty="0" smtClean="0">
                <a:latin typeface="Arial"/>
                <a:cs typeface="Arial"/>
              </a:rPr>
              <a:t>rate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19250" y="1661587"/>
            <a:ext cx="89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in</a:t>
            </a:r>
            <a:r>
              <a:rPr lang="en-US" sz="800" dirty="0" smtClean="0">
                <a:latin typeface="Arial"/>
                <a:cs typeface="Arial"/>
              </a:rPr>
              <a:t>. pre</a:t>
            </a:r>
            <a:r>
              <a:rPr lang="en-US" sz="800" dirty="0" smtClean="0">
                <a:latin typeface="Arial"/>
                <a:cs typeface="Arial"/>
              </a:rPr>
              <a:t>-synaptic</a:t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firing </a:t>
            </a:r>
            <a:r>
              <a:rPr lang="en-US" sz="800" dirty="0" smtClean="0">
                <a:latin typeface="Arial"/>
                <a:cs typeface="Arial"/>
              </a:rPr>
              <a:t>rate</a:t>
            </a:r>
            <a:endParaRPr lang="en-US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728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16358</TotalTime>
  <Words>41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Freestone</dc:creator>
  <cp:lastModifiedBy>Dean Freestone</cp:lastModifiedBy>
  <cp:revision>9</cp:revision>
  <dcterms:created xsi:type="dcterms:W3CDTF">2014-12-26T17:42:45Z</dcterms:created>
  <dcterms:modified xsi:type="dcterms:W3CDTF">2015-01-07T02:21:00Z</dcterms:modified>
</cp:coreProperties>
</file>