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9" r:id="rId11"/>
    <p:sldId id="264" r:id="rId12"/>
    <p:sldId id="265" r:id="rId13"/>
    <p:sldId id="266" r:id="rId14"/>
    <p:sldId id="267" r:id="rId15"/>
    <p:sldId id="268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9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0" i="0">
                <a:solidFill>
                  <a:srgbClr val="252525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rgbClr val="252525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rgbClr val="252525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0599" y="1938300"/>
            <a:ext cx="7720330" cy="7020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640302" y="1938300"/>
            <a:ext cx="7720330" cy="7020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rgbClr val="252525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2579" y="436400"/>
            <a:ext cx="3073400" cy="1059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0" i="0">
                <a:solidFill>
                  <a:srgbClr val="252525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1300" y="3682869"/>
            <a:ext cx="8769350" cy="464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2692" y="2779153"/>
            <a:ext cx="6899275" cy="1575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150" spc="-1220" dirty="0">
                <a:solidFill>
                  <a:srgbClr val="000000"/>
                </a:solidFill>
              </a:rPr>
              <a:t>撲克</a:t>
            </a:r>
            <a:r>
              <a:rPr sz="9000" spc="-55" dirty="0">
                <a:solidFill>
                  <a:srgbClr val="000000"/>
                </a:solidFill>
                <a:latin typeface="Calibri Light"/>
                <a:cs typeface="Calibri Light"/>
              </a:rPr>
              <a:t>21</a:t>
            </a:r>
            <a:r>
              <a:rPr sz="10150" spc="-1240" dirty="0">
                <a:solidFill>
                  <a:srgbClr val="000000"/>
                </a:solidFill>
              </a:rPr>
              <a:t>點游戲</a:t>
            </a:r>
            <a:endParaRPr sz="1015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0273" y="4550068"/>
            <a:ext cx="6483985" cy="211709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440815" marR="1433195" algn="ctr">
              <a:lnSpc>
                <a:spcPct val="78300"/>
              </a:lnSpc>
              <a:spcBef>
                <a:spcPts val="1160"/>
              </a:spcBef>
            </a:pPr>
            <a:r>
              <a:rPr sz="3600" dirty="0">
                <a:latin typeface="Calibri"/>
                <a:cs typeface="Calibri"/>
              </a:rPr>
              <a:t>B11170085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4100" spc="-515" dirty="0">
                <a:latin typeface="SimSun"/>
                <a:cs typeface="SimSun"/>
              </a:rPr>
              <a:t>駱家輝</a:t>
            </a:r>
            <a:r>
              <a:rPr sz="4100" spc="-545" dirty="0">
                <a:latin typeface="SimSun"/>
                <a:cs typeface="SimSun"/>
              </a:rPr>
              <a:t> </a:t>
            </a:r>
            <a:r>
              <a:rPr sz="3600" dirty="0">
                <a:latin typeface="Calibri"/>
                <a:cs typeface="Calibri"/>
              </a:rPr>
              <a:t>B11170066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4100" spc="-515" dirty="0">
                <a:latin typeface="SimSun"/>
                <a:cs typeface="SimSun"/>
              </a:rPr>
              <a:t>林潤承</a:t>
            </a:r>
            <a:endParaRPr sz="41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2785"/>
              </a:spcBef>
            </a:pPr>
            <a:r>
              <a:rPr sz="4100" spc="-430" dirty="0">
                <a:latin typeface="SimSun"/>
                <a:cs typeface="SimSun"/>
              </a:rPr>
              <a:t>課程名稱：</a:t>
            </a:r>
            <a:r>
              <a:rPr sz="3600" spc="-170" dirty="0">
                <a:latin typeface="Calibri"/>
                <a:cs typeface="Calibri"/>
              </a:rPr>
              <a:t>C#</a:t>
            </a:r>
            <a:r>
              <a:rPr sz="4100" spc="-505" dirty="0">
                <a:latin typeface="SimSun"/>
                <a:cs typeface="SimSun"/>
              </a:rPr>
              <a:t>程式設計專題報告</a:t>
            </a:r>
            <a:endParaRPr sz="4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9E3E2-1E83-44E6-90C8-CC999E57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0" y="723900"/>
            <a:ext cx="8153400" cy="1059180"/>
          </a:xfrm>
        </p:spPr>
        <p:txBody>
          <a:bodyPr/>
          <a:lstStyle/>
          <a:p>
            <a:pPr algn="ctr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主菜單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B8A90A6F-3C72-4986-9647-A56D0367ACA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264000" y="3181500"/>
            <a:ext cx="5760000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9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599" y="873696"/>
            <a:ext cx="5334635" cy="116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dirty="0">
                <a:solidFill>
                  <a:srgbClr val="000000"/>
                </a:solidFill>
                <a:latin typeface="Arial MT"/>
                <a:cs typeface="Arial MT"/>
              </a:rPr>
              <a:t>VS</a:t>
            </a:r>
            <a:r>
              <a:rPr sz="7450" spc="-905" dirty="0">
                <a:solidFill>
                  <a:srgbClr val="000000"/>
                </a:solidFill>
              </a:rPr>
              <a:t>電腦的部分</a:t>
            </a:r>
            <a:endParaRPr sz="74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233" y="2536032"/>
            <a:ext cx="8239632" cy="65270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31300" y="940826"/>
            <a:ext cx="3916679" cy="9683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50" dirty="0">
                <a:latin typeface="Arial MT"/>
                <a:cs typeface="Arial MT"/>
              </a:rPr>
              <a:t>public class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Deck </a:t>
            </a:r>
            <a:r>
              <a:rPr sz="1650" spc="-50" dirty="0">
                <a:latin typeface="Arial MT"/>
                <a:cs typeface="Arial MT"/>
              </a:rPr>
              <a:t>{</a:t>
            </a:r>
            <a:endParaRPr sz="1650">
              <a:latin typeface="Arial MT"/>
              <a:cs typeface="Arial MT"/>
            </a:endParaRPr>
          </a:p>
          <a:p>
            <a:pPr marL="247015">
              <a:lnSpc>
                <a:spcPct val="100000"/>
              </a:lnSpc>
              <a:spcBef>
                <a:spcPts val="495"/>
              </a:spcBef>
            </a:pPr>
            <a:r>
              <a:rPr sz="1650" dirty="0">
                <a:latin typeface="Arial MT"/>
                <a:cs typeface="Arial MT"/>
              </a:rPr>
              <a:t>private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List&lt;Card&gt;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cards;</a:t>
            </a:r>
            <a:endParaRPr sz="1650">
              <a:latin typeface="Arial MT"/>
              <a:cs typeface="Arial MT"/>
            </a:endParaRPr>
          </a:p>
          <a:p>
            <a:pPr marL="247015">
              <a:lnSpc>
                <a:spcPct val="100000"/>
              </a:lnSpc>
              <a:spcBef>
                <a:spcPts val="495"/>
              </a:spcBef>
            </a:pPr>
            <a:r>
              <a:rPr sz="1650" dirty="0">
                <a:latin typeface="Arial MT"/>
                <a:cs typeface="Arial MT"/>
              </a:rPr>
              <a:t>private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Random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rand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=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new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Random();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6001" y="2198125"/>
            <a:ext cx="2696210" cy="6540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50" dirty="0">
                <a:latin typeface="Arial MT"/>
                <a:cs typeface="Arial MT"/>
              </a:rPr>
              <a:t>public Deck()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-50" dirty="0">
                <a:latin typeface="Arial MT"/>
                <a:cs typeface="Arial MT"/>
              </a:rPr>
              <a:t>{</a:t>
            </a:r>
            <a:endParaRPr sz="1650">
              <a:latin typeface="Arial MT"/>
              <a:cs typeface="Arial MT"/>
            </a:endParaRPr>
          </a:p>
          <a:p>
            <a:pPr marL="247015">
              <a:lnSpc>
                <a:spcPct val="100000"/>
              </a:lnSpc>
              <a:spcBef>
                <a:spcPts val="495"/>
              </a:spcBef>
            </a:pPr>
            <a:r>
              <a:rPr sz="1650" dirty="0">
                <a:latin typeface="Arial MT"/>
                <a:cs typeface="Arial MT"/>
              </a:rPr>
              <a:t>cards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=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new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List&lt;Card&gt;();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00703" y="2826775"/>
            <a:ext cx="5490845" cy="9683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50" dirty="0">
                <a:latin typeface="Arial MT"/>
                <a:cs typeface="Arial MT"/>
              </a:rPr>
              <a:t>string[]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suits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=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{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"Hearts",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"Diamonds",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"Clubs",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"Spades"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-25" dirty="0">
                <a:latin typeface="Arial MT"/>
                <a:cs typeface="Arial MT"/>
              </a:rPr>
              <a:t>};</a:t>
            </a:r>
            <a:endParaRPr sz="1650">
              <a:latin typeface="Arial MT"/>
              <a:cs typeface="Arial MT"/>
            </a:endParaRPr>
          </a:p>
          <a:p>
            <a:pPr marL="12700" marR="2349500">
              <a:lnSpc>
                <a:spcPct val="125000"/>
              </a:lnSpc>
            </a:pPr>
            <a:r>
              <a:rPr sz="1650" dirty="0">
                <a:latin typeface="Arial MT"/>
                <a:cs typeface="Arial MT"/>
              </a:rPr>
              <a:t>string[]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ranks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=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{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"2",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"3",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...,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"A"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-25" dirty="0">
                <a:latin typeface="Arial MT"/>
                <a:cs typeface="Arial MT"/>
              </a:rPr>
              <a:t>}; </a:t>
            </a:r>
            <a:r>
              <a:rPr sz="1650" dirty="0">
                <a:latin typeface="Arial MT"/>
                <a:cs typeface="Arial MT"/>
              </a:rPr>
              <a:t>int[]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values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=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{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2,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3,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...,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11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spc="-25" dirty="0">
                <a:latin typeface="Arial MT"/>
                <a:cs typeface="Arial MT"/>
              </a:rPr>
              <a:t>};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0703" y="4084075"/>
            <a:ext cx="4708525" cy="159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015" marR="1388745" indent="-234950">
              <a:lnSpc>
                <a:spcPct val="125000"/>
              </a:lnSpc>
              <a:spcBef>
                <a:spcPts val="95"/>
              </a:spcBef>
            </a:pPr>
            <a:r>
              <a:rPr sz="1650" dirty="0">
                <a:latin typeface="Arial MT"/>
                <a:cs typeface="Arial MT"/>
              </a:rPr>
              <a:t>for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(int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i =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0; i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&lt;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ranks.Length; i++)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-50" dirty="0">
                <a:latin typeface="Arial MT"/>
                <a:cs typeface="Arial MT"/>
              </a:rPr>
              <a:t>{ </a:t>
            </a:r>
            <a:r>
              <a:rPr sz="1650" dirty="0">
                <a:latin typeface="Arial MT"/>
                <a:cs typeface="Arial MT"/>
              </a:rPr>
              <a:t>foreach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(string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suit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in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suits)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-50" dirty="0">
                <a:latin typeface="Arial MT"/>
                <a:cs typeface="Arial MT"/>
              </a:rPr>
              <a:t>{</a:t>
            </a:r>
            <a:endParaRPr sz="1650">
              <a:latin typeface="Arial MT"/>
              <a:cs typeface="Arial MT"/>
            </a:endParaRPr>
          </a:p>
          <a:p>
            <a:pPr marL="481965">
              <a:lnSpc>
                <a:spcPct val="100000"/>
              </a:lnSpc>
              <a:spcBef>
                <a:spcPts val="495"/>
              </a:spcBef>
            </a:pPr>
            <a:r>
              <a:rPr sz="1650" dirty="0">
                <a:latin typeface="Arial MT"/>
                <a:cs typeface="Arial MT"/>
              </a:rPr>
              <a:t>cards.Add(new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Card(suit,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ranks[i],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values[i]));</a:t>
            </a:r>
            <a:endParaRPr sz="1650">
              <a:latin typeface="Arial MT"/>
              <a:cs typeface="Arial MT"/>
            </a:endParaRPr>
          </a:p>
          <a:p>
            <a:pPr marL="247015">
              <a:lnSpc>
                <a:spcPct val="100000"/>
              </a:lnSpc>
              <a:spcBef>
                <a:spcPts val="495"/>
              </a:spcBef>
            </a:pPr>
            <a:r>
              <a:rPr sz="1650" spc="-50" dirty="0">
                <a:latin typeface="Arial MT"/>
                <a:cs typeface="Arial MT"/>
              </a:rPr>
              <a:t>}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50" spc="-50" dirty="0">
                <a:latin typeface="Arial MT"/>
                <a:cs typeface="Arial MT"/>
              </a:rPr>
              <a:t>}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66001" y="5716508"/>
            <a:ext cx="96520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50" dirty="0">
                <a:latin typeface="Arial MT"/>
                <a:cs typeface="Arial MT"/>
              </a:rPr>
              <a:t>}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6001" y="6345158"/>
            <a:ext cx="2005964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dirty="0">
                <a:latin typeface="Arial MT"/>
                <a:cs typeface="Arial MT"/>
              </a:rPr>
              <a:t>public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void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Shuffle()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-50" dirty="0">
                <a:latin typeface="Arial MT"/>
                <a:cs typeface="Arial MT"/>
              </a:rPr>
              <a:t>{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66001" y="6598675"/>
            <a:ext cx="4855210" cy="6540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590"/>
              </a:spcBef>
            </a:pPr>
            <a:r>
              <a:rPr sz="1650" dirty="0">
                <a:latin typeface="Arial MT"/>
                <a:cs typeface="Arial MT"/>
              </a:rPr>
              <a:t>cards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=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cards.OrderBy(x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=&gt;</a:t>
            </a:r>
            <a:r>
              <a:rPr sz="1650" spc="-10" dirty="0">
                <a:latin typeface="Arial MT"/>
                <a:cs typeface="Arial MT"/>
              </a:rPr>
              <a:t> rand.Next()).ToList();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50" spc="-50" dirty="0">
                <a:latin typeface="Arial MT"/>
                <a:cs typeface="Arial MT"/>
              </a:rPr>
              <a:t>}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6001" y="7541650"/>
            <a:ext cx="2372995" cy="159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015" marR="5080" indent="-234950">
              <a:lnSpc>
                <a:spcPct val="125000"/>
              </a:lnSpc>
              <a:spcBef>
                <a:spcPts val="95"/>
              </a:spcBef>
            </a:pPr>
            <a:r>
              <a:rPr sz="1650" dirty="0">
                <a:latin typeface="Arial MT"/>
                <a:cs typeface="Arial MT"/>
              </a:rPr>
              <a:t>public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Card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DrawCard()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-50" dirty="0">
                <a:latin typeface="Arial MT"/>
                <a:cs typeface="Arial MT"/>
              </a:rPr>
              <a:t>{ </a:t>
            </a:r>
            <a:r>
              <a:rPr sz="1650" dirty="0">
                <a:latin typeface="Arial MT"/>
                <a:cs typeface="Arial MT"/>
              </a:rPr>
              <a:t>Card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card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=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cards[0]; cards.RemoveAt(0); </a:t>
            </a:r>
            <a:r>
              <a:rPr sz="1650" dirty="0">
                <a:latin typeface="Arial MT"/>
                <a:cs typeface="Arial MT"/>
              </a:rPr>
              <a:t>return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-20" dirty="0">
                <a:latin typeface="Arial MT"/>
                <a:cs typeface="Arial MT"/>
              </a:rPr>
              <a:t>card;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50" spc="-50" dirty="0">
                <a:latin typeface="Arial MT"/>
                <a:cs typeface="Arial MT"/>
              </a:rPr>
              <a:t>}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31300" y="9174083"/>
            <a:ext cx="96520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50" dirty="0">
                <a:latin typeface="Arial MT"/>
                <a:cs typeface="Arial MT"/>
              </a:rPr>
              <a:t>}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48034" y="1096587"/>
            <a:ext cx="3265804" cy="8915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00" spc="-250" dirty="0">
                <a:latin typeface="SimSun"/>
                <a:cs typeface="SimSun"/>
              </a:rPr>
              <a:t>儲存這副牌</a:t>
            </a:r>
            <a:r>
              <a:rPr sz="2200" spc="-250" dirty="0">
                <a:latin typeface="Microsoft JhengHei"/>
                <a:cs typeface="Microsoft JhengHei"/>
              </a:rPr>
              <a:t>中</a:t>
            </a:r>
            <a:r>
              <a:rPr sz="2200" spc="-235" dirty="0">
                <a:latin typeface="SimSun"/>
                <a:cs typeface="SimSun"/>
              </a:rPr>
              <a:t>的所有牌物件。</a:t>
            </a:r>
            <a:endParaRPr sz="2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350" spc="-285" dirty="0">
                <a:latin typeface="SimSun"/>
                <a:cs typeface="SimSun"/>
              </a:rPr>
              <a:t>洗牌時</a:t>
            </a:r>
            <a:r>
              <a:rPr sz="2350" spc="-285" dirty="0">
                <a:latin typeface="Microsoft JhengHei"/>
                <a:cs typeface="Microsoft JhengHei"/>
              </a:rPr>
              <a:t>產⽣</a:t>
            </a:r>
            <a:r>
              <a:rPr sz="2350" spc="-285" dirty="0">
                <a:latin typeface="SimSun"/>
                <a:cs typeface="SimSun"/>
              </a:rPr>
              <a:t>亂</a:t>
            </a:r>
            <a:r>
              <a:rPr sz="2350" spc="-335" dirty="0">
                <a:latin typeface="Microsoft JhengHei"/>
                <a:cs typeface="Microsoft JhengHei"/>
              </a:rPr>
              <a:t>數</a:t>
            </a:r>
            <a:endParaRPr sz="235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48034" y="2472461"/>
            <a:ext cx="15144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275" dirty="0">
                <a:latin typeface="SimSun"/>
                <a:cs typeface="SimSun"/>
              </a:rPr>
              <a:t>初始化這副牌</a:t>
            </a:r>
            <a:endParaRPr sz="22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99437" y="3692887"/>
            <a:ext cx="2344420" cy="8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150" spc="-620" dirty="0">
                <a:latin typeface="SimSun"/>
                <a:cs typeface="SimSun"/>
              </a:rPr>
              <a:t>建</a:t>
            </a:r>
            <a:r>
              <a:rPr sz="5150" spc="-620" dirty="0">
                <a:latin typeface="Microsoft JhengHei"/>
                <a:cs typeface="Microsoft JhengHei"/>
              </a:rPr>
              <a:t>⽴</a:t>
            </a:r>
            <a:r>
              <a:rPr sz="5150" spc="-645" dirty="0">
                <a:latin typeface="SimSun"/>
                <a:cs typeface="SimSun"/>
              </a:rPr>
              <a:t>卡牌</a:t>
            </a:r>
            <a:endParaRPr sz="515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48034" y="6296904"/>
            <a:ext cx="258254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25" dirty="0">
                <a:latin typeface="Arial MT"/>
                <a:cs typeface="Arial MT"/>
              </a:rPr>
              <a:t>Shuffle()</a:t>
            </a:r>
            <a:r>
              <a:rPr sz="2100" spc="-25" dirty="0">
                <a:latin typeface="SimSun"/>
                <a:cs typeface="SimSun"/>
              </a:rPr>
              <a:t>，</a:t>
            </a:r>
            <a:r>
              <a:rPr sz="2100" spc="-240" dirty="0">
                <a:latin typeface="Microsoft JhengHei"/>
                <a:cs typeface="Microsoft JhengHei"/>
              </a:rPr>
              <a:t>⽤</a:t>
            </a:r>
            <a:r>
              <a:rPr sz="2100" spc="-225" dirty="0">
                <a:latin typeface="SimSun"/>
                <a:cs typeface="SimSun"/>
              </a:rPr>
              <a:t>來「洗牌」</a:t>
            </a:r>
            <a:endParaRPr sz="21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95453" y="7828579"/>
            <a:ext cx="5276850" cy="10693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35915">
              <a:lnSpc>
                <a:spcPts val="2730"/>
              </a:lnSpc>
              <a:spcBef>
                <a:spcPts val="140"/>
              </a:spcBef>
            </a:pPr>
            <a:r>
              <a:rPr sz="2400" spc="-265" dirty="0">
                <a:latin typeface="SimSun"/>
                <a:cs typeface="SimSun"/>
              </a:rPr>
              <a:t>抽</a:t>
            </a:r>
            <a:r>
              <a:rPr sz="2400" spc="-265" dirty="0">
                <a:latin typeface="Microsoft JhengHei"/>
                <a:cs typeface="Microsoft JhengHei"/>
              </a:rPr>
              <a:t>⼀</a:t>
            </a:r>
            <a:r>
              <a:rPr sz="2400" spc="-290" dirty="0">
                <a:latin typeface="SimSun"/>
                <a:cs typeface="SimSun"/>
              </a:rPr>
              <a:t>張牌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ts val="2675"/>
              </a:lnSpc>
            </a:pPr>
            <a:r>
              <a:rPr sz="2400" spc="-265" dirty="0">
                <a:latin typeface="SimSun"/>
                <a:cs typeface="SimSun"/>
              </a:rPr>
              <a:t>（最</a:t>
            </a:r>
            <a:r>
              <a:rPr sz="2400" spc="-265" dirty="0">
                <a:latin typeface="Microsoft JhengHei"/>
                <a:cs typeface="Microsoft JhengHei"/>
              </a:rPr>
              <a:t>上⽅</a:t>
            </a:r>
            <a:r>
              <a:rPr sz="2400" spc="-265" dirty="0">
                <a:latin typeface="SimSun"/>
                <a:cs typeface="SimSun"/>
              </a:rPr>
              <a:t>）的那張牌，暫存</a:t>
            </a:r>
            <a:r>
              <a:rPr sz="2400" spc="-265" dirty="0">
                <a:latin typeface="Microsoft JhengHei"/>
                <a:cs typeface="Microsoft JhengHei"/>
              </a:rPr>
              <a:t>⾄</a:t>
            </a:r>
            <a:r>
              <a:rPr sz="2400" spc="-265" dirty="0">
                <a:latin typeface="SimSun"/>
                <a:cs typeface="SimSun"/>
              </a:rPr>
              <a:t>區域變</a:t>
            </a:r>
            <a:r>
              <a:rPr sz="2400" spc="-130" dirty="0">
                <a:latin typeface="Microsoft JhengHei"/>
                <a:cs typeface="Microsoft JhengHei"/>
              </a:rPr>
              <a:t>數 </a:t>
            </a:r>
            <a:r>
              <a:rPr sz="2150" spc="-20" dirty="0">
                <a:latin typeface="Arial MT"/>
                <a:cs typeface="Arial MT"/>
              </a:rPr>
              <a:t>card</a:t>
            </a:r>
            <a:endParaRPr sz="2150">
              <a:latin typeface="Arial MT"/>
              <a:cs typeface="Arial MT"/>
            </a:endParaRPr>
          </a:p>
          <a:p>
            <a:pPr marL="116839">
              <a:lnSpc>
                <a:spcPts val="2765"/>
              </a:lnSpc>
            </a:pPr>
            <a:r>
              <a:rPr sz="2350" spc="-260" dirty="0">
                <a:latin typeface="SimSun"/>
                <a:cs typeface="SimSun"/>
              </a:rPr>
              <a:t>抽牌後該牌</a:t>
            </a:r>
            <a:r>
              <a:rPr sz="2350" spc="-260" dirty="0">
                <a:latin typeface="Microsoft JhengHei"/>
                <a:cs typeface="Microsoft JhengHei"/>
              </a:rPr>
              <a:t>不</a:t>
            </a:r>
            <a:r>
              <a:rPr sz="2350" spc="-270" dirty="0">
                <a:latin typeface="SimSun"/>
                <a:cs typeface="SimSun"/>
              </a:rPr>
              <a:t>再回到牌堆</a:t>
            </a:r>
            <a:endParaRPr sz="23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599968"/>
            <a:ext cx="7448549" cy="6076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4599" y="873696"/>
            <a:ext cx="3378200" cy="116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50" spc="-910" dirty="0">
                <a:solidFill>
                  <a:srgbClr val="000000"/>
                </a:solidFill>
              </a:rPr>
              <a:t>勝負判定</a:t>
            </a:r>
            <a:endParaRPr sz="7450"/>
          </a:p>
        </p:txBody>
      </p:sp>
      <p:sp>
        <p:nvSpPr>
          <p:cNvPr id="4" name="object 4"/>
          <p:cNvSpPr txBox="1"/>
          <p:nvPr/>
        </p:nvSpPr>
        <p:spPr>
          <a:xfrm>
            <a:off x="9131300" y="905285"/>
            <a:ext cx="7477125" cy="234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6075">
              <a:lnSpc>
                <a:spcPct val="124000"/>
              </a:lnSpc>
              <a:spcBef>
                <a:spcPts val="100"/>
              </a:spcBef>
            </a:pPr>
            <a:r>
              <a:rPr sz="2450" dirty="0">
                <a:latin typeface="Arial MT"/>
                <a:cs typeface="Arial MT"/>
              </a:rPr>
              <a:t>private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void</a:t>
            </a:r>
            <a:r>
              <a:rPr sz="2450" spc="-4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btnHit_Click(object</a:t>
            </a:r>
            <a:r>
              <a:rPr sz="2450" spc="-4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sender,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EventArgs</a:t>
            </a:r>
            <a:r>
              <a:rPr sz="2450" spc="-4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e)</a:t>
            </a:r>
            <a:r>
              <a:rPr sz="2450" spc="-40" dirty="0">
                <a:latin typeface="Arial MT"/>
                <a:cs typeface="Arial MT"/>
              </a:rPr>
              <a:t> </a:t>
            </a:r>
            <a:r>
              <a:rPr sz="2450" spc="-50" dirty="0">
                <a:latin typeface="Arial MT"/>
                <a:cs typeface="Arial MT"/>
              </a:rPr>
              <a:t>{ </a:t>
            </a:r>
            <a:r>
              <a:rPr sz="2450" spc="-10" dirty="0">
                <a:latin typeface="Arial MT"/>
                <a:cs typeface="Arial MT"/>
              </a:rPr>
              <a:t>player.AddCard(deck.DrawCard());</a:t>
            </a:r>
            <a:endParaRPr sz="2450">
              <a:latin typeface="Arial MT"/>
              <a:cs typeface="Arial MT"/>
            </a:endParaRPr>
          </a:p>
          <a:p>
            <a:pPr marL="358140" marR="4431030">
              <a:lnSpc>
                <a:spcPct val="124000"/>
              </a:lnSpc>
            </a:pPr>
            <a:r>
              <a:rPr sz="2450" spc="-10" dirty="0">
                <a:latin typeface="Arial MT"/>
                <a:cs typeface="Arial MT"/>
              </a:rPr>
              <a:t>UpdateUI(); CheckPlayerBust();</a:t>
            </a:r>
            <a:endParaRPr sz="2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50" spc="-50" dirty="0">
                <a:latin typeface="Arial MT"/>
                <a:cs typeface="Arial MT"/>
              </a:rPr>
              <a:t>}</a:t>
            </a:r>
            <a:endParaRPr sz="24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7073" y="7073728"/>
            <a:ext cx="72185" cy="721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7073" y="7434654"/>
            <a:ext cx="72185" cy="721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7073" y="7795581"/>
            <a:ext cx="72185" cy="7218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7073" y="8156507"/>
            <a:ext cx="72185" cy="7218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864235" indent="-346075">
              <a:lnSpc>
                <a:spcPct val="124000"/>
              </a:lnSpc>
              <a:spcBef>
                <a:spcPts val="100"/>
              </a:spcBef>
            </a:pPr>
            <a:r>
              <a:rPr dirty="0"/>
              <a:t>private</a:t>
            </a:r>
            <a:r>
              <a:rPr spc="-40" dirty="0"/>
              <a:t> </a:t>
            </a:r>
            <a:r>
              <a:rPr dirty="0"/>
              <a:t>void</a:t>
            </a:r>
            <a:r>
              <a:rPr spc="-40" dirty="0"/>
              <a:t> </a:t>
            </a:r>
            <a:r>
              <a:rPr spc="-10" dirty="0"/>
              <a:t>btnStand_Click(object</a:t>
            </a:r>
            <a:r>
              <a:rPr spc="-35" dirty="0"/>
              <a:t> </a:t>
            </a:r>
            <a:r>
              <a:rPr spc="-10" dirty="0"/>
              <a:t>sender,</a:t>
            </a:r>
            <a:r>
              <a:rPr spc="-40" dirty="0"/>
              <a:t> </a:t>
            </a:r>
            <a:r>
              <a:rPr dirty="0"/>
              <a:t>EventArgs</a:t>
            </a:r>
            <a:r>
              <a:rPr spc="-35" dirty="0"/>
              <a:t> </a:t>
            </a:r>
            <a:r>
              <a:rPr dirty="0"/>
              <a:t>e)</a:t>
            </a:r>
            <a:r>
              <a:rPr spc="-40" dirty="0"/>
              <a:t> </a:t>
            </a:r>
            <a:r>
              <a:rPr spc="-50" dirty="0"/>
              <a:t>{ </a:t>
            </a:r>
            <a:r>
              <a:rPr dirty="0"/>
              <a:t>while</a:t>
            </a:r>
            <a:r>
              <a:rPr spc="-45" dirty="0"/>
              <a:t> </a:t>
            </a:r>
            <a:r>
              <a:rPr spc="-10" dirty="0"/>
              <a:t>(dealer.CalculateScore()</a:t>
            </a:r>
            <a:r>
              <a:rPr spc="-40" dirty="0"/>
              <a:t> </a:t>
            </a:r>
            <a:r>
              <a:rPr dirty="0"/>
              <a:t>&lt;</a:t>
            </a:r>
            <a:r>
              <a:rPr spc="-45" dirty="0"/>
              <a:t> </a:t>
            </a:r>
            <a:r>
              <a:rPr dirty="0"/>
              <a:t>17)</a:t>
            </a:r>
            <a:r>
              <a:rPr spc="-40" dirty="0"/>
              <a:t> </a:t>
            </a:r>
            <a:r>
              <a:rPr spc="-50" dirty="0"/>
              <a:t>{</a:t>
            </a:r>
          </a:p>
          <a:p>
            <a:pPr marL="703580">
              <a:lnSpc>
                <a:spcPct val="100000"/>
              </a:lnSpc>
              <a:spcBef>
                <a:spcPts val="705"/>
              </a:spcBef>
            </a:pPr>
            <a:r>
              <a:rPr spc="-10" dirty="0"/>
              <a:t>dealer.AddCard(deck.DrawCard());</a:t>
            </a:r>
          </a:p>
          <a:p>
            <a:pPr marL="358140">
              <a:lnSpc>
                <a:spcPct val="100000"/>
              </a:lnSpc>
              <a:spcBef>
                <a:spcPts val="705"/>
              </a:spcBef>
            </a:pPr>
            <a:r>
              <a:rPr spc="-50" dirty="0"/>
              <a:t>}</a:t>
            </a:r>
          </a:p>
          <a:p>
            <a:pPr marL="358140">
              <a:lnSpc>
                <a:spcPct val="100000"/>
              </a:lnSpc>
              <a:spcBef>
                <a:spcPts val="705"/>
              </a:spcBef>
            </a:pPr>
            <a:r>
              <a:rPr spc="-10" dirty="0"/>
              <a:t>DetermineWinner();</a:t>
            </a: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pc="-50" dirty="0"/>
              <a:t>}</a:t>
            </a: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pc="-50" dirty="0"/>
          </a:p>
          <a:p>
            <a:pPr marL="226060">
              <a:lnSpc>
                <a:spcPct val="100000"/>
              </a:lnSpc>
            </a:pPr>
            <a:r>
              <a:rPr sz="2150" spc="-280" dirty="0">
                <a:latin typeface="SimSun"/>
                <a:cs typeface="SimSun"/>
              </a:rPr>
              <a:t>說明：</a:t>
            </a:r>
            <a:endParaRPr sz="2150">
              <a:latin typeface="SimSun"/>
              <a:cs typeface="SimSun"/>
            </a:endParaRPr>
          </a:p>
          <a:p>
            <a:pPr marL="226060">
              <a:lnSpc>
                <a:spcPct val="100000"/>
              </a:lnSpc>
              <a:spcBef>
                <a:spcPts val="260"/>
              </a:spcBef>
            </a:pPr>
            <a:r>
              <a:rPr sz="1900" dirty="0"/>
              <a:t>btnHit_Click:</a:t>
            </a:r>
            <a:r>
              <a:rPr sz="1900" spc="-105" dirty="0"/>
              <a:t> </a:t>
            </a:r>
            <a:r>
              <a:rPr sz="2150" spc="-270" dirty="0">
                <a:latin typeface="SimSun"/>
                <a:cs typeface="SimSun"/>
              </a:rPr>
              <a:t>玩家要牌。</a:t>
            </a:r>
            <a:endParaRPr sz="2150">
              <a:latin typeface="SimSun"/>
              <a:cs typeface="SimSun"/>
            </a:endParaRPr>
          </a:p>
          <a:p>
            <a:pPr marL="226060" marR="5080">
              <a:lnSpc>
                <a:spcPts val="2840"/>
              </a:lnSpc>
              <a:spcBef>
                <a:spcPts val="105"/>
              </a:spcBef>
            </a:pPr>
            <a:r>
              <a:rPr sz="1900" spc="-10" dirty="0"/>
              <a:t>btnStand_Click: </a:t>
            </a:r>
            <a:r>
              <a:rPr sz="2150" spc="-260" dirty="0">
                <a:latin typeface="SimSun"/>
                <a:cs typeface="SimSun"/>
              </a:rPr>
              <a:t>玩家停</a:t>
            </a:r>
            <a:r>
              <a:rPr sz="2150" spc="-260" dirty="0">
                <a:latin typeface="Microsoft JhengHei"/>
                <a:cs typeface="Microsoft JhengHei"/>
              </a:rPr>
              <a:t>⽌</a:t>
            </a:r>
            <a:r>
              <a:rPr sz="2150" spc="-260" dirty="0">
                <a:latin typeface="SimSun"/>
                <a:cs typeface="SimSun"/>
              </a:rPr>
              <a:t>要牌後，電腦</a:t>
            </a:r>
            <a:r>
              <a:rPr sz="2150" spc="-260" dirty="0">
                <a:latin typeface="Microsoft JhengHei"/>
                <a:cs typeface="Microsoft JhengHei"/>
              </a:rPr>
              <a:t>⾃</a:t>
            </a:r>
            <a:r>
              <a:rPr sz="2150" spc="-260" dirty="0">
                <a:latin typeface="SimSun"/>
                <a:cs typeface="SimSun"/>
              </a:rPr>
              <a:t>動執</a:t>
            </a:r>
            <a:r>
              <a:rPr sz="2150" spc="-260" dirty="0">
                <a:latin typeface="Microsoft JhengHei"/>
                <a:cs typeface="Microsoft JhengHei"/>
              </a:rPr>
              <a:t>⾏</a:t>
            </a:r>
            <a:r>
              <a:rPr sz="2150" spc="-260" dirty="0">
                <a:latin typeface="SimSun"/>
                <a:cs typeface="SimSun"/>
              </a:rPr>
              <a:t>簡易策略（</a:t>
            </a:r>
            <a:r>
              <a:rPr sz="2150" spc="-260" dirty="0">
                <a:latin typeface="Microsoft JhengHei"/>
                <a:cs typeface="Microsoft JhengHei"/>
              </a:rPr>
              <a:t>⼩</a:t>
            </a:r>
            <a:r>
              <a:rPr sz="2150" spc="-400" dirty="0">
                <a:latin typeface="SimSun"/>
                <a:cs typeface="SimSun"/>
              </a:rPr>
              <a:t>於 </a:t>
            </a:r>
            <a:r>
              <a:rPr sz="1900" dirty="0"/>
              <a:t>17 </a:t>
            </a:r>
            <a:r>
              <a:rPr sz="2150" spc="-260" dirty="0">
                <a:latin typeface="SimSun"/>
                <a:cs typeface="SimSun"/>
              </a:rPr>
              <a:t>繼續要牌</a:t>
            </a:r>
            <a:r>
              <a:rPr sz="2150" spc="-1210" dirty="0">
                <a:latin typeface="SimSun"/>
                <a:cs typeface="SimSun"/>
              </a:rPr>
              <a:t>）</a:t>
            </a:r>
            <a:r>
              <a:rPr sz="2150" spc="-310" dirty="0">
                <a:latin typeface="SimSun"/>
                <a:cs typeface="SimSun"/>
              </a:rPr>
              <a:t>。</a:t>
            </a:r>
            <a:r>
              <a:rPr sz="2150" spc="-360" dirty="0">
                <a:latin typeface="SimSun"/>
                <a:cs typeface="SimSun"/>
              </a:rPr>
              <a:t>包含 </a:t>
            </a:r>
            <a:r>
              <a:rPr sz="1900" dirty="0"/>
              <a:t>UpdateUI()</a:t>
            </a:r>
            <a:r>
              <a:rPr sz="1900" spc="-55" dirty="0"/>
              <a:t> </a:t>
            </a:r>
            <a:r>
              <a:rPr sz="2150" spc="-310" dirty="0">
                <a:latin typeface="SimSun"/>
                <a:cs typeface="SimSun"/>
              </a:rPr>
              <a:t>更新圖像與 </a:t>
            </a:r>
            <a:r>
              <a:rPr sz="1900" spc="-10" dirty="0"/>
              <a:t>DetermineWinner()</a:t>
            </a:r>
            <a:r>
              <a:rPr sz="1900" spc="-20" dirty="0"/>
              <a:t> </a:t>
            </a:r>
            <a:r>
              <a:rPr sz="2150" spc="-270" dirty="0">
                <a:latin typeface="SimSun"/>
                <a:cs typeface="SimSun"/>
              </a:rPr>
              <a:t>判斷輸贏。</a:t>
            </a:r>
            <a:endParaRPr sz="21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58324" y="7980582"/>
              <a:ext cx="682625" cy="682625"/>
            </a:xfrm>
            <a:custGeom>
              <a:avLst/>
              <a:gdLst/>
              <a:ahLst/>
              <a:cxnLst/>
              <a:rect l="l" t="t" r="r" b="b"/>
              <a:pathLst>
                <a:path w="682625" h="682625">
                  <a:moveTo>
                    <a:pt x="341280" y="682561"/>
                  </a:moveTo>
                  <a:lnTo>
                    <a:pt x="294967" y="679446"/>
                  </a:lnTo>
                  <a:lnTo>
                    <a:pt x="250549" y="670371"/>
                  </a:lnTo>
                  <a:lnTo>
                    <a:pt x="208432" y="655744"/>
                  </a:lnTo>
                  <a:lnTo>
                    <a:pt x="169022" y="635970"/>
                  </a:lnTo>
                  <a:lnTo>
                    <a:pt x="132727" y="611456"/>
                  </a:lnTo>
                  <a:lnTo>
                    <a:pt x="99952" y="582608"/>
                  </a:lnTo>
                  <a:lnTo>
                    <a:pt x="71105" y="549833"/>
                  </a:lnTo>
                  <a:lnTo>
                    <a:pt x="46591" y="513538"/>
                  </a:lnTo>
                  <a:lnTo>
                    <a:pt x="26817" y="474129"/>
                  </a:lnTo>
                  <a:lnTo>
                    <a:pt x="12189" y="432012"/>
                  </a:lnTo>
                  <a:lnTo>
                    <a:pt x="3115" y="387593"/>
                  </a:lnTo>
                  <a:lnTo>
                    <a:pt x="0" y="341280"/>
                  </a:lnTo>
                  <a:lnTo>
                    <a:pt x="3115" y="294967"/>
                  </a:lnTo>
                  <a:lnTo>
                    <a:pt x="12189" y="250549"/>
                  </a:lnTo>
                  <a:lnTo>
                    <a:pt x="26817" y="208432"/>
                  </a:lnTo>
                  <a:lnTo>
                    <a:pt x="46591" y="169022"/>
                  </a:lnTo>
                  <a:lnTo>
                    <a:pt x="71105" y="132727"/>
                  </a:lnTo>
                  <a:lnTo>
                    <a:pt x="99952" y="99952"/>
                  </a:lnTo>
                  <a:lnTo>
                    <a:pt x="132727" y="71105"/>
                  </a:lnTo>
                  <a:lnTo>
                    <a:pt x="169022" y="46591"/>
                  </a:lnTo>
                  <a:lnTo>
                    <a:pt x="208432" y="26817"/>
                  </a:lnTo>
                  <a:lnTo>
                    <a:pt x="250549" y="12189"/>
                  </a:lnTo>
                  <a:lnTo>
                    <a:pt x="294967" y="3115"/>
                  </a:lnTo>
                  <a:lnTo>
                    <a:pt x="341280" y="0"/>
                  </a:lnTo>
                  <a:lnTo>
                    <a:pt x="387593" y="3115"/>
                  </a:lnTo>
                  <a:lnTo>
                    <a:pt x="432012" y="12189"/>
                  </a:lnTo>
                  <a:lnTo>
                    <a:pt x="474129" y="26817"/>
                  </a:lnTo>
                  <a:lnTo>
                    <a:pt x="513538" y="46591"/>
                  </a:lnTo>
                  <a:lnTo>
                    <a:pt x="549833" y="71105"/>
                  </a:lnTo>
                  <a:lnTo>
                    <a:pt x="582608" y="99952"/>
                  </a:lnTo>
                  <a:lnTo>
                    <a:pt x="611456" y="132727"/>
                  </a:lnTo>
                  <a:lnTo>
                    <a:pt x="635970" y="169022"/>
                  </a:lnTo>
                  <a:lnTo>
                    <a:pt x="655744" y="208432"/>
                  </a:lnTo>
                  <a:lnTo>
                    <a:pt x="670371" y="250549"/>
                  </a:lnTo>
                  <a:lnTo>
                    <a:pt x="679446" y="294967"/>
                  </a:lnTo>
                  <a:lnTo>
                    <a:pt x="682561" y="341280"/>
                  </a:lnTo>
                  <a:lnTo>
                    <a:pt x="679446" y="387593"/>
                  </a:lnTo>
                  <a:lnTo>
                    <a:pt x="670371" y="432012"/>
                  </a:lnTo>
                  <a:lnTo>
                    <a:pt x="655744" y="474129"/>
                  </a:lnTo>
                  <a:lnTo>
                    <a:pt x="635970" y="513538"/>
                  </a:lnTo>
                  <a:lnTo>
                    <a:pt x="611456" y="549833"/>
                  </a:lnTo>
                  <a:lnTo>
                    <a:pt x="582608" y="582608"/>
                  </a:lnTo>
                  <a:lnTo>
                    <a:pt x="549833" y="611456"/>
                  </a:lnTo>
                  <a:lnTo>
                    <a:pt x="513538" y="635970"/>
                  </a:lnTo>
                  <a:lnTo>
                    <a:pt x="474129" y="655744"/>
                  </a:lnTo>
                  <a:lnTo>
                    <a:pt x="432012" y="670371"/>
                  </a:lnTo>
                  <a:lnTo>
                    <a:pt x="387593" y="679446"/>
                  </a:lnTo>
                  <a:lnTo>
                    <a:pt x="341280" y="682561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826" y="8088656"/>
              <a:ext cx="475487" cy="4663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5624" y="2030556"/>
            <a:ext cx="2059939" cy="298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245"/>
              </a:lnSpc>
              <a:spcBef>
                <a:spcPts val="100"/>
              </a:spcBef>
            </a:pPr>
            <a:r>
              <a:rPr sz="14400" b="1" spc="-25" dirty="0">
                <a:latin typeface="Arial"/>
                <a:cs typeface="Arial"/>
              </a:rPr>
              <a:t>03</a:t>
            </a:r>
            <a:endParaRPr sz="14400">
              <a:latin typeface="Arial"/>
              <a:cs typeface="Arial"/>
            </a:endParaRPr>
          </a:p>
          <a:p>
            <a:pPr marL="74295">
              <a:lnSpc>
                <a:spcPts val="6025"/>
              </a:lnSpc>
            </a:pPr>
            <a:r>
              <a:rPr sz="5050" spc="-585" dirty="0">
                <a:latin typeface="SimSun"/>
                <a:cs typeface="SimSun"/>
              </a:rPr>
              <a:t>結論</a:t>
            </a:r>
            <a:endParaRPr sz="50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599" y="1938300"/>
            <a:ext cx="7720330" cy="7020559"/>
          </a:xfrm>
          <a:custGeom>
            <a:avLst/>
            <a:gdLst/>
            <a:ahLst/>
            <a:cxnLst/>
            <a:rect l="l" t="t" r="r" b="b"/>
            <a:pathLst>
              <a:path w="7720330" h="7020559">
                <a:moveTo>
                  <a:pt x="7720012" y="7020020"/>
                </a:moveTo>
                <a:lnTo>
                  <a:pt x="0" y="7020020"/>
                </a:lnTo>
                <a:lnTo>
                  <a:pt x="0" y="0"/>
                </a:lnTo>
                <a:lnTo>
                  <a:pt x="7720012" y="0"/>
                </a:lnTo>
                <a:lnTo>
                  <a:pt x="7720012" y="70200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000">
              <a:latin typeface="Times New Roman"/>
              <a:cs typeface="Times New Roman"/>
            </a:endParaRPr>
          </a:p>
          <a:p>
            <a:pPr marL="619760">
              <a:lnSpc>
                <a:spcPct val="100000"/>
              </a:lnSpc>
            </a:pPr>
            <a:r>
              <a:rPr spc="-370" dirty="0"/>
              <a:t>問題說明</a:t>
            </a:r>
            <a:r>
              <a:rPr sz="3000" spc="-50" dirty="0">
                <a:latin typeface="Arial MT"/>
                <a:cs typeface="Arial MT"/>
              </a:rPr>
              <a:t>: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3000">
              <a:latin typeface="Arial MT"/>
              <a:cs typeface="Arial MT"/>
            </a:endParaRPr>
          </a:p>
          <a:p>
            <a:pPr marL="619760" marR="974725">
              <a:lnSpc>
                <a:spcPct val="111900"/>
              </a:lnSpc>
            </a:pPr>
            <a:r>
              <a:rPr sz="3000" dirty="0">
                <a:latin typeface="Arial MT"/>
                <a:cs typeface="Arial MT"/>
              </a:rPr>
              <a:t>CPU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vs.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CPU</a:t>
            </a:r>
            <a:r>
              <a:rPr spc="-370" dirty="0"/>
              <a:t>的問題：採</a:t>
            </a:r>
            <a:r>
              <a:rPr spc="-370" dirty="0">
                <a:latin typeface="Microsoft JhengHei"/>
                <a:cs typeface="Microsoft JhengHei"/>
              </a:rPr>
              <a:t>⽤</a:t>
            </a:r>
            <a:r>
              <a:rPr spc="-370" dirty="0"/>
              <a:t>的變</a:t>
            </a:r>
            <a:r>
              <a:rPr spc="-370" dirty="0">
                <a:latin typeface="Microsoft JhengHei"/>
                <a:cs typeface="Microsoft JhengHei"/>
              </a:rPr>
              <a:t>數</a:t>
            </a:r>
            <a:r>
              <a:rPr spc="-420" dirty="0"/>
              <a:t>是 </a:t>
            </a:r>
            <a:r>
              <a:rPr sz="3000" dirty="0">
                <a:latin typeface="Arial MT"/>
                <a:cs typeface="Arial MT"/>
              </a:rPr>
              <a:t>player</a:t>
            </a:r>
            <a:r>
              <a:rPr spc="-370" dirty="0"/>
              <a:t>導致</a:t>
            </a:r>
            <a:r>
              <a:rPr spc="-370" dirty="0">
                <a:latin typeface="Microsoft JhengHei"/>
                <a:cs typeface="Microsoft JhengHei"/>
              </a:rPr>
              <a:t>⼀</a:t>
            </a:r>
            <a:r>
              <a:rPr spc="-385" dirty="0"/>
              <a:t>直出錯。</a:t>
            </a:r>
            <a:endParaRPr sz="3000">
              <a:latin typeface="Microsoft JhengHei"/>
              <a:cs typeface="Microsoft JhengHei"/>
            </a:endParaRPr>
          </a:p>
          <a:p>
            <a:pPr marL="619760">
              <a:lnSpc>
                <a:spcPct val="100000"/>
              </a:lnSpc>
              <a:spcBef>
                <a:spcPts val="480"/>
              </a:spcBef>
            </a:pPr>
            <a:r>
              <a:rPr spc="-380" dirty="0"/>
              <a:t>歷史紀錄誤刪</a:t>
            </a:r>
          </a:p>
        </p:txBody>
      </p:sp>
      <p:sp>
        <p:nvSpPr>
          <p:cNvPr id="4" name="object 4"/>
          <p:cNvSpPr/>
          <p:nvPr/>
        </p:nvSpPr>
        <p:spPr>
          <a:xfrm>
            <a:off x="1610633" y="2331741"/>
            <a:ext cx="1080770" cy="857885"/>
          </a:xfrm>
          <a:custGeom>
            <a:avLst/>
            <a:gdLst/>
            <a:ahLst/>
            <a:cxnLst/>
            <a:rect l="l" t="t" r="r" b="b"/>
            <a:pathLst>
              <a:path w="1080770" h="857885">
                <a:moveTo>
                  <a:pt x="432244" y="0"/>
                </a:moveTo>
                <a:lnTo>
                  <a:pt x="432244" y="185420"/>
                </a:lnTo>
                <a:lnTo>
                  <a:pt x="383459" y="190280"/>
                </a:lnTo>
                <a:lnTo>
                  <a:pt x="337897" y="204171"/>
                </a:lnTo>
                <a:lnTo>
                  <a:pt x="296512" y="226168"/>
                </a:lnTo>
                <a:lnTo>
                  <a:pt x="260258" y="255345"/>
                </a:lnTo>
                <a:lnTo>
                  <a:pt x="230090" y="290778"/>
                </a:lnTo>
                <a:lnTo>
                  <a:pt x="206961" y="331541"/>
                </a:lnTo>
                <a:lnTo>
                  <a:pt x="191827" y="376708"/>
                </a:lnTo>
                <a:lnTo>
                  <a:pt x="185642" y="425354"/>
                </a:lnTo>
                <a:lnTo>
                  <a:pt x="432244" y="425354"/>
                </a:lnTo>
                <a:lnTo>
                  <a:pt x="432244" y="857599"/>
                </a:lnTo>
                <a:lnTo>
                  <a:pt x="0" y="857599"/>
                </a:lnTo>
                <a:lnTo>
                  <a:pt x="0" y="425354"/>
                </a:lnTo>
                <a:lnTo>
                  <a:pt x="3233" y="378813"/>
                </a:lnTo>
                <a:lnTo>
                  <a:pt x="11238" y="333770"/>
                </a:lnTo>
                <a:lnTo>
                  <a:pt x="23671" y="290778"/>
                </a:lnTo>
                <a:lnTo>
                  <a:pt x="23757" y="290479"/>
                </a:lnTo>
                <a:lnTo>
                  <a:pt x="40532" y="249193"/>
                </a:lnTo>
                <a:lnTo>
                  <a:pt x="61305" y="210167"/>
                </a:lnTo>
                <a:lnTo>
                  <a:pt x="85819" y="173654"/>
                </a:lnTo>
                <a:lnTo>
                  <a:pt x="113816" y="139907"/>
                </a:lnTo>
                <a:lnTo>
                  <a:pt x="145037" y="109180"/>
                </a:lnTo>
                <a:lnTo>
                  <a:pt x="179227" y="81728"/>
                </a:lnTo>
                <a:lnTo>
                  <a:pt x="216125" y="57802"/>
                </a:lnTo>
                <a:lnTo>
                  <a:pt x="255476" y="37658"/>
                </a:lnTo>
                <a:lnTo>
                  <a:pt x="297021" y="21549"/>
                </a:lnTo>
                <a:lnTo>
                  <a:pt x="340503" y="9729"/>
                </a:lnTo>
                <a:lnTo>
                  <a:pt x="385663" y="2450"/>
                </a:lnTo>
                <a:lnTo>
                  <a:pt x="432244" y="0"/>
                </a:lnTo>
                <a:close/>
              </a:path>
              <a:path w="1080770" h="857885">
                <a:moveTo>
                  <a:pt x="1080019" y="0"/>
                </a:moveTo>
                <a:lnTo>
                  <a:pt x="1080611" y="0"/>
                </a:lnTo>
                <a:lnTo>
                  <a:pt x="1080611" y="185420"/>
                </a:lnTo>
                <a:lnTo>
                  <a:pt x="1031826" y="190280"/>
                </a:lnTo>
                <a:lnTo>
                  <a:pt x="986264" y="204171"/>
                </a:lnTo>
                <a:lnTo>
                  <a:pt x="944879" y="226168"/>
                </a:lnTo>
                <a:lnTo>
                  <a:pt x="908625" y="255345"/>
                </a:lnTo>
                <a:lnTo>
                  <a:pt x="878457" y="290778"/>
                </a:lnTo>
                <a:lnTo>
                  <a:pt x="855328" y="331541"/>
                </a:lnTo>
                <a:lnTo>
                  <a:pt x="840194" y="376708"/>
                </a:lnTo>
                <a:lnTo>
                  <a:pt x="834008" y="425354"/>
                </a:lnTo>
                <a:lnTo>
                  <a:pt x="1080611" y="425354"/>
                </a:lnTo>
                <a:lnTo>
                  <a:pt x="1080611" y="857599"/>
                </a:lnTo>
                <a:lnTo>
                  <a:pt x="648366" y="857599"/>
                </a:lnTo>
                <a:lnTo>
                  <a:pt x="648366" y="425354"/>
                </a:lnTo>
                <a:lnTo>
                  <a:pt x="651600" y="378813"/>
                </a:lnTo>
                <a:lnTo>
                  <a:pt x="659605" y="333770"/>
                </a:lnTo>
                <a:lnTo>
                  <a:pt x="672037" y="290778"/>
                </a:lnTo>
                <a:lnTo>
                  <a:pt x="688899" y="249193"/>
                </a:lnTo>
                <a:lnTo>
                  <a:pt x="709672" y="210167"/>
                </a:lnTo>
                <a:lnTo>
                  <a:pt x="734186" y="173654"/>
                </a:lnTo>
                <a:lnTo>
                  <a:pt x="762182" y="139907"/>
                </a:lnTo>
                <a:lnTo>
                  <a:pt x="793404" y="109180"/>
                </a:lnTo>
                <a:lnTo>
                  <a:pt x="827593" y="81728"/>
                </a:lnTo>
                <a:lnTo>
                  <a:pt x="864492" y="57802"/>
                </a:lnTo>
                <a:lnTo>
                  <a:pt x="903843" y="37658"/>
                </a:lnTo>
                <a:lnTo>
                  <a:pt x="945388" y="21549"/>
                </a:lnTo>
                <a:lnTo>
                  <a:pt x="988869" y="9729"/>
                </a:lnTo>
                <a:lnTo>
                  <a:pt x="1034029" y="2450"/>
                </a:lnTo>
                <a:lnTo>
                  <a:pt x="10800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2579" y="560987"/>
            <a:ext cx="2463800" cy="8521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400" spc="-665" dirty="0"/>
              <a:t>問題陳述</a:t>
            </a:r>
            <a:endParaRPr sz="5400"/>
          </a:p>
        </p:txBody>
      </p:sp>
      <p:grpSp>
        <p:nvGrpSpPr>
          <p:cNvPr id="6" name="object 6"/>
          <p:cNvGrpSpPr/>
          <p:nvPr/>
        </p:nvGrpSpPr>
        <p:grpSpPr>
          <a:xfrm>
            <a:off x="264373" y="632296"/>
            <a:ext cx="724535" cy="685800"/>
            <a:chOff x="264373" y="632296"/>
            <a:chExt cx="724535" cy="685800"/>
          </a:xfrm>
        </p:grpSpPr>
        <p:sp>
          <p:nvSpPr>
            <p:cNvPr id="7" name="object 7"/>
            <p:cNvSpPr/>
            <p:nvPr/>
          </p:nvSpPr>
          <p:spPr>
            <a:xfrm>
              <a:off x="430251" y="759225"/>
              <a:ext cx="558165" cy="559435"/>
            </a:xfrm>
            <a:custGeom>
              <a:avLst/>
              <a:gdLst/>
              <a:ahLst/>
              <a:cxnLst/>
              <a:rect l="l" t="t" r="r" b="b"/>
              <a:pathLst>
                <a:path w="558165" h="559435">
                  <a:moveTo>
                    <a:pt x="465065" y="558867"/>
                  </a:moveTo>
                  <a:lnTo>
                    <a:pt x="93051" y="558867"/>
                  </a:lnTo>
                  <a:lnTo>
                    <a:pt x="56841" y="551542"/>
                  </a:lnTo>
                  <a:lnTo>
                    <a:pt x="27262" y="531568"/>
                  </a:lnTo>
                  <a:lnTo>
                    <a:pt x="7315" y="501950"/>
                  </a:lnTo>
                  <a:lnTo>
                    <a:pt x="0" y="465691"/>
                  </a:lnTo>
                  <a:lnTo>
                    <a:pt x="0" y="93176"/>
                  </a:lnTo>
                  <a:lnTo>
                    <a:pt x="7315" y="56917"/>
                  </a:lnTo>
                  <a:lnTo>
                    <a:pt x="27262" y="27299"/>
                  </a:lnTo>
                  <a:lnTo>
                    <a:pt x="56841" y="7325"/>
                  </a:lnTo>
                  <a:lnTo>
                    <a:pt x="93051" y="0"/>
                  </a:lnTo>
                  <a:lnTo>
                    <a:pt x="465065" y="0"/>
                  </a:lnTo>
                  <a:lnTo>
                    <a:pt x="501275" y="7325"/>
                  </a:lnTo>
                  <a:lnTo>
                    <a:pt x="530854" y="27299"/>
                  </a:lnTo>
                  <a:lnTo>
                    <a:pt x="550801" y="56917"/>
                  </a:lnTo>
                  <a:lnTo>
                    <a:pt x="558117" y="93176"/>
                  </a:lnTo>
                  <a:lnTo>
                    <a:pt x="558117" y="465691"/>
                  </a:lnTo>
                  <a:lnTo>
                    <a:pt x="550801" y="501950"/>
                  </a:lnTo>
                  <a:lnTo>
                    <a:pt x="530854" y="531568"/>
                  </a:lnTo>
                  <a:lnTo>
                    <a:pt x="501275" y="551542"/>
                  </a:lnTo>
                  <a:lnTo>
                    <a:pt x="465065" y="55886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4373" y="632296"/>
              <a:ext cx="375920" cy="376555"/>
            </a:xfrm>
            <a:custGeom>
              <a:avLst/>
              <a:gdLst/>
              <a:ahLst/>
              <a:cxnLst/>
              <a:rect l="l" t="t" r="r" b="b"/>
              <a:pathLst>
                <a:path w="375920" h="376555">
                  <a:moveTo>
                    <a:pt x="313145" y="376318"/>
                  </a:moveTo>
                  <a:lnTo>
                    <a:pt x="62667" y="376318"/>
                  </a:lnTo>
                  <a:lnTo>
                    <a:pt x="38294" y="371393"/>
                  </a:lnTo>
                  <a:lnTo>
                    <a:pt x="18372" y="357956"/>
                  </a:lnTo>
                  <a:lnTo>
                    <a:pt x="4931" y="338012"/>
                  </a:lnTo>
                  <a:lnTo>
                    <a:pt x="0" y="313566"/>
                  </a:lnTo>
                  <a:lnTo>
                    <a:pt x="0" y="62751"/>
                  </a:lnTo>
                  <a:lnTo>
                    <a:pt x="4918" y="38305"/>
                  </a:lnTo>
                  <a:lnTo>
                    <a:pt x="18337" y="18361"/>
                  </a:lnTo>
                  <a:lnTo>
                    <a:pt x="38254" y="4924"/>
                  </a:lnTo>
                  <a:lnTo>
                    <a:pt x="62667" y="0"/>
                  </a:lnTo>
                  <a:lnTo>
                    <a:pt x="313145" y="0"/>
                  </a:lnTo>
                  <a:lnTo>
                    <a:pt x="337518" y="4924"/>
                  </a:lnTo>
                  <a:lnTo>
                    <a:pt x="357439" y="18361"/>
                  </a:lnTo>
                  <a:lnTo>
                    <a:pt x="370881" y="38305"/>
                  </a:lnTo>
                  <a:lnTo>
                    <a:pt x="375812" y="62751"/>
                  </a:lnTo>
                  <a:lnTo>
                    <a:pt x="375812" y="313566"/>
                  </a:lnTo>
                  <a:lnTo>
                    <a:pt x="370894" y="337972"/>
                  </a:lnTo>
                  <a:lnTo>
                    <a:pt x="357475" y="357920"/>
                  </a:lnTo>
                  <a:lnTo>
                    <a:pt x="337558" y="371380"/>
                  </a:lnTo>
                  <a:lnTo>
                    <a:pt x="313145" y="376318"/>
                  </a:lnTo>
                  <a:close/>
                </a:path>
              </a:pathLst>
            </a:custGeom>
            <a:solidFill>
              <a:srgbClr val="EC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640302" y="1938300"/>
            <a:ext cx="7720330" cy="7020559"/>
            <a:chOff x="9640302" y="1938300"/>
            <a:chExt cx="7720330" cy="7020559"/>
          </a:xfrm>
        </p:grpSpPr>
        <p:sp>
          <p:nvSpPr>
            <p:cNvPr id="10" name="object 10"/>
            <p:cNvSpPr/>
            <p:nvPr/>
          </p:nvSpPr>
          <p:spPr>
            <a:xfrm>
              <a:off x="9640302" y="1938300"/>
              <a:ext cx="7720330" cy="7020559"/>
            </a:xfrm>
            <a:custGeom>
              <a:avLst/>
              <a:gdLst/>
              <a:ahLst/>
              <a:cxnLst/>
              <a:rect l="l" t="t" r="r" b="b"/>
              <a:pathLst>
                <a:path w="7720330" h="7020559">
                  <a:moveTo>
                    <a:pt x="7720012" y="7020020"/>
                  </a:moveTo>
                  <a:lnTo>
                    <a:pt x="0" y="7020020"/>
                  </a:lnTo>
                  <a:lnTo>
                    <a:pt x="0" y="0"/>
                  </a:lnTo>
                  <a:lnTo>
                    <a:pt x="7720012" y="0"/>
                  </a:lnTo>
                  <a:lnTo>
                    <a:pt x="7720012" y="702002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44507" y="2331741"/>
              <a:ext cx="1080770" cy="857885"/>
            </a:xfrm>
            <a:custGeom>
              <a:avLst/>
              <a:gdLst/>
              <a:ahLst/>
              <a:cxnLst/>
              <a:rect l="l" t="t" r="r" b="b"/>
              <a:pathLst>
                <a:path w="1080770" h="857885">
                  <a:moveTo>
                    <a:pt x="432244" y="0"/>
                  </a:moveTo>
                  <a:lnTo>
                    <a:pt x="432244" y="185420"/>
                  </a:lnTo>
                  <a:lnTo>
                    <a:pt x="383459" y="190280"/>
                  </a:lnTo>
                  <a:lnTo>
                    <a:pt x="337897" y="204171"/>
                  </a:lnTo>
                  <a:lnTo>
                    <a:pt x="296512" y="226168"/>
                  </a:lnTo>
                  <a:lnTo>
                    <a:pt x="260258" y="255345"/>
                  </a:lnTo>
                  <a:lnTo>
                    <a:pt x="230090" y="290778"/>
                  </a:lnTo>
                  <a:lnTo>
                    <a:pt x="206961" y="331541"/>
                  </a:lnTo>
                  <a:lnTo>
                    <a:pt x="191827" y="376708"/>
                  </a:lnTo>
                  <a:lnTo>
                    <a:pt x="185642" y="425354"/>
                  </a:lnTo>
                  <a:lnTo>
                    <a:pt x="432244" y="425354"/>
                  </a:lnTo>
                  <a:lnTo>
                    <a:pt x="432244" y="857599"/>
                  </a:lnTo>
                  <a:lnTo>
                    <a:pt x="0" y="857599"/>
                  </a:lnTo>
                  <a:lnTo>
                    <a:pt x="0" y="425354"/>
                  </a:lnTo>
                  <a:lnTo>
                    <a:pt x="3233" y="378813"/>
                  </a:lnTo>
                  <a:lnTo>
                    <a:pt x="11238" y="333770"/>
                  </a:lnTo>
                  <a:lnTo>
                    <a:pt x="23671" y="290778"/>
                  </a:lnTo>
                  <a:lnTo>
                    <a:pt x="23757" y="290479"/>
                  </a:lnTo>
                  <a:lnTo>
                    <a:pt x="40532" y="249193"/>
                  </a:lnTo>
                  <a:lnTo>
                    <a:pt x="61305" y="210167"/>
                  </a:lnTo>
                  <a:lnTo>
                    <a:pt x="85819" y="173654"/>
                  </a:lnTo>
                  <a:lnTo>
                    <a:pt x="113816" y="139907"/>
                  </a:lnTo>
                  <a:lnTo>
                    <a:pt x="145037" y="109180"/>
                  </a:lnTo>
                  <a:lnTo>
                    <a:pt x="179226" y="81728"/>
                  </a:lnTo>
                  <a:lnTo>
                    <a:pt x="216125" y="57802"/>
                  </a:lnTo>
                  <a:lnTo>
                    <a:pt x="255476" y="37658"/>
                  </a:lnTo>
                  <a:lnTo>
                    <a:pt x="297021" y="21549"/>
                  </a:lnTo>
                  <a:lnTo>
                    <a:pt x="340502" y="9729"/>
                  </a:lnTo>
                  <a:lnTo>
                    <a:pt x="385663" y="2450"/>
                  </a:lnTo>
                  <a:lnTo>
                    <a:pt x="432244" y="0"/>
                  </a:lnTo>
                  <a:close/>
                </a:path>
                <a:path w="1080770" h="857885">
                  <a:moveTo>
                    <a:pt x="1080019" y="0"/>
                  </a:moveTo>
                  <a:lnTo>
                    <a:pt x="1080611" y="0"/>
                  </a:lnTo>
                  <a:lnTo>
                    <a:pt x="1080611" y="185420"/>
                  </a:lnTo>
                  <a:lnTo>
                    <a:pt x="1031826" y="190280"/>
                  </a:lnTo>
                  <a:lnTo>
                    <a:pt x="986264" y="204171"/>
                  </a:lnTo>
                  <a:lnTo>
                    <a:pt x="944879" y="226168"/>
                  </a:lnTo>
                  <a:lnTo>
                    <a:pt x="908625" y="255345"/>
                  </a:lnTo>
                  <a:lnTo>
                    <a:pt x="878456" y="290778"/>
                  </a:lnTo>
                  <a:lnTo>
                    <a:pt x="855328" y="331541"/>
                  </a:lnTo>
                  <a:lnTo>
                    <a:pt x="840194" y="376708"/>
                  </a:lnTo>
                  <a:lnTo>
                    <a:pt x="834008" y="425354"/>
                  </a:lnTo>
                  <a:lnTo>
                    <a:pt x="1080610" y="425354"/>
                  </a:lnTo>
                  <a:lnTo>
                    <a:pt x="1080611" y="857599"/>
                  </a:lnTo>
                  <a:lnTo>
                    <a:pt x="648366" y="857599"/>
                  </a:lnTo>
                  <a:lnTo>
                    <a:pt x="648366" y="425354"/>
                  </a:lnTo>
                  <a:lnTo>
                    <a:pt x="651600" y="378813"/>
                  </a:lnTo>
                  <a:lnTo>
                    <a:pt x="659605" y="333770"/>
                  </a:lnTo>
                  <a:lnTo>
                    <a:pt x="672037" y="290778"/>
                  </a:lnTo>
                  <a:lnTo>
                    <a:pt x="688899" y="249193"/>
                  </a:lnTo>
                  <a:lnTo>
                    <a:pt x="709672" y="210167"/>
                  </a:lnTo>
                  <a:lnTo>
                    <a:pt x="734186" y="173654"/>
                  </a:lnTo>
                  <a:lnTo>
                    <a:pt x="762182" y="139907"/>
                  </a:lnTo>
                  <a:lnTo>
                    <a:pt x="793404" y="109180"/>
                  </a:lnTo>
                  <a:lnTo>
                    <a:pt x="827593" y="81728"/>
                  </a:lnTo>
                  <a:lnTo>
                    <a:pt x="864492" y="57802"/>
                  </a:lnTo>
                  <a:lnTo>
                    <a:pt x="903843" y="37658"/>
                  </a:lnTo>
                  <a:lnTo>
                    <a:pt x="945388" y="21549"/>
                  </a:lnTo>
                  <a:lnTo>
                    <a:pt x="988869" y="9729"/>
                  </a:lnTo>
                  <a:lnTo>
                    <a:pt x="1034029" y="2450"/>
                  </a:lnTo>
                  <a:lnTo>
                    <a:pt x="108001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300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pc="-370" dirty="0"/>
              <a:t>未來改進</a:t>
            </a:r>
            <a:r>
              <a:rPr spc="-370" dirty="0">
                <a:latin typeface="Microsoft JhengHei"/>
                <a:cs typeface="Microsoft JhengHei"/>
              </a:rPr>
              <a:t>⽅</a:t>
            </a:r>
            <a:r>
              <a:rPr spc="-395" dirty="0"/>
              <a:t>向：</a:t>
            </a: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3000"/>
          </a:p>
          <a:p>
            <a:pPr marL="163830" marR="328930">
              <a:lnSpc>
                <a:spcPct val="111900"/>
              </a:lnSpc>
            </a:pPr>
            <a:r>
              <a:rPr sz="3000" dirty="0">
                <a:latin typeface="Arial MT"/>
                <a:cs typeface="Arial MT"/>
              </a:rPr>
              <a:t>Debug</a:t>
            </a:r>
            <a:r>
              <a:rPr spc="-375" dirty="0"/>
              <a:t>完整現有的程式碼，再考慮未來可以</a:t>
            </a:r>
            <a:r>
              <a:rPr spc="-370" dirty="0"/>
              <a:t>增加什麽</a:t>
            </a:r>
            <a:r>
              <a:rPr spc="-370" dirty="0">
                <a:latin typeface="Microsoft JhengHei"/>
                <a:cs typeface="Microsoft JhengHei"/>
              </a:rPr>
              <a:t>新</a:t>
            </a:r>
            <a:r>
              <a:rPr spc="-380" dirty="0"/>
              <a:t>的内容進入程式碼。</a:t>
            </a:r>
            <a:endParaRPr sz="3000">
              <a:latin typeface="Microsoft JhengHei"/>
              <a:cs typeface="Microsoft JhengHei"/>
            </a:endParaRPr>
          </a:p>
          <a:p>
            <a:pPr marL="163830">
              <a:lnSpc>
                <a:spcPct val="100000"/>
              </a:lnSpc>
              <a:spcBef>
                <a:spcPts val="480"/>
              </a:spcBef>
            </a:pPr>
            <a:r>
              <a:rPr spc="-370" dirty="0"/>
              <a:t>使</a:t>
            </a:r>
            <a:r>
              <a:rPr spc="-370" dirty="0">
                <a:latin typeface="Microsoft JhengHei"/>
                <a:cs typeface="Microsoft JhengHei"/>
              </a:rPr>
              <a:t>⽤</a:t>
            </a:r>
            <a:r>
              <a:rPr sz="3000" spc="-25" dirty="0">
                <a:latin typeface="Arial MT"/>
                <a:cs typeface="Arial MT"/>
              </a:rPr>
              <a:t>TCP/IP</a:t>
            </a:r>
            <a:r>
              <a:rPr spc="-380" dirty="0"/>
              <a:t>實現跨電腦游戲。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172" y="5199946"/>
            <a:ext cx="666750" cy="666750"/>
            <a:chOff x="1282172" y="5199946"/>
            <a:chExt cx="666750" cy="666750"/>
          </a:xfrm>
        </p:grpSpPr>
        <p:sp>
          <p:nvSpPr>
            <p:cNvPr id="3" name="object 3"/>
            <p:cNvSpPr/>
            <p:nvPr/>
          </p:nvSpPr>
          <p:spPr>
            <a:xfrm>
              <a:off x="1282172" y="5199946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666749" y="666749"/>
                  </a:moveTo>
                  <a:lnTo>
                    <a:pt x="0" y="666749"/>
                  </a:lnTo>
                  <a:lnTo>
                    <a:pt x="0" y="0"/>
                  </a:lnTo>
                  <a:lnTo>
                    <a:pt x="666749" y="0"/>
                  </a:lnTo>
                  <a:lnTo>
                    <a:pt x="666749" y="666749"/>
                  </a:lnTo>
                  <a:close/>
                </a:path>
              </a:pathLst>
            </a:custGeom>
            <a:solidFill>
              <a:srgbClr val="EC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1917" y="5410854"/>
              <a:ext cx="308610" cy="245745"/>
            </a:xfrm>
            <a:custGeom>
              <a:avLst/>
              <a:gdLst/>
              <a:ahLst/>
              <a:cxnLst/>
              <a:rect l="l" t="t" r="r" b="b"/>
              <a:pathLst>
                <a:path w="308610" h="245745">
                  <a:moveTo>
                    <a:pt x="308500" y="211385"/>
                  </a:moveTo>
                  <a:lnTo>
                    <a:pt x="0" y="211385"/>
                  </a:lnTo>
                  <a:lnTo>
                    <a:pt x="0" y="0"/>
                  </a:lnTo>
                  <a:lnTo>
                    <a:pt x="308500" y="0"/>
                  </a:lnTo>
                  <a:lnTo>
                    <a:pt x="308500" y="85678"/>
                  </a:lnTo>
                  <a:lnTo>
                    <a:pt x="74242" y="85678"/>
                  </a:lnTo>
                  <a:lnTo>
                    <a:pt x="66451" y="87251"/>
                  </a:lnTo>
                  <a:lnTo>
                    <a:pt x="60089" y="91539"/>
                  </a:lnTo>
                  <a:lnTo>
                    <a:pt x="55800" y="97901"/>
                  </a:lnTo>
                  <a:lnTo>
                    <a:pt x="54228" y="105692"/>
                  </a:lnTo>
                  <a:lnTo>
                    <a:pt x="55800" y="113483"/>
                  </a:lnTo>
                  <a:lnTo>
                    <a:pt x="60089" y="119845"/>
                  </a:lnTo>
                  <a:lnTo>
                    <a:pt x="66451" y="124134"/>
                  </a:lnTo>
                  <a:lnTo>
                    <a:pt x="74242" y="125706"/>
                  </a:lnTo>
                  <a:lnTo>
                    <a:pt x="308500" y="125706"/>
                  </a:lnTo>
                  <a:lnTo>
                    <a:pt x="308500" y="211385"/>
                  </a:lnTo>
                  <a:close/>
                </a:path>
                <a:path w="308610" h="245745">
                  <a:moveTo>
                    <a:pt x="154202" y="125706"/>
                  </a:moveTo>
                  <a:lnTo>
                    <a:pt x="74242" y="125706"/>
                  </a:lnTo>
                  <a:lnTo>
                    <a:pt x="82033" y="124134"/>
                  </a:lnTo>
                  <a:lnTo>
                    <a:pt x="88394" y="119845"/>
                  </a:lnTo>
                  <a:lnTo>
                    <a:pt x="92683" y="113483"/>
                  </a:lnTo>
                  <a:lnTo>
                    <a:pt x="94256" y="105692"/>
                  </a:lnTo>
                  <a:lnTo>
                    <a:pt x="92683" y="97901"/>
                  </a:lnTo>
                  <a:lnTo>
                    <a:pt x="88394" y="91539"/>
                  </a:lnTo>
                  <a:lnTo>
                    <a:pt x="82033" y="87251"/>
                  </a:lnTo>
                  <a:lnTo>
                    <a:pt x="74242" y="85678"/>
                  </a:lnTo>
                  <a:lnTo>
                    <a:pt x="154202" y="85678"/>
                  </a:lnTo>
                  <a:lnTo>
                    <a:pt x="146411" y="87251"/>
                  </a:lnTo>
                  <a:lnTo>
                    <a:pt x="140049" y="91539"/>
                  </a:lnTo>
                  <a:lnTo>
                    <a:pt x="135761" y="97901"/>
                  </a:lnTo>
                  <a:lnTo>
                    <a:pt x="134188" y="105692"/>
                  </a:lnTo>
                  <a:lnTo>
                    <a:pt x="135761" y="113483"/>
                  </a:lnTo>
                  <a:lnTo>
                    <a:pt x="140049" y="119845"/>
                  </a:lnTo>
                  <a:lnTo>
                    <a:pt x="146411" y="124134"/>
                  </a:lnTo>
                  <a:lnTo>
                    <a:pt x="154202" y="125706"/>
                  </a:lnTo>
                  <a:close/>
                </a:path>
                <a:path w="308610" h="245745">
                  <a:moveTo>
                    <a:pt x="234163" y="125706"/>
                  </a:moveTo>
                  <a:lnTo>
                    <a:pt x="154202" y="125706"/>
                  </a:lnTo>
                  <a:lnTo>
                    <a:pt x="161993" y="124134"/>
                  </a:lnTo>
                  <a:lnTo>
                    <a:pt x="168355" y="119845"/>
                  </a:lnTo>
                  <a:lnTo>
                    <a:pt x="172644" y="113483"/>
                  </a:lnTo>
                  <a:lnTo>
                    <a:pt x="174216" y="105692"/>
                  </a:lnTo>
                  <a:lnTo>
                    <a:pt x="172644" y="97901"/>
                  </a:lnTo>
                  <a:lnTo>
                    <a:pt x="168355" y="91539"/>
                  </a:lnTo>
                  <a:lnTo>
                    <a:pt x="161993" y="87251"/>
                  </a:lnTo>
                  <a:lnTo>
                    <a:pt x="154202" y="85678"/>
                  </a:lnTo>
                  <a:lnTo>
                    <a:pt x="234163" y="85678"/>
                  </a:lnTo>
                  <a:lnTo>
                    <a:pt x="226371" y="87251"/>
                  </a:lnTo>
                  <a:lnTo>
                    <a:pt x="220010" y="91539"/>
                  </a:lnTo>
                  <a:lnTo>
                    <a:pt x="215721" y="97901"/>
                  </a:lnTo>
                  <a:lnTo>
                    <a:pt x="214149" y="105692"/>
                  </a:lnTo>
                  <a:lnTo>
                    <a:pt x="215721" y="113483"/>
                  </a:lnTo>
                  <a:lnTo>
                    <a:pt x="220010" y="119845"/>
                  </a:lnTo>
                  <a:lnTo>
                    <a:pt x="226371" y="124134"/>
                  </a:lnTo>
                  <a:lnTo>
                    <a:pt x="234163" y="125706"/>
                  </a:lnTo>
                  <a:close/>
                </a:path>
                <a:path w="308610" h="245745">
                  <a:moveTo>
                    <a:pt x="308500" y="125706"/>
                  </a:moveTo>
                  <a:lnTo>
                    <a:pt x="234163" y="125706"/>
                  </a:lnTo>
                  <a:lnTo>
                    <a:pt x="241954" y="124134"/>
                  </a:lnTo>
                  <a:lnTo>
                    <a:pt x="248315" y="119845"/>
                  </a:lnTo>
                  <a:lnTo>
                    <a:pt x="252604" y="113483"/>
                  </a:lnTo>
                  <a:lnTo>
                    <a:pt x="254176" y="105692"/>
                  </a:lnTo>
                  <a:lnTo>
                    <a:pt x="252604" y="97901"/>
                  </a:lnTo>
                  <a:lnTo>
                    <a:pt x="248315" y="91539"/>
                  </a:lnTo>
                  <a:lnTo>
                    <a:pt x="241954" y="87251"/>
                  </a:lnTo>
                  <a:lnTo>
                    <a:pt x="234163" y="85678"/>
                  </a:lnTo>
                  <a:lnTo>
                    <a:pt x="308500" y="85678"/>
                  </a:lnTo>
                  <a:lnTo>
                    <a:pt x="308500" y="125706"/>
                  </a:lnTo>
                  <a:close/>
                </a:path>
                <a:path w="308610" h="245745">
                  <a:moveTo>
                    <a:pt x="68619" y="245694"/>
                  </a:moveTo>
                  <a:lnTo>
                    <a:pt x="68619" y="211385"/>
                  </a:lnTo>
                  <a:lnTo>
                    <a:pt x="114651" y="211385"/>
                  </a:lnTo>
                  <a:lnTo>
                    <a:pt x="68619" y="245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37874" y="5081996"/>
            <a:ext cx="8331834" cy="27165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50" spc="-490" dirty="0">
                <a:solidFill>
                  <a:srgbClr val="404040"/>
                </a:solidFill>
                <a:latin typeface="SimSun"/>
                <a:cs typeface="SimSun"/>
              </a:rPr>
              <a:t>使</a:t>
            </a:r>
            <a:r>
              <a:rPr sz="4050" spc="-490" dirty="0">
                <a:solidFill>
                  <a:srgbClr val="404040"/>
                </a:solidFill>
                <a:latin typeface="Microsoft JhengHei"/>
                <a:cs typeface="Microsoft JhengHei"/>
              </a:rPr>
              <a:t>⽤</a:t>
            </a:r>
            <a:r>
              <a:rPr sz="3600" dirty="0">
                <a:solidFill>
                  <a:srgbClr val="404040"/>
                </a:solidFill>
                <a:latin typeface="Arial MT"/>
                <a:cs typeface="Arial MT"/>
              </a:rPr>
              <a:t>ChatGPT</a:t>
            </a:r>
            <a:r>
              <a:rPr sz="4050" spc="-490" dirty="0">
                <a:solidFill>
                  <a:srgbClr val="404040"/>
                </a:solidFill>
                <a:latin typeface="SimSun"/>
                <a:cs typeface="SimSun"/>
              </a:rPr>
              <a:t>搜尋解決問題的</a:t>
            </a:r>
            <a:r>
              <a:rPr sz="4050" spc="-490" dirty="0">
                <a:solidFill>
                  <a:srgbClr val="404040"/>
                </a:solidFill>
                <a:latin typeface="Microsoft JhengHei"/>
                <a:cs typeface="Microsoft JhengHei"/>
              </a:rPr>
              <a:t>⽅</a:t>
            </a:r>
            <a:r>
              <a:rPr sz="4050" spc="-505" dirty="0">
                <a:solidFill>
                  <a:srgbClr val="404040"/>
                </a:solidFill>
                <a:latin typeface="SimSun"/>
                <a:cs typeface="SimSun"/>
              </a:rPr>
              <a:t>法與思路</a:t>
            </a:r>
            <a:endParaRPr sz="40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220"/>
              </a:spcBef>
            </a:pP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404040"/>
                </a:solidFill>
                <a:latin typeface="Arial MT"/>
                <a:cs typeface="Arial MT"/>
              </a:rPr>
              <a:t>TCP/IP</a:t>
            </a:r>
            <a:r>
              <a:rPr sz="4050" spc="-385" dirty="0">
                <a:solidFill>
                  <a:srgbClr val="404040"/>
                </a:solidFill>
                <a:latin typeface="SimSun"/>
                <a:cs typeface="SimSun"/>
              </a:rPr>
              <a:t>的實作：</a:t>
            </a:r>
            <a:r>
              <a:rPr sz="3600" spc="-70" dirty="0">
                <a:solidFill>
                  <a:srgbClr val="404040"/>
                </a:solidFill>
                <a:latin typeface="Arial MT"/>
                <a:cs typeface="Arial MT"/>
              </a:rPr>
              <a:t>YouTube</a:t>
            </a:r>
            <a:r>
              <a:rPr sz="4050" spc="-515" dirty="0">
                <a:solidFill>
                  <a:srgbClr val="404040"/>
                </a:solidFill>
                <a:latin typeface="SimSun"/>
                <a:cs typeface="SimSun"/>
              </a:rPr>
              <a:t>連結</a:t>
            </a:r>
            <a:endParaRPr sz="405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00279" y="7266781"/>
            <a:ext cx="666750" cy="666750"/>
            <a:chOff x="1300279" y="7266781"/>
            <a:chExt cx="666750" cy="666750"/>
          </a:xfrm>
        </p:grpSpPr>
        <p:sp>
          <p:nvSpPr>
            <p:cNvPr id="7" name="object 7"/>
            <p:cNvSpPr/>
            <p:nvPr/>
          </p:nvSpPr>
          <p:spPr>
            <a:xfrm>
              <a:off x="1300279" y="7266781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666329" y="666329"/>
                  </a:moveTo>
                  <a:lnTo>
                    <a:pt x="0" y="666329"/>
                  </a:lnTo>
                  <a:lnTo>
                    <a:pt x="0" y="0"/>
                  </a:lnTo>
                  <a:lnTo>
                    <a:pt x="666329" y="0"/>
                  </a:lnTo>
                  <a:lnTo>
                    <a:pt x="666329" y="666329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3526" y="7446152"/>
              <a:ext cx="285750" cy="304800"/>
            </a:xfrm>
            <a:custGeom>
              <a:avLst/>
              <a:gdLst/>
              <a:ahLst/>
              <a:cxnLst/>
              <a:rect l="l" t="t" r="r" b="b"/>
              <a:pathLst>
                <a:path w="285750" h="304800">
                  <a:moveTo>
                    <a:pt x="98858" y="294065"/>
                  </a:moveTo>
                  <a:lnTo>
                    <a:pt x="86186" y="294065"/>
                  </a:lnTo>
                  <a:lnTo>
                    <a:pt x="99535" y="271561"/>
                  </a:lnTo>
                  <a:lnTo>
                    <a:pt x="59565" y="252024"/>
                  </a:lnTo>
                  <a:lnTo>
                    <a:pt x="28074" y="221832"/>
                  </a:lnTo>
                  <a:lnTo>
                    <a:pt x="7422" y="183359"/>
                  </a:lnTo>
                  <a:lnTo>
                    <a:pt x="0" y="138982"/>
                  </a:lnTo>
                  <a:lnTo>
                    <a:pt x="7280" y="95059"/>
                  </a:lnTo>
                  <a:lnTo>
                    <a:pt x="27551" y="56908"/>
                  </a:lnTo>
                  <a:lnTo>
                    <a:pt x="58460" y="26820"/>
                  </a:lnTo>
                  <a:lnTo>
                    <a:pt x="97652" y="7086"/>
                  </a:lnTo>
                  <a:lnTo>
                    <a:pt x="142773" y="0"/>
                  </a:lnTo>
                  <a:lnTo>
                    <a:pt x="187942" y="7086"/>
                  </a:lnTo>
                  <a:lnTo>
                    <a:pt x="227162" y="26820"/>
                  </a:lnTo>
                  <a:lnTo>
                    <a:pt x="258086" y="56908"/>
                  </a:lnTo>
                  <a:lnTo>
                    <a:pt x="261971" y="64217"/>
                  </a:lnTo>
                  <a:lnTo>
                    <a:pt x="206905" y="64217"/>
                  </a:lnTo>
                  <a:lnTo>
                    <a:pt x="203230" y="67796"/>
                  </a:lnTo>
                  <a:lnTo>
                    <a:pt x="203230" y="76647"/>
                  </a:lnTo>
                  <a:lnTo>
                    <a:pt x="206905" y="80225"/>
                  </a:lnTo>
                  <a:lnTo>
                    <a:pt x="142773" y="80225"/>
                  </a:lnTo>
                  <a:lnTo>
                    <a:pt x="119248" y="84839"/>
                  </a:lnTo>
                  <a:lnTo>
                    <a:pt x="100031" y="97433"/>
                  </a:lnTo>
                  <a:lnTo>
                    <a:pt x="87070" y="116136"/>
                  </a:lnTo>
                  <a:lnTo>
                    <a:pt x="82336" y="138982"/>
                  </a:lnTo>
                  <a:lnTo>
                    <a:pt x="87057" y="162016"/>
                  </a:lnTo>
                  <a:lnTo>
                    <a:pt x="99994" y="180719"/>
                  </a:lnTo>
                  <a:lnTo>
                    <a:pt x="119207" y="193313"/>
                  </a:lnTo>
                  <a:lnTo>
                    <a:pt x="142773" y="197926"/>
                  </a:lnTo>
                  <a:lnTo>
                    <a:pt x="270382" y="197926"/>
                  </a:lnTo>
                  <a:lnTo>
                    <a:pt x="257531" y="221832"/>
                  </a:lnTo>
                  <a:lnTo>
                    <a:pt x="226023" y="252024"/>
                  </a:lnTo>
                  <a:lnTo>
                    <a:pt x="186108" y="271561"/>
                  </a:lnTo>
                  <a:lnTo>
                    <a:pt x="187840" y="274480"/>
                  </a:lnTo>
                  <a:lnTo>
                    <a:pt x="110465" y="274480"/>
                  </a:lnTo>
                  <a:lnTo>
                    <a:pt x="98858" y="294065"/>
                  </a:lnTo>
                  <a:close/>
                </a:path>
                <a:path w="285750" h="304800">
                  <a:moveTo>
                    <a:pt x="270382" y="197926"/>
                  </a:moveTo>
                  <a:lnTo>
                    <a:pt x="142773" y="197926"/>
                  </a:lnTo>
                  <a:lnTo>
                    <a:pt x="166339" y="193313"/>
                  </a:lnTo>
                  <a:lnTo>
                    <a:pt x="185552" y="180719"/>
                  </a:lnTo>
                  <a:lnTo>
                    <a:pt x="198490" y="162016"/>
                  </a:lnTo>
                  <a:lnTo>
                    <a:pt x="203210" y="138982"/>
                  </a:lnTo>
                  <a:lnTo>
                    <a:pt x="198490" y="116136"/>
                  </a:lnTo>
                  <a:lnTo>
                    <a:pt x="185552" y="97433"/>
                  </a:lnTo>
                  <a:lnTo>
                    <a:pt x="166339" y="84839"/>
                  </a:lnTo>
                  <a:lnTo>
                    <a:pt x="142773" y="80225"/>
                  </a:lnTo>
                  <a:lnTo>
                    <a:pt x="215998" y="80225"/>
                  </a:lnTo>
                  <a:lnTo>
                    <a:pt x="219674" y="76647"/>
                  </a:lnTo>
                  <a:lnTo>
                    <a:pt x="219674" y="67796"/>
                  </a:lnTo>
                  <a:lnTo>
                    <a:pt x="215998" y="64217"/>
                  </a:lnTo>
                  <a:lnTo>
                    <a:pt x="261971" y="64217"/>
                  </a:lnTo>
                  <a:lnTo>
                    <a:pt x="278363" y="95059"/>
                  </a:lnTo>
                  <a:lnTo>
                    <a:pt x="285644" y="138982"/>
                  </a:lnTo>
                  <a:lnTo>
                    <a:pt x="278212" y="183359"/>
                  </a:lnTo>
                  <a:lnTo>
                    <a:pt x="270382" y="197926"/>
                  </a:lnTo>
                  <a:close/>
                </a:path>
                <a:path w="285750" h="304800">
                  <a:moveTo>
                    <a:pt x="142870" y="278058"/>
                  </a:moveTo>
                  <a:lnTo>
                    <a:pt x="134584" y="277830"/>
                  </a:lnTo>
                  <a:lnTo>
                    <a:pt x="126426" y="277151"/>
                  </a:lnTo>
                  <a:lnTo>
                    <a:pt x="118412" y="276032"/>
                  </a:lnTo>
                  <a:lnTo>
                    <a:pt x="110562" y="274480"/>
                  </a:lnTo>
                  <a:lnTo>
                    <a:pt x="175178" y="274480"/>
                  </a:lnTo>
                  <a:lnTo>
                    <a:pt x="167328" y="276032"/>
                  </a:lnTo>
                  <a:lnTo>
                    <a:pt x="159314" y="277151"/>
                  </a:lnTo>
                  <a:lnTo>
                    <a:pt x="151155" y="277830"/>
                  </a:lnTo>
                  <a:lnTo>
                    <a:pt x="142870" y="278058"/>
                  </a:lnTo>
                  <a:close/>
                </a:path>
                <a:path w="285750" h="304800">
                  <a:moveTo>
                    <a:pt x="199457" y="294065"/>
                  </a:moveTo>
                  <a:lnTo>
                    <a:pt x="186785" y="294065"/>
                  </a:lnTo>
                  <a:lnTo>
                    <a:pt x="175178" y="274480"/>
                  </a:lnTo>
                  <a:lnTo>
                    <a:pt x="187840" y="274480"/>
                  </a:lnTo>
                  <a:lnTo>
                    <a:pt x="199457" y="294065"/>
                  </a:lnTo>
                  <a:close/>
                </a:path>
                <a:path w="285750" h="304800">
                  <a:moveTo>
                    <a:pt x="241728" y="304799"/>
                  </a:moveTo>
                  <a:lnTo>
                    <a:pt x="43915" y="304799"/>
                  </a:lnTo>
                  <a:lnTo>
                    <a:pt x="43915" y="294065"/>
                  </a:lnTo>
                  <a:lnTo>
                    <a:pt x="241728" y="294065"/>
                  </a:lnTo>
                  <a:lnTo>
                    <a:pt x="241728" y="304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37874" y="2136743"/>
            <a:ext cx="2311400" cy="645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50" spc="-490" dirty="0">
                <a:solidFill>
                  <a:srgbClr val="252525"/>
                </a:solidFill>
                <a:latin typeface="Microsoft JhengHei"/>
                <a:cs typeface="Microsoft JhengHei"/>
              </a:rPr>
              <a:t>⽂</a:t>
            </a:r>
            <a:r>
              <a:rPr sz="4050" spc="-505" dirty="0">
                <a:solidFill>
                  <a:srgbClr val="252525"/>
                </a:solidFill>
                <a:latin typeface="SimSun"/>
                <a:cs typeface="SimSun"/>
              </a:rPr>
              <a:t>獻與資源</a:t>
            </a:r>
            <a:endParaRPr sz="405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4131" y="2425958"/>
            <a:ext cx="714375" cy="567055"/>
          </a:xfrm>
          <a:custGeom>
            <a:avLst/>
            <a:gdLst/>
            <a:ahLst/>
            <a:cxnLst/>
            <a:rect l="l" t="t" r="r" b="b"/>
            <a:pathLst>
              <a:path w="714375" h="567055">
                <a:moveTo>
                  <a:pt x="714375" y="566928"/>
                </a:moveTo>
                <a:lnTo>
                  <a:pt x="428625" y="566928"/>
                </a:lnTo>
                <a:lnTo>
                  <a:pt x="428625" y="281178"/>
                </a:lnTo>
                <a:lnTo>
                  <a:pt x="433015" y="235392"/>
                </a:lnTo>
                <a:lnTo>
                  <a:pt x="444316" y="192024"/>
                </a:lnTo>
                <a:lnTo>
                  <a:pt x="461951" y="151639"/>
                </a:lnTo>
                <a:lnTo>
                  <a:pt x="485345" y="114802"/>
                </a:lnTo>
                <a:lnTo>
                  <a:pt x="513921" y="82081"/>
                </a:lnTo>
                <a:lnTo>
                  <a:pt x="547103" y="54041"/>
                </a:lnTo>
                <a:lnTo>
                  <a:pt x="584316" y="31246"/>
                </a:lnTo>
                <a:lnTo>
                  <a:pt x="624983" y="14264"/>
                </a:lnTo>
                <a:lnTo>
                  <a:pt x="668528" y="3660"/>
                </a:lnTo>
                <a:lnTo>
                  <a:pt x="714375" y="0"/>
                </a:lnTo>
                <a:lnTo>
                  <a:pt x="714375" y="122586"/>
                </a:lnTo>
                <a:lnTo>
                  <a:pt x="663748" y="130603"/>
                </a:lnTo>
                <a:lnTo>
                  <a:pt x="619550" y="152981"/>
                </a:lnTo>
                <a:lnTo>
                  <a:pt x="584368" y="187209"/>
                </a:lnTo>
                <a:lnTo>
                  <a:pt x="560789" y="230778"/>
                </a:lnTo>
                <a:lnTo>
                  <a:pt x="551402" y="281178"/>
                </a:lnTo>
                <a:lnTo>
                  <a:pt x="714375" y="281178"/>
                </a:lnTo>
                <a:lnTo>
                  <a:pt x="714375" y="566928"/>
                </a:lnTo>
                <a:close/>
              </a:path>
              <a:path w="714375" h="567055">
                <a:moveTo>
                  <a:pt x="285750" y="566928"/>
                </a:moveTo>
                <a:lnTo>
                  <a:pt x="0" y="566928"/>
                </a:lnTo>
                <a:lnTo>
                  <a:pt x="0" y="281178"/>
                </a:lnTo>
                <a:lnTo>
                  <a:pt x="4390" y="235392"/>
                </a:lnTo>
                <a:lnTo>
                  <a:pt x="15691" y="192024"/>
                </a:lnTo>
                <a:lnTo>
                  <a:pt x="33326" y="151639"/>
                </a:lnTo>
                <a:lnTo>
                  <a:pt x="56720" y="114802"/>
                </a:lnTo>
                <a:lnTo>
                  <a:pt x="85296" y="82081"/>
                </a:lnTo>
                <a:lnTo>
                  <a:pt x="118478" y="54041"/>
                </a:lnTo>
                <a:lnTo>
                  <a:pt x="155691" y="31246"/>
                </a:lnTo>
                <a:lnTo>
                  <a:pt x="196358" y="14264"/>
                </a:lnTo>
                <a:lnTo>
                  <a:pt x="239903" y="3660"/>
                </a:lnTo>
                <a:lnTo>
                  <a:pt x="285750" y="0"/>
                </a:lnTo>
                <a:lnTo>
                  <a:pt x="285750" y="122586"/>
                </a:lnTo>
                <a:lnTo>
                  <a:pt x="235123" y="130603"/>
                </a:lnTo>
                <a:lnTo>
                  <a:pt x="190925" y="152981"/>
                </a:lnTo>
                <a:lnTo>
                  <a:pt x="155742" y="187209"/>
                </a:lnTo>
                <a:lnTo>
                  <a:pt x="132164" y="230778"/>
                </a:lnTo>
                <a:lnTo>
                  <a:pt x="122777" y="281178"/>
                </a:lnTo>
                <a:lnTo>
                  <a:pt x="285750" y="281178"/>
                </a:lnTo>
                <a:lnTo>
                  <a:pt x="285750" y="566928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69585" y="2876550"/>
            <a:ext cx="5407425" cy="514086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10" dirty="0"/>
              <a:t>參考</a:t>
            </a:r>
            <a:r>
              <a:rPr spc="-810" dirty="0">
                <a:latin typeface="Microsoft JhengHei"/>
                <a:cs typeface="Microsoft JhengHei"/>
              </a:rPr>
              <a:t>⽂</a:t>
            </a:r>
            <a:r>
              <a:rPr spc="-860" dirty="0"/>
              <a:t>獻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264373" y="632296"/>
            <a:ext cx="724535" cy="685800"/>
            <a:chOff x="264373" y="632296"/>
            <a:chExt cx="724535" cy="685800"/>
          </a:xfrm>
        </p:grpSpPr>
        <p:sp>
          <p:nvSpPr>
            <p:cNvPr id="14" name="object 14"/>
            <p:cNvSpPr/>
            <p:nvPr/>
          </p:nvSpPr>
          <p:spPr>
            <a:xfrm>
              <a:off x="430251" y="759225"/>
              <a:ext cx="558165" cy="559435"/>
            </a:xfrm>
            <a:custGeom>
              <a:avLst/>
              <a:gdLst/>
              <a:ahLst/>
              <a:cxnLst/>
              <a:rect l="l" t="t" r="r" b="b"/>
              <a:pathLst>
                <a:path w="558165" h="559435">
                  <a:moveTo>
                    <a:pt x="465065" y="558867"/>
                  </a:moveTo>
                  <a:lnTo>
                    <a:pt x="93051" y="558867"/>
                  </a:lnTo>
                  <a:lnTo>
                    <a:pt x="56841" y="551542"/>
                  </a:lnTo>
                  <a:lnTo>
                    <a:pt x="27262" y="531568"/>
                  </a:lnTo>
                  <a:lnTo>
                    <a:pt x="7315" y="501950"/>
                  </a:lnTo>
                  <a:lnTo>
                    <a:pt x="0" y="465691"/>
                  </a:lnTo>
                  <a:lnTo>
                    <a:pt x="0" y="93176"/>
                  </a:lnTo>
                  <a:lnTo>
                    <a:pt x="7315" y="56917"/>
                  </a:lnTo>
                  <a:lnTo>
                    <a:pt x="27262" y="27299"/>
                  </a:lnTo>
                  <a:lnTo>
                    <a:pt x="56841" y="7325"/>
                  </a:lnTo>
                  <a:lnTo>
                    <a:pt x="93051" y="0"/>
                  </a:lnTo>
                  <a:lnTo>
                    <a:pt x="465065" y="0"/>
                  </a:lnTo>
                  <a:lnTo>
                    <a:pt x="501275" y="7325"/>
                  </a:lnTo>
                  <a:lnTo>
                    <a:pt x="530854" y="27299"/>
                  </a:lnTo>
                  <a:lnTo>
                    <a:pt x="550801" y="56917"/>
                  </a:lnTo>
                  <a:lnTo>
                    <a:pt x="558117" y="93176"/>
                  </a:lnTo>
                  <a:lnTo>
                    <a:pt x="558117" y="465691"/>
                  </a:lnTo>
                  <a:lnTo>
                    <a:pt x="550801" y="501950"/>
                  </a:lnTo>
                  <a:lnTo>
                    <a:pt x="530854" y="531568"/>
                  </a:lnTo>
                  <a:lnTo>
                    <a:pt x="501275" y="551542"/>
                  </a:lnTo>
                  <a:lnTo>
                    <a:pt x="465065" y="55886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4373" y="632296"/>
              <a:ext cx="375920" cy="376555"/>
            </a:xfrm>
            <a:custGeom>
              <a:avLst/>
              <a:gdLst/>
              <a:ahLst/>
              <a:cxnLst/>
              <a:rect l="l" t="t" r="r" b="b"/>
              <a:pathLst>
                <a:path w="375920" h="376555">
                  <a:moveTo>
                    <a:pt x="313145" y="376318"/>
                  </a:moveTo>
                  <a:lnTo>
                    <a:pt x="62667" y="376318"/>
                  </a:lnTo>
                  <a:lnTo>
                    <a:pt x="38294" y="371393"/>
                  </a:lnTo>
                  <a:lnTo>
                    <a:pt x="18372" y="357956"/>
                  </a:lnTo>
                  <a:lnTo>
                    <a:pt x="4931" y="338012"/>
                  </a:lnTo>
                  <a:lnTo>
                    <a:pt x="0" y="313566"/>
                  </a:lnTo>
                  <a:lnTo>
                    <a:pt x="0" y="62751"/>
                  </a:lnTo>
                  <a:lnTo>
                    <a:pt x="4918" y="38305"/>
                  </a:lnTo>
                  <a:lnTo>
                    <a:pt x="18337" y="18361"/>
                  </a:lnTo>
                  <a:lnTo>
                    <a:pt x="38254" y="4924"/>
                  </a:lnTo>
                  <a:lnTo>
                    <a:pt x="62667" y="0"/>
                  </a:lnTo>
                  <a:lnTo>
                    <a:pt x="313145" y="0"/>
                  </a:lnTo>
                  <a:lnTo>
                    <a:pt x="337518" y="4924"/>
                  </a:lnTo>
                  <a:lnTo>
                    <a:pt x="357439" y="18361"/>
                  </a:lnTo>
                  <a:lnTo>
                    <a:pt x="370881" y="38305"/>
                  </a:lnTo>
                  <a:lnTo>
                    <a:pt x="375812" y="62751"/>
                  </a:lnTo>
                  <a:lnTo>
                    <a:pt x="375812" y="313566"/>
                  </a:lnTo>
                  <a:lnTo>
                    <a:pt x="370894" y="337972"/>
                  </a:lnTo>
                  <a:lnTo>
                    <a:pt x="357475" y="357920"/>
                  </a:lnTo>
                  <a:lnTo>
                    <a:pt x="337558" y="371380"/>
                  </a:lnTo>
                  <a:lnTo>
                    <a:pt x="313145" y="376318"/>
                  </a:lnTo>
                  <a:close/>
                </a:path>
              </a:pathLst>
            </a:custGeom>
            <a:solidFill>
              <a:srgbClr val="EC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809" y="4211439"/>
            <a:ext cx="2311400" cy="800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50" spc="-575" dirty="0">
                <a:solidFill>
                  <a:srgbClr val="000000"/>
                </a:solidFill>
              </a:rPr>
              <a:t>系統設計</a:t>
            </a:r>
            <a:endParaRPr sz="5050"/>
          </a:p>
        </p:txBody>
      </p:sp>
      <p:grpSp>
        <p:nvGrpSpPr>
          <p:cNvPr id="3" name="object 3"/>
          <p:cNvGrpSpPr/>
          <p:nvPr/>
        </p:nvGrpSpPr>
        <p:grpSpPr>
          <a:xfrm>
            <a:off x="958324" y="7980582"/>
            <a:ext cx="682625" cy="682625"/>
            <a:chOff x="958324" y="7980582"/>
            <a:chExt cx="682625" cy="682625"/>
          </a:xfrm>
        </p:grpSpPr>
        <p:sp>
          <p:nvSpPr>
            <p:cNvPr id="4" name="object 4"/>
            <p:cNvSpPr/>
            <p:nvPr/>
          </p:nvSpPr>
          <p:spPr>
            <a:xfrm>
              <a:off x="958324" y="7980582"/>
              <a:ext cx="682625" cy="682625"/>
            </a:xfrm>
            <a:custGeom>
              <a:avLst/>
              <a:gdLst/>
              <a:ahLst/>
              <a:cxnLst/>
              <a:rect l="l" t="t" r="r" b="b"/>
              <a:pathLst>
                <a:path w="682625" h="682625">
                  <a:moveTo>
                    <a:pt x="341280" y="682561"/>
                  </a:moveTo>
                  <a:lnTo>
                    <a:pt x="294967" y="679446"/>
                  </a:lnTo>
                  <a:lnTo>
                    <a:pt x="250549" y="670371"/>
                  </a:lnTo>
                  <a:lnTo>
                    <a:pt x="208432" y="655744"/>
                  </a:lnTo>
                  <a:lnTo>
                    <a:pt x="169022" y="635970"/>
                  </a:lnTo>
                  <a:lnTo>
                    <a:pt x="132727" y="611456"/>
                  </a:lnTo>
                  <a:lnTo>
                    <a:pt x="99952" y="582608"/>
                  </a:lnTo>
                  <a:lnTo>
                    <a:pt x="71105" y="549833"/>
                  </a:lnTo>
                  <a:lnTo>
                    <a:pt x="46591" y="513538"/>
                  </a:lnTo>
                  <a:lnTo>
                    <a:pt x="26817" y="474129"/>
                  </a:lnTo>
                  <a:lnTo>
                    <a:pt x="12189" y="432012"/>
                  </a:lnTo>
                  <a:lnTo>
                    <a:pt x="3115" y="387593"/>
                  </a:lnTo>
                  <a:lnTo>
                    <a:pt x="0" y="341280"/>
                  </a:lnTo>
                  <a:lnTo>
                    <a:pt x="3115" y="294967"/>
                  </a:lnTo>
                  <a:lnTo>
                    <a:pt x="12189" y="250549"/>
                  </a:lnTo>
                  <a:lnTo>
                    <a:pt x="26817" y="208432"/>
                  </a:lnTo>
                  <a:lnTo>
                    <a:pt x="46591" y="169022"/>
                  </a:lnTo>
                  <a:lnTo>
                    <a:pt x="71105" y="132727"/>
                  </a:lnTo>
                  <a:lnTo>
                    <a:pt x="99952" y="99952"/>
                  </a:lnTo>
                  <a:lnTo>
                    <a:pt x="132727" y="71105"/>
                  </a:lnTo>
                  <a:lnTo>
                    <a:pt x="169022" y="46591"/>
                  </a:lnTo>
                  <a:lnTo>
                    <a:pt x="208432" y="26817"/>
                  </a:lnTo>
                  <a:lnTo>
                    <a:pt x="250549" y="12189"/>
                  </a:lnTo>
                  <a:lnTo>
                    <a:pt x="294967" y="3115"/>
                  </a:lnTo>
                  <a:lnTo>
                    <a:pt x="341280" y="0"/>
                  </a:lnTo>
                  <a:lnTo>
                    <a:pt x="387593" y="3115"/>
                  </a:lnTo>
                  <a:lnTo>
                    <a:pt x="432012" y="12189"/>
                  </a:lnTo>
                  <a:lnTo>
                    <a:pt x="474129" y="26817"/>
                  </a:lnTo>
                  <a:lnTo>
                    <a:pt x="513538" y="46591"/>
                  </a:lnTo>
                  <a:lnTo>
                    <a:pt x="549833" y="71105"/>
                  </a:lnTo>
                  <a:lnTo>
                    <a:pt x="582608" y="99952"/>
                  </a:lnTo>
                  <a:lnTo>
                    <a:pt x="611456" y="132727"/>
                  </a:lnTo>
                  <a:lnTo>
                    <a:pt x="635970" y="169022"/>
                  </a:lnTo>
                  <a:lnTo>
                    <a:pt x="655744" y="208432"/>
                  </a:lnTo>
                  <a:lnTo>
                    <a:pt x="670371" y="250549"/>
                  </a:lnTo>
                  <a:lnTo>
                    <a:pt x="679446" y="294967"/>
                  </a:lnTo>
                  <a:lnTo>
                    <a:pt x="682561" y="341280"/>
                  </a:lnTo>
                  <a:lnTo>
                    <a:pt x="679446" y="387593"/>
                  </a:lnTo>
                  <a:lnTo>
                    <a:pt x="670371" y="432012"/>
                  </a:lnTo>
                  <a:lnTo>
                    <a:pt x="655744" y="474129"/>
                  </a:lnTo>
                  <a:lnTo>
                    <a:pt x="635970" y="513538"/>
                  </a:lnTo>
                  <a:lnTo>
                    <a:pt x="611456" y="549833"/>
                  </a:lnTo>
                  <a:lnTo>
                    <a:pt x="582608" y="582608"/>
                  </a:lnTo>
                  <a:lnTo>
                    <a:pt x="549833" y="611456"/>
                  </a:lnTo>
                  <a:lnTo>
                    <a:pt x="513538" y="635970"/>
                  </a:lnTo>
                  <a:lnTo>
                    <a:pt x="474129" y="655744"/>
                  </a:lnTo>
                  <a:lnTo>
                    <a:pt x="432012" y="670371"/>
                  </a:lnTo>
                  <a:lnTo>
                    <a:pt x="387593" y="679446"/>
                  </a:lnTo>
                  <a:lnTo>
                    <a:pt x="341280" y="682561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826" y="8088656"/>
              <a:ext cx="475487" cy="4663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5624" y="2053852"/>
            <a:ext cx="2059939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b="1" spc="-25" dirty="0">
                <a:latin typeface="Arial"/>
                <a:cs typeface="Arial"/>
              </a:rPr>
              <a:t>01</a:t>
            </a:r>
            <a:endParaRPr sz="1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7367" y="4522738"/>
            <a:ext cx="4601845" cy="2210435"/>
          </a:xfrm>
          <a:custGeom>
            <a:avLst/>
            <a:gdLst/>
            <a:ahLst/>
            <a:cxnLst/>
            <a:rect l="l" t="t" r="r" b="b"/>
            <a:pathLst>
              <a:path w="4601845" h="2210434">
                <a:moveTo>
                  <a:pt x="4586478" y="2210000"/>
                </a:moveTo>
                <a:lnTo>
                  <a:pt x="17980" y="2210000"/>
                </a:lnTo>
                <a:lnTo>
                  <a:pt x="10966" y="2208605"/>
                </a:lnTo>
                <a:lnTo>
                  <a:pt x="5253" y="2204760"/>
                </a:lnTo>
                <a:lnTo>
                  <a:pt x="1408" y="2199046"/>
                </a:lnTo>
                <a:lnTo>
                  <a:pt x="0" y="2192031"/>
                </a:lnTo>
                <a:lnTo>
                  <a:pt x="0" y="17981"/>
                </a:lnTo>
                <a:lnTo>
                  <a:pt x="4586478" y="0"/>
                </a:lnTo>
                <a:lnTo>
                  <a:pt x="4593492" y="1408"/>
                </a:lnTo>
                <a:lnTo>
                  <a:pt x="4599206" y="5253"/>
                </a:lnTo>
                <a:lnTo>
                  <a:pt x="4601290" y="8350"/>
                </a:lnTo>
                <a:lnTo>
                  <a:pt x="4601290" y="17981"/>
                </a:lnTo>
                <a:lnTo>
                  <a:pt x="17980" y="17981"/>
                </a:lnTo>
                <a:lnTo>
                  <a:pt x="17980" y="35962"/>
                </a:lnTo>
                <a:lnTo>
                  <a:pt x="35962" y="35962"/>
                </a:lnTo>
                <a:lnTo>
                  <a:pt x="35962" y="2174051"/>
                </a:lnTo>
                <a:lnTo>
                  <a:pt x="17980" y="2174051"/>
                </a:lnTo>
                <a:lnTo>
                  <a:pt x="17980" y="2192031"/>
                </a:lnTo>
                <a:lnTo>
                  <a:pt x="4601290" y="2192031"/>
                </a:lnTo>
                <a:lnTo>
                  <a:pt x="4601290" y="2201662"/>
                </a:lnTo>
                <a:lnTo>
                  <a:pt x="4599206" y="2204760"/>
                </a:lnTo>
                <a:lnTo>
                  <a:pt x="4593492" y="2208605"/>
                </a:lnTo>
                <a:lnTo>
                  <a:pt x="4586478" y="2210000"/>
                </a:lnTo>
                <a:close/>
              </a:path>
              <a:path w="4601845" h="2210434">
                <a:moveTo>
                  <a:pt x="35962" y="35962"/>
                </a:moveTo>
                <a:lnTo>
                  <a:pt x="17980" y="35962"/>
                </a:lnTo>
                <a:lnTo>
                  <a:pt x="17980" y="17981"/>
                </a:lnTo>
                <a:lnTo>
                  <a:pt x="35962" y="17981"/>
                </a:lnTo>
                <a:lnTo>
                  <a:pt x="35962" y="35962"/>
                </a:lnTo>
                <a:close/>
              </a:path>
              <a:path w="4601845" h="2210434">
                <a:moveTo>
                  <a:pt x="4568497" y="35962"/>
                </a:moveTo>
                <a:lnTo>
                  <a:pt x="35962" y="35962"/>
                </a:lnTo>
                <a:lnTo>
                  <a:pt x="35962" y="17981"/>
                </a:lnTo>
                <a:lnTo>
                  <a:pt x="4568497" y="17981"/>
                </a:lnTo>
                <a:lnTo>
                  <a:pt x="4568497" y="35962"/>
                </a:lnTo>
                <a:close/>
              </a:path>
              <a:path w="4601845" h="2210434">
                <a:moveTo>
                  <a:pt x="4586478" y="2192031"/>
                </a:moveTo>
                <a:lnTo>
                  <a:pt x="4568497" y="2192031"/>
                </a:lnTo>
                <a:lnTo>
                  <a:pt x="4568497" y="17981"/>
                </a:lnTo>
                <a:lnTo>
                  <a:pt x="4586478" y="17981"/>
                </a:lnTo>
                <a:lnTo>
                  <a:pt x="4586478" y="35962"/>
                </a:lnTo>
                <a:lnTo>
                  <a:pt x="4601290" y="35962"/>
                </a:lnTo>
                <a:lnTo>
                  <a:pt x="4601290" y="2174051"/>
                </a:lnTo>
                <a:lnTo>
                  <a:pt x="4586478" y="2174051"/>
                </a:lnTo>
                <a:lnTo>
                  <a:pt x="4586478" y="2192031"/>
                </a:lnTo>
                <a:close/>
              </a:path>
              <a:path w="4601845" h="2210434">
                <a:moveTo>
                  <a:pt x="4601290" y="35962"/>
                </a:moveTo>
                <a:lnTo>
                  <a:pt x="4586478" y="35962"/>
                </a:lnTo>
                <a:lnTo>
                  <a:pt x="4586478" y="17981"/>
                </a:lnTo>
                <a:lnTo>
                  <a:pt x="4601290" y="17981"/>
                </a:lnTo>
                <a:lnTo>
                  <a:pt x="4601290" y="35962"/>
                </a:lnTo>
                <a:close/>
              </a:path>
              <a:path w="4601845" h="2210434">
                <a:moveTo>
                  <a:pt x="35962" y="2192031"/>
                </a:moveTo>
                <a:lnTo>
                  <a:pt x="17980" y="2192031"/>
                </a:lnTo>
                <a:lnTo>
                  <a:pt x="17980" y="2174051"/>
                </a:lnTo>
                <a:lnTo>
                  <a:pt x="35962" y="2174051"/>
                </a:lnTo>
                <a:lnTo>
                  <a:pt x="35962" y="2192031"/>
                </a:lnTo>
                <a:close/>
              </a:path>
              <a:path w="4601845" h="2210434">
                <a:moveTo>
                  <a:pt x="4568497" y="2192031"/>
                </a:moveTo>
                <a:lnTo>
                  <a:pt x="35962" y="2192031"/>
                </a:lnTo>
                <a:lnTo>
                  <a:pt x="35962" y="2174051"/>
                </a:lnTo>
                <a:lnTo>
                  <a:pt x="4568497" y="2174051"/>
                </a:lnTo>
                <a:lnTo>
                  <a:pt x="4568497" y="2192031"/>
                </a:lnTo>
                <a:close/>
              </a:path>
              <a:path w="4601845" h="2210434">
                <a:moveTo>
                  <a:pt x="4601290" y="2192031"/>
                </a:moveTo>
                <a:lnTo>
                  <a:pt x="4586478" y="2192031"/>
                </a:lnTo>
                <a:lnTo>
                  <a:pt x="4586478" y="2174051"/>
                </a:lnTo>
                <a:lnTo>
                  <a:pt x="4601290" y="2174051"/>
                </a:lnTo>
                <a:lnTo>
                  <a:pt x="4601290" y="2192031"/>
                </a:lnTo>
                <a:close/>
              </a:path>
            </a:pathLst>
          </a:custGeom>
          <a:solidFill>
            <a:srgbClr val="8FA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67367" y="6891692"/>
            <a:ext cx="4601845" cy="2210435"/>
          </a:xfrm>
          <a:custGeom>
            <a:avLst/>
            <a:gdLst/>
            <a:ahLst/>
            <a:cxnLst/>
            <a:rect l="l" t="t" r="r" b="b"/>
            <a:pathLst>
              <a:path w="4601845" h="2210434">
                <a:moveTo>
                  <a:pt x="4586478" y="2210000"/>
                </a:moveTo>
                <a:lnTo>
                  <a:pt x="17980" y="2210000"/>
                </a:lnTo>
                <a:lnTo>
                  <a:pt x="10966" y="2208604"/>
                </a:lnTo>
                <a:lnTo>
                  <a:pt x="5253" y="2204759"/>
                </a:lnTo>
                <a:lnTo>
                  <a:pt x="1408" y="2199046"/>
                </a:lnTo>
                <a:lnTo>
                  <a:pt x="0" y="2192032"/>
                </a:lnTo>
                <a:lnTo>
                  <a:pt x="0" y="17980"/>
                </a:lnTo>
                <a:lnTo>
                  <a:pt x="1408" y="10966"/>
                </a:lnTo>
                <a:lnTo>
                  <a:pt x="5253" y="5252"/>
                </a:lnTo>
                <a:lnTo>
                  <a:pt x="10966" y="1408"/>
                </a:lnTo>
                <a:lnTo>
                  <a:pt x="17980" y="0"/>
                </a:lnTo>
                <a:lnTo>
                  <a:pt x="4586478" y="0"/>
                </a:lnTo>
                <a:lnTo>
                  <a:pt x="4593492" y="1408"/>
                </a:lnTo>
                <a:lnTo>
                  <a:pt x="4599206" y="5252"/>
                </a:lnTo>
                <a:lnTo>
                  <a:pt x="4601290" y="8350"/>
                </a:lnTo>
                <a:lnTo>
                  <a:pt x="4601290" y="17980"/>
                </a:lnTo>
                <a:lnTo>
                  <a:pt x="17980" y="17980"/>
                </a:lnTo>
                <a:lnTo>
                  <a:pt x="17980" y="35961"/>
                </a:lnTo>
                <a:lnTo>
                  <a:pt x="35962" y="35961"/>
                </a:lnTo>
                <a:lnTo>
                  <a:pt x="35962" y="2174050"/>
                </a:lnTo>
                <a:lnTo>
                  <a:pt x="17980" y="2174050"/>
                </a:lnTo>
                <a:lnTo>
                  <a:pt x="17980" y="2192032"/>
                </a:lnTo>
                <a:lnTo>
                  <a:pt x="4601290" y="2192032"/>
                </a:lnTo>
                <a:lnTo>
                  <a:pt x="4601290" y="2201662"/>
                </a:lnTo>
                <a:lnTo>
                  <a:pt x="4599206" y="2204759"/>
                </a:lnTo>
                <a:lnTo>
                  <a:pt x="4593492" y="2208604"/>
                </a:lnTo>
                <a:lnTo>
                  <a:pt x="4586478" y="2210000"/>
                </a:lnTo>
                <a:close/>
              </a:path>
              <a:path w="4601845" h="2210434">
                <a:moveTo>
                  <a:pt x="35962" y="35961"/>
                </a:moveTo>
                <a:lnTo>
                  <a:pt x="17980" y="35961"/>
                </a:lnTo>
                <a:lnTo>
                  <a:pt x="17980" y="17980"/>
                </a:lnTo>
                <a:lnTo>
                  <a:pt x="35962" y="17980"/>
                </a:lnTo>
                <a:lnTo>
                  <a:pt x="35962" y="35961"/>
                </a:lnTo>
                <a:close/>
              </a:path>
              <a:path w="4601845" h="2210434">
                <a:moveTo>
                  <a:pt x="4568497" y="35961"/>
                </a:moveTo>
                <a:lnTo>
                  <a:pt x="35962" y="35961"/>
                </a:lnTo>
                <a:lnTo>
                  <a:pt x="35962" y="17980"/>
                </a:lnTo>
                <a:lnTo>
                  <a:pt x="4568497" y="17980"/>
                </a:lnTo>
                <a:lnTo>
                  <a:pt x="4568497" y="35961"/>
                </a:lnTo>
                <a:close/>
              </a:path>
              <a:path w="4601845" h="2210434">
                <a:moveTo>
                  <a:pt x="4586478" y="2192032"/>
                </a:moveTo>
                <a:lnTo>
                  <a:pt x="4568497" y="2192032"/>
                </a:lnTo>
                <a:lnTo>
                  <a:pt x="4568497" y="17980"/>
                </a:lnTo>
                <a:lnTo>
                  <a:pt x="4586478" y="17980"/>
                </a:lnTo>
                <a:lnTo>
                  <a:pt x="4586478" y="35961"/>
                </a:lnTo>
                <a:lnTo>
                  <a:pt x="4601290" y="35961"/>
                </a:lnTo>
                <a:lnTo>
                  <a:pt x="4601290" y="2174050"/>
                </a:lnTo>
                <a:lnTo>
                  <a:pt x="4586478" y="2174050"/>
                </a:lnTo>
                <a:lnTo>
                  <a:pt x="4586478" y="2192032"/>
                </a:lnTo>
                <a:close/>
              </a:path>
              <a:path w="4601845" h="2210434">
                <a:moveTo>
                  <a:pt x="4601290" y="35961"/>
                </a:moveTo>
                <a:lnTo>
                  <a:pt x="4586478" y="35961"/>
                </a:lnTo>
                <a:lnTo>
                  <a:pt x="4586478" y="17980"/>
                </a:lnTo>
                <a:lnTo>
                  <a:pt x="4601290" y="17980"/>
                </a:lnTo>
                <a:lnTo>
                  <a:pt x="4601290" y="35961"/>
                </a:lnTo>
                <a:close/>
              </a:path>
              <a:path w="4601845" h="2210434">
                <a:moveTo>
                  <a:pt x="35962" y="2192032"/>
                </a:moveTo>
                <a:lnTo>
                  <a:pt x="17980" y="2192032"/>
                </a:lnTo>
                <a:lnTo>
                  <a:pt x="17980" y="2174050"/>
                </a:lnTo>
                <a:lnTo>
                  <a:pt x="35962" y="2174050"/>
                </a:lnTo>
                <a:lnTo>
                  <a:pt x="35962" y="2192032"/>
                </a:lnTo>
                <a:close/>
              </a:path>
              <a:path w="4601845" h="2210434">
                <a:moveTo>
                  <a:pt x="4568497" y="2192032"/>
                </a:moveTo>
                <a:lnTo>
                  <a:pt x="35962" y="2192032"/>
                </a:lnTo>
                <a:lnTo>
                  <a:pt x="35962" y="2174050"/>
                </a:lnTo>
                <a:lnTo>
                  <a:pt x="4568497" y="2174050"/>
                </a:lnTo>
                <a:lnTo>
                  <a:pt x="4568497" y="2192032"/>
                </a:lnTo>
                <a:close/>
              </a:path>
              <a:path w="4601845" h="2210434">
                <a:moveTo>
                  <a:pt x="4601290" y="2192032"/>
                </a:moveTo>
                <a:lnTo>
                  <a:pt x="4586478" y="2192032"/>
                </a:lnTo>
                <a:lnTo>
                  <a:pt x="4586478" y="2174050"/>
                </a:lnTo>
                <a:lnTo>
                  <a:pt x="4601290" y="2174050"/>
                </a:lnTo>
                <a:lnTo>
                  <a:pt x="4601290" y="2192032"/>
                </a:lnTo>
                <a:close/>
              </a:path>
            </a:pathLst>
          </a:custGeom>
          <a:solidFill>
            <a:srgbClr val="8FA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2635" y="2153971"/>
            <a:ext cx="4601845" cy="2210435"/>
          </a:xfrm>
          <a:custGeom>
            <a:avLst/>
            <a:gdLst/>
            <a:ahLst/>
            <a:cxnLst/>
            <a:rect l="l" t="t" r="r" b="b"/>
            <a:pathLst>
              <a:path w="4601844" h="2210435">
                <a:moveTo>
                  <a:pt x="4588305" y="2210000"/>
                </a:moveTo>
                <a:lnTo>
                  <a:pt x="17960" y="2210000"/>
                </a:lnTo>
                <a:lnTo>
                  <a:pt x="10966" y="2208605"/>
                </a:lnTo>
                <a:lnTo>
                  <a:pt x="5253" y="2204760"/>
                </a:lnTo>
                <a:lnTo>
                  <a:pt x="1408" y="2199046"/>
                </a:lnTo>
                <a:lnTo>
                  <a:pt x="0" y="2192032"/>
                </a:lnTo>
                <a:lnTo>
                  <a:pt x="0" y="17981"/>
                </a:lnTo>
                <a:lnTo>
                  <a:pt x="4586477" y="0"/>
                </a:lnTo>
                <a:lnTo>
                  <a:pt x="4593492" y="1408"/>
                </a:lnTo>
                <a:lnTo>
                  <a:pt x="4599206" y="5253"/>
                </a:lnTo>
                <a:lnTo>
                  <a:pt x="4601290" y="8351"/>
                </a:lnTo>
                <a:lnTo>
                  <a:pt x="4601290" y="17981"/>
                </a:lnTo>
                <a:lnTo>
                  <a:pt x="17980" y="17981"/>
                </a:lnTo>
                <a:lnTo>
                  <a:pt x="17980" y="35961"/>
                </a:lnTo>
                <a:lnTo>
                  <a:pt x="35962" y="35961"/>
                </a:lnTo>
                <a:lnTo>
                  <a:pt x="35962" y="2174051"/>
                </a:lnTo>
                <a:lnTo>
                  <a:pt x="17980" y="2174051"/>
                </a:lnTo>
                <a:lnTo>
                  <a:pt x="17980" y="2192032"/>
                </a:lnTo>
                <a:lnTo>
                  <a:pt x="4601290" y="2192032"/>
                </a:lnTo>
                <a:lnTo>
                  <a:pt x="4601290" y="2199927"/>
                </a:lnTo>
                <a:lnTo>
                  <a:pt x="4599115" y="2202101"/>
                </a:lnTo>
                <a:lnTo>
                  <a:pt x="4593053" y="2207958"/>
                </a:lnTo>
                <a:lnTo>
                  <a:pt x="4588305" y="2210000"/>
                </a:lnTo>
                <a:close/>
              </a:path>
              <a:path w="4601844" h="2210435">
                <a:moveTo>
                  <a:pt x="35962" y="35961"/>
                </a:moveTo>
                <a:lnTo>
                  <a:pt x="17980" y="35961"/>
                </a:lnTo>
                <a:lnTo>
                  <a:pt x="17980" y="17981"/>
                </a:lnTo>
                <a:lnTo>
                  <a:pt x="35962" y="17981"/>
                </a:lnTo>
                <a:lnTo>
                  <a:pt x="35962" y="35961"/>
                </a:lnTo>
                <a:close/>
              </a:path>
              <a:path w="4601844" h="2210435">
                <a:moveTo>
                  <a:pt x="4568600" y="35961"/>
                </a:moveTo>
                <a:lnTo>
                  <a:pt x="35962" y="35961"/>
                </a:lnTo>
                <a:lnTo>
                  <a:pt x="35962" y="17981"/>
                </a:lnTo>
                <a:lnTo>
                  <a:pt x="4568600" y="17981"/>
                </a:lnTo>
                <a:lnTo>
                  <a:pt x="4568600" y="35961"/>
                </a:lnTo>
                <a:close/>
              </a:path>
              <a:path w="4601844" h="2210435">
                <a:moveTo>
                  <a:pt x="4581361" y="2189463"/>
                </a:moveTo>
                <a:lnTo>
                  <a:pt x="4568600" y="2189463"/>
                </a:lnTo>
                <a:lnTo>
                  <a:pt x="4568600" y="17981"/>
                </a:lnTo>
                <a:lnTo>
                  <a:pt x="4586581" y="17981"/>
                </a:lnTo>
                <a:lnTo>
                  <a:pt x="4586581" y="35961"/>
                </a:lnTo>
                <a:lnTo>
                  <a:pt x="4601290" y="35961"/>
                </a:lnTo>
                <a:lnTo>
                  <a:pt x="4601290" y="2174051"/>
                </a:lnTo>
                <a:lnTo>
                  <a:pt x="4583909" y="2174051"/>
                </a:lnTo>
                <a:lnTo>
                  <a:pt x="4583909" y="2176722"/>
                </a:lnTo>
                <a:lnTo>
                  <a:pt x="4573943" y="2176722"/>
                </a:lnTo>
                <a:lnTo>
                  <a:pt x="4571271" y="2179291"/>
                </a:lnTo>
                <a:lnTo>
                  <a:pt x="4581361" y="2189463"/>
                </a:lnTo>
                <a:close/>
              </a:path>
              <a:path w="4601844" h="2210435">
                <a:moveTo>
                  <a:pt x="4601290" y="35961"/>
                </a:moveTo>
                <a:lnTo>
                  <a:pt x="4586581" y="35961"/>
                </a:lnTo>
                <a:lnTo>
                  <a:pt x="4586581" y="17981"/>
                </a:lnTo>
                <a:lnTo>
                  <a:pt x="4601290" y="17981"/>
                </a:lnTo>
                <a:lnTo>
                  <a:pt x="4601290" y="35961"/>
                </a:lnTo>
                <a:close/>
              </a:path>
              <a:path w="4601844" h="2210435">
                <a:moveTo>
                  <a:pt x="35962" y="2192032"/>
                </a:moveTo>
                <a:lnTo>
                  <a:pt x="17980" y="2192032"/>
                </a:lnTo>
                <a:lnTo>
                  <a:pt x="17980" y="2174051"/>
                </a:lnTo>
                <a:lnTo>
                  <a:pt x="35962" y="2174051"/>
                </a:lnTo>
                <a:lnTo>
                  <a:pt x="35962" y="2192032"/>
                </a:lnTo>
                <a:close/>
              </a:path>
              <a:path w="4601844" h="2210435">
                <a:moveTo>
                  <a:pt x="4583909" y="2192032"/>
                </a:moveTo>
                <a:lnTo>
                  <a:pt x="35962" y="2192032"/>
                </a:lnTo>
                <a:lnTo>
                  <a:pt x="35962" y="2174051"/>
                </a:lnTo>
                <a:lnTo>
                  <a:pt x="4568600" y="2174051"/>
                </a:lnTo>
                <a:lnTo>
                  <a:pt x="4568600" y="2189463"/>
                </a:lnTo>
                <a:lnTo>
                  <a:pt x="4581361" y="2189463"/>
                </a:lnTo>
                <a:lnTo>
                  <a:pt x="4583909" y="2192032"/>
                </a:lnTo>
                <a:close/>
              </a:path>
              <a:path w="4601844" h="2210435">
                <a:moveTo>
                  <a:pt x="4601290" y="2189463"/>
                </a:moveTo>
                <a:lnTo>
                  <a:pt x="4586581" y="2189463"/>
                </a:lnTo>
                <a:lnTo>
                  <a:pt x="4583909" y="2186770"/>
                </a:lnTo>
                <a:lnTo>
                  <a:pt x="4583909" y="2174051"/>
                </a:lnTo>
                <a:lnTo>
                  <a:pt x="4601290" y="2174051"/>
                </a:lnTo>
                <a:lnTo>
                  <a:pt x="4601290" y="2189463"/>
                </a:lnTo>
                <a:close/>
              </a:path>
              <a:path w="4601844" h="2210435">
                <a:moveTo>
                  <a:pt x="4583909" y="2192032"/>
                </a:moveTo>
                <a:lnTo>
                  <a:pt x="4571271" y="2179291"/>
                </a:lnTo>
                <a:lnTo>
                  <a:pt x="4573943" y="2176722"/>
                </a:lnTo>
                <a:lnTo>
                  <a:pt x="4583909" y="2186770"/>
                </a:lnTo>
                <a:lnTo>
                  <a:pt x="4583909" y="2192032"/>
                </a:lnTo>
                <a:close/>
              </a:path>
              <a:path w="4601844" h="2210435">
                <a:moveTo>
                  <a:pt x="4583909" y="2186770"/>
                </a:moveTo>
                <a:lnTo>
                  <a:pt x="4573943" y="2176722"/>
                </a:lnTo>
                <a:lnTo>
                  <a:pt x="4583909" y="2176722"/>
                </a:lnTo>
                <a:lnTo>
                  <a:pt x="4583909" y="2186770"/>
                </a:lnTo>
                <a:close/>
              </a:path>
              <a:path w="4601844" h="2210435">
                <a:moveTo>
                  <a:pt x="4601290" y="2192032"/>
                </a:moveTo>
                <a:lnTo>
                  <a:pt x="4583909" y="2192032"/>
                </a:lnTo>
                <a:lnTo>
                  <a:pt x="4583909" y="2186770"/>
                </a:lnTo>
                <a:lnTo>
                  <a:pt x="4586581" y="2189463"/>
                </a:lnTo>
                <a:lnTo>
                  <a:pt x="4601290" y="2189463"/>
                </a:lnTo>
                <a:lnTo>
                  <a:pt x="4601290" y="2192032"/>
                </a:lnTo>
                <a:close/>
              </a:path>
            </a:pathLst>
          </a:custGeom>
          <a:solidFill>
            <a:srgbClr val="8FA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20003" y="4998057"/>
            <a:ext cx="25400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SimSun"/>
                <a:cs typeface="SimSun"/>
              </a:rPr>
              <a:t>更換密碼界面：用戶安全</a:t>
            </a:r>
            <a:r>
              <a:rPr sz="1800" spc="-20" dirty="0">
                <a:solidFill>
                  <a:srgbClr val="252525"/>
                </a:solidFill>
                <a:latin typeface="SimSun"/>
                <a:cs typeface="SimSun"/>
              </a:rPr>
              <a:t>性提升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93465" y="5040699"/>
            <a:ext cx="609600" cy="29845"/>
          </a:xfrm>
          <a:custGeom>
            <a:avLst/>
            <a:gdLst/>
            <a:ahLst/>
            <a:cxnLst/>
            <a:rect l="l" t="t" r="r" b="b"/>
            <a:pathLst>
              <a:path w="609600" h="29845">
                <a:moveTo>
                  <a:pt x="0" y="0"/>
                </a:moveTo>
                <a:lnTo>
                  <a:pt x="609125" y="29713"/>
                </a:lnTo>
              </a:path>
            </a:pathLst>
          </a:custGeom>
          <a:ln w="18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530238" y="5085131"/>
            <a:ext cx="1003300" cy="1003300"/>
            <a:chOff x="7530238" y="5085131"/>
            <a:chExt cx="1003300" cy="1003300"/>
          </a:xfrm>
        </p:grpSpPr>
        <p:sp>
          <p:nvSpPr>
            <p:cNvPr id="8" name="object 8"/>
            <p:cNvSpPr/>
            <p:nvPr/>
          </p:nvSpPr>
          <p:spPr>
            <a:xfrm>
              <a:off x="7807628" y="5362624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388449" y="466139"/>
                  </a:moveTo>
                  <a:lnTo>
                    <a:pt x="77689" y="466139"/>
                  </a:lnTo>
                  <a:lnTo>
                    <a:pt x="47500" y="460017"/>
                  </a:lnTo>
                  <a:lnTo>
                    <a:pt x="22800" y="443339"/>
                  </a:lnTo>
                  <a:lnTo>
                    <a:pt x="6122" y="418638"/>
                  </a:lnTo>
                  <a:lnTo>
                    <a:pt x="0" y="388449"/>
                  </a:lnTo>
                  <a:lnTo>
                    <a:pt x="0" y="77689"/>
                  </a:lnTo>
                  <a:lnTo>
                    <a:pt x="6122" y="47500"/>
                  </a:lnTo>
                  <a:lnTo>
                    <a:pt x="22800" y="22800"/>
                  </a:lnTo>
                  <a:lnTo>
                    <a:pt x="47500" y="6122"/>
                  </a:lnTo>
                  <a:lnTo>
                    <a:pt x="77689" y="0"/>
                  </a:lnTo>
                  <a:lnTo>
                    <a:pt x="388449" y="0"/>
                  </a:lnTo>
                  <a:lnTo>
                    <a:pt x="418567" y="6122"/>
                  </a:lnTo>
                  <a:lnTo>
                    <a:pt x="443282" y="22800"/>
                  </a:lnTo>
                  <a:lnTo>
                    <a:pt x="448858" y="31014"/>
                  </a:lnTo>
                  <a:lnTo>
                    <a:pt x="77689" y="31014"/>
                  </a:lnTo>
                  <a:lnTo>
                    <a:pt x="59558" y="34694"/>
                  </a:lnTo>
                  <a:lnTo>
                    <a:pt x="44717" y="44717"/>
                  </a:lnTo>
                  <a:lnTo>
                    <a:pt x="34694" y="59558"/>
                  </a:lnTo>
                  <a:lnTo>
                    <a:pt x="31014" y="77689"/>
                  </a:lnTo>
                  <a:lnTo>
                    <a:pt x="31014" y="388449"/>
                  </a:lnTo>
                  <a:lnTo>
                    <a:pt x="34694" y="406581"/>
                  </a:lnTo>
                  <a:lnTo>
                    <a:pt x="44717" y="421421"/>
                  </a:lnTo>
                  <a:lnTo>
                    <a:pt x="59558" y="431444"/>
                  </a:lnTo>
                  <a:lnTo>
                    <a:pt x="77689" y="435124"/>
                  </a:lnTo>
                  <a:lnTo>
                    <a:pt x="448885" y="435124"/>
                  </a:lnTo>
                  <a:lnTo>
                    <a:pt x="443339" y="443339"/>
                  </a:lnTo>
                  <a:lnTo>
                    <a:pt x="418638" y="460017"/>
                  </a:lnTo>
                  <a:lnTo>
                    <a:pt x="388449" y="466139"/>
                  </a:lnTo>
                  <a:close/>
                </a:path>
                <a:path w="466725" h="466725">
                  <a:moveTo>
                    <a:pt x="448885" y="435124"/>
                  </a:moveTo>
                  <a:lnTo>
                    <a:pt x="388449" y="435124"/>
                  </a:lnTo>
                  <a:lnTo>
                    <a:pt x="406581" y="431444"/>
                  </a:lnTo>
                  <a:lnTo>
                    <a:pt x="421421" y="421421"/>
                  </a:lnTo>
                  <a:lnTo>
                    <a:pt x="431444" y="406581"/>
                  </a:lnTo>
                  <a:lnTo>
                    <a:pt x="435124" y="388449"/>
                  </a:lnTo>
                  <a:lnTo>
                    <a:pt x="435124" y="77689"/>
                  </a:lnTo>
                  <a:lnTo>
                    <a:pt x="431444" y="59558"/>
                  </a:lnTo>
                  <a:lnTo>
                    <a:pt x="421421" y="44717"/>
                  </a:lnTo>
                  <a:lnTo>
                    <a:pt x="406581" y="34694"/>
                  </a:lnTo>
                  <a:lnTo>
                    <a:pt x="388449" y="31014"/>
                  </a:lnTo>
                  <a:lnTo>
                    <a:pt x="448858" y="31014"/>
                  </a:lnTo>
                  <a:lnTo>
                    <a:pt x="459987" y="47500"/>
                  </a:lnTo>
                  <a:lnTo>
                    <a:pt x="466139" y="77689"/>
                  </a:lnTo>
                  <a:lnTo>
                    <a:pt x="466139" y="388449"/>
                  </a:lnTo>
                  <a:lnTo>
                    <a:pt x="460017" y="418638"/>
                  </a:lnTo>
                  <a:lnTo>
                    <a:pt x="448885" y="435124"/>
                  </a:lnTo>
                  <a:close/>
                </a:path>
                <a:path w="466725" h="466725">
                  <a:moveTo>
                    <a:pt x="91712" y="374426"/>
                  </a:moveTo>
                  <a:lnTo>
                    <a:pt x="92472" y="353628"/>
                  </a:lnTo>
                  <a:lnTo>
                    <a:pt x="96711" y="306140"/>
                  </a:lnTo>
                  <a:lnTo>
                    <a:pt x="96792" y="305232"/>
                  </a:lnTo>
                  <a:lnTo>
                    <a:pt x="107733" y="250233"/>
                  </a:lnTo>
                  <a:lnTo>
                    <a:pt x="128357" y="209629"/>
                  </a:lnTo>
                  <a:lnTo>
                    <a:pt x="219865" y="118121"/>
                  </a:lnTo>
                  <a:lnTo>
                    <a:pt x="266603" y="93363"/>
                  </a:lnTo>
                  <a:lnTo>
                    <a:pt x="283941" y="91712"/>
                  </a:lnTo>
                  <a:lnTo>
                    <a:pt x="301280" y="93363"/>
                  </a:lnTo>
                  <a:lnTo>
                    <a:pt x="318090" y="98315"/>
                  </a:lnTo>
                  <a:lnTo>
                    <a:pt x="333846" y="106567"/>
                  </a:lnTo>
                  <a:lnTo>
                    <a:pt x="348017" y="118121"/>
                  </a:lnTo>
                  <a:lnTo>
                    <a:pt x="351075" y="122727"/>
                  </a:lnTo>
                  <a:lnTo>
                    <a:pt x="283941" y="122727"/>
                  </a:lnTo>
                  <a:lnTo>
                    <a:pt x="272217" y="123861"/>
                  </a:lnTo>
                  <a:lnTo>
                    <a:pt x="150364" y="231636"/>
                  </a:lnTo>
                  <a:lnTo>
                    <a:pt x="133858" y="273449"/>
                  </a:lnTo>
                  <a:lnTo>
                    <a:pt x="124262" y="341978"/>
                  </a:lnTo>
                  <a:lnTo>
                    <a:pt x="248247" y="341978"/>
                  </a:lnTo>
                  <a:lnTo>
                    <a:pt x="215905" y="358405"/>
                  </a:lnTo>
                  <a:lnTo>
                    <a:pt x="160907" y="369346"/>
                  </a:lnTo>
                  <a:lnTo>
                    <a:pt x="112510" y="373666"/>
                  </a:lnTo>
                  <a:lnTo>
                    <a:pt x="91712" y="374426"/>
                  </a:lnTo>
                  <a:close/>
                </a:path>
                <a:path w="466725" h="466725">
                  <a:moveTo>
                    <a:pt x="248247" y="341978"/>
                  </a:moveTo>
                  <a:lnTo>
                    <a:pt x="124262" y="341978"/>
                  </a:lnTo>
                  <a:lnTo>
                    <a:pt x="160101" y="338173"/>
                  </a:lnTo>
                  <a:lnTo>
                    <a:pt x="192791" y="332344"/>
                  </a:lnTo>
                  <a:lnTo>
                    <a:pt x="234604" y="315877"/>
                  </a:lnTo>
                  <a:lnTo>
                    <a:pt x="326113" y="224266"/>
                  </a:lnTo>
                  <a:lnTo>
                    <a:pt x="343539" y="182146"/>
                  </a:lnTo>
                  <a:lnTo>
                    <a:pt x="339183" y="159723"/>
                  </a:lnTo>
                  <a:lnTo>
                    <a:pt x="306831" y="127192"/>
                  </a:lnTo>
                  <a:lnTo>
                    <a:pt x="283941" y="122727"/>
                  </a:lnTo>
                  <a:lnTo>
                    <a:pt x="351075" y="122727"/>
                  </a:lnTo>
                  <a:lnTo>
                    <a:pt x="367881" y="148048"/>
                  </a:lnTo>
                  <a:lnTo>
                    <a:pt x="374493" y="182146"/>
                  </a:lnTo>
                  <a:lnTo>
                    <a:pt x="367881" y="216346"/>
                  </a:lnTo>
                  <a:lnTo>
                    <a:pt x="348017" y="246273"/>
                  </a:lnTo>
                  <a:lnTo>
                    <a:pt x="256509" y="337782"/>
                  </a:lnTo>
                  <a:lnTo>
                    <a:pt x="248247" y="341978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35355" y="5090249"/>
              <a:ext cx="993140" cy="993140"/>
            </a:xfrm>
            <a:custGeom>
              <a:avLst/>
              <a:gdLst/>
              <a:ahLst/>
              <a:cxnLst/>
              <a:rect l="l" t="t" r="r" b="b"/>
              <a:pathLst>
                <a:path w="993140" h="993139">
                  <a:moveTo>
                    <a:pt x="0" y="496437"/>
                  </a:moveTo>
                  <a:lnTo>
                    <a:pt x="2272" y="448637"/>
                  </a:lnTo>
                  <a:lnTo>
                    <a:pt x="8949" y="402122"/>
                  </a:lnTo>
                  <a:lnTo>
                    <a:pt x="19824" y="357101"/>
                  </a:lnTo>
                  <a:lnTo>
                    <a:pt x="34689" y="313780"/>
                  </a:lnTo>
                  <a:lnTo>
                    <a:pt x="53335" y="272369"/>
                  </a:lnTo>
                  <a:lnTo>
                    <a:pt x="75555" y="233074"/>
                  </a:lnTo>
                  <a:lnTo>
                    <a:pt x="101141" y="196105"/>
                  </a:lnTo>
                  <a:lnTo>
                    <a:pt x="129883" y="161667"/>
                  </a:lnTo>
                  <a:lnTo>
                    <a:pt x="161576" y="129970"/>
                  </a:lnTo>
                  <a:lnTo>
                    <a:pt x="196009" y="101222"/>
                  </a:lnTo>
                  <a:lnTo>
                    <a:pt x="232977" y="75630"/>
                  </a:lnTo>
                  <a:lnTo>
                    <a:pt x="272269" y="53402"/>
                  </a:lnTo>
                  <a:lnTo>
                    <a:pt x="313679" y="34746"/>
                  </a:lnTo>
                  <a:lnTo>
                    <a:pt x="356999" y="19870"/>
                  </a:lnTo>
                  <a:lnTo>
                    <a:pt x="402020" y="8981"/>
                  </a:lnTo>
                  <a:lnTo>
                    <a:pt x="448535" y="2289"/>
                  </a:lnTo>
                  <a:lnTo>
                    <a:pt x="496334" y="0"/>
                  </a:lnTo>
                  <a:lnTo>
                    <a:pt x="544135" y="2256"/>
                  </a:lnTo>
                  <a:lnTo>
                    <a:pt x="590653" y="8921"/>
                  </a:lnTo>
                  <a:lnTo>
                    <a:pt x="635678" y="19788"/>
                  </a:lnTo>
                  <a:lnTo>
                    <a:pt x="679004" y="34648"/>
                  </a:lnTo>
                  <a:lnTo>
                    <a:pt x="720421" y="53293"/>
                  </a:lnTo>
                  <a:lnTo>
                    <a:pt x="759722" y="75514"/>
                  </a:lnTo>
                  <a:lnTo>
                    <a:pt x="796697" y="101104"/>
                  </a:lnTo>
                  <a:lnTo>
                    <a:pt x="831140" y="129853"/>
                  </a:lnTo>
                  <a:lnTo>
                    <a:pt x="862841" y="161555"/>
                  </a:lnTo>
                  <a:lnTo>
                    <a:pt x="891593" y="196000"/>
                  </a:lnTo>
                  <a:lnTo>
                    <a:pt x="917187" y="232980"/>
                  </a:lnTo>
                  <a:lnTo>
                    <a:pt x="939414" y="272286"/>
                  </a:lnTo>
                  <a:lnTo>
                    <a:pt x="958068" y="313712"/>
                  </a:lnTo>
                  <a:lnTo>
                    <a:pt x="972938" y="357048"/>
                  </a:lnTo>
                  <a:lnTo>
                    <a:pt x="983818" y="402087"/>
                  </a:lnTo>
                  <a:lnTo>
                    <a:pt x="990499" y="448619"/>
                  </a:lnTo>
                  <a:lnTo>
                    <a:pt x="992772" y="496437"/>
                  </a:lnTo>
                  <a:lnTo>
                    <a:pt x="990500" y="544254"/>
                  </a:lnTo>
                  <a:lnTo>
                    <a:pt x="983822" y="590783"/>
                  </a:lnTo>
                  <a:lnTo>
                    <a:pt x="972946" y="635817"/>
                  </a:lnTo>
                  <a:lnTo>
                    <a:pt x="958081" y="679148"/>
                  </a:lnTo>
                  <a:lnTo>
                    <a:pt x="939433" y="720568"/>
                  </a:lnTo>
                  <a:lnTo>
                    <a:pt x="917211" y="759869"/>
                  </a:lnTo>
                  <a:lnTo>
                    <a:pt x="891624" y="796843"/>
                  </a:lnTo>
                  <a:lnTo>
                    <a:pt x="862877" y="831283"/>
                  </a:lnTo>
                  <a:lnTo>
                    <a:pt x="831180" y="862980"/>
                  </a:lnTo>
                  <a:lnTo>
                    <a:pt x="796741" y="891726"/>
                  </a:lnTo>
                  <a:lnTo>
                    <a:pt x="759767" y="917314"/>
                  </a:lnTo>
                  <a:lnTo>
                    <a:pt x="720466" y="939535"/>
                  </a:lnTo>
                  <a:lnTo>
                    <a:pt x="679046" y="958183"/>
                  </a:lnTo>
                  <a:lnTo>
                    <a:pt x="635715" y="973049"/>
                  </a:lnTo>
                  <a:lnTo>
                    <a:pt x="590681" y="983924"/>
                  </a:lnTo>
                  <a:lnTo>
                    <a:pt x="544151" y="990602"/>
                  </a:lnTo>
                  <a:lnTo>
                    <a:pt x="496334" y="992874"/>
                  </a:lnTo>
                  <a:lnTo>
                    <a:pt x="448518" y="990602"/>
                  </a:lnTo>
                  <a:lnTo>
                    <a:pt x="401992" y="983924"/>
                  </a:lnTo>
                  <a:lnTo>
                    <a:pt x="356962" y="973049"/>
                  </a:lnTo>
                  <a:lnTo>
                    <a:pt x="313637" y="958183"/>
                  </a:lnTo>
                  <a:lnTo>
                    <a:pt x="272224" y="939536"/>
                  </a:lnTo>
                  <a:lnTo>
                    <a:pt x="232931" y="917314"/>
                  </a:lnTo>
                  <a:lnTo>
                    <a:pt x="195966" y="891726"/>
                  </a:lnTo>
                  <a:lnTo>
                    <a:pt x="161535" y="862980"/>
                  </a:lnTo>
                  <a:lnTo>
                    <a:pt x="129847" y="831283"/>
                  </a:lnTo>
                  <a:lnTo>
                    <a:pt x="101110" y="796843"/>
                  </a:lnTo>
                  <a:lnTo>
                    <a:pt x="75530" y="759869"/>
                  </a:lnTo>
                  <a:lnTo>
                    <a:pt x="53317" y="720568"/>
                  </a:lnTo>
                  <a:lnTo>
                    <a:pt x="34676" y="679148"/>
                  </a:lnTo>
                  <a:lnTo>
                    <a:pt x="19817" y="635817"/>
                  </a:lnTo>
                  <a:lnTo>
                    <a:pt x="8946" y="590783"/>
                  </a:lnTo>
                  <a:lnTo>
                    <a:pt x="2271" y="544254"/>
                  </a:lnTo>
                  <a:lnTo>
                    <a:pt x="0" y="496437"/>
                  </a:lnTo>
                  <a:close/>
                </a:path>
              </a:pathLst>
            </a:custGeom>
            <a:ln w="1023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20003" y="7298562"/>
            <a:ext cx="25400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SimSun"/>
                <a:cs typeface="SimSun"/>
              </a:rPr>
              <a:t>創造使用者賬號界面：新</a:t>
            </a:r>
            <a:r>
              <a:rPr sz="1800" spc="-15" dirty="0">
                <a:solidFill>
                  <a:srgbClr val="252525"/>
                </a:solidFill>
                <a:latin typeface="SimSun"/>
                <a:cs typeface="SimSun"/>
              </a:rPr>
              <a:t>用戶註冊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18976" y="7357386"/>
            <a:ext cx="609600" cy="29845"/>
          </a:xfrm>
          <a:custGeom>
            <a:avLst/>
            <a:gdLst/>
            <a:ahLst/>
            <a:cxnLst/>
            <a:rect l="l" t="t" r="r" b="b"/>
            <a:pathLst>
              <a:path w="609600" h="29845">
                <a:moveTo>
                  <a:pt x="0" y="0"/>
                </a:moveTo>
                <a:lnTo>
                  <a:pt x="609125" y="29713"/>
                </a:lnTo>
              </a:path>
            </a:pathLst>
          </a:custGeom>
          <a:ln w="18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7530238" y="7454085"/>
            <a:ext cx="1003300" cy="1003300"/>
            <a:chOff x="7530238" y="7454085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7807628" y="7753278"/>
              <a:ext cx="466725" cy="422909"/>
            </a:xfrm>
            <a:custGeom>
              <a:avLst/>
              <a:gdLst/>
              <a:ahLst/>
              <a:cxnLst/>
              <a:rect l="l" t="t" r="r" b="b"/>
              <a:pathLst>
                <a:path w="466725" h="422909">
                  <a:moveTo>
                    <a:pt x="105940" y="341876"/>
                  </a:moveTo>
                  <a:lnTo>
                    <a:pt x="49234" y="341876"/>
                  </a:lnTo>
                  <a:lnTo>
                    <a:pt x="36119" y="339203"/>
                  </a:lnTo>
                  <a:lnTo>
                    <a:pt x="25371" y="331934"/>
                  </a:lnTo>
                  <a:lnTo>
                    <a:pt x="18119" y="321192"/>
                  </a:lnTo>
                  <a:lnTo>
                    <a:pt x="15456" y="308098"/>
                  </a:lnTo>
                  <a:lnTo>
                    <a:pt x="15476" y="157938"/>
                  </a:lnTo>
                  <a:lnTo>
                    <a:pt x="18114" y="144904"/>
                  </a:lnTo>
                  <a:lnTo>
                    <a:pt x="25359" y="134166"/>
                  </a:lnTo>
                  <a:lnTo>
                    <a:pt x="36097" y="126920"/>
                  </a:lnTo>
                  <a:lnTo>
                    <a:pt x="49234" y="124262"/>
                  </a:lnTo>
                  <a:lnTo>
                    <a:pt x="105434" y="124262"/>
                  </a:lnTo>
                  <a:lnTo>
                    <a:pt x="118572" y="126920"/>
                  </a:lnTo>
                  <a:lnTo>
                    <a:pt x="118926" y="126920"/>
                  </a:lnTo>
                  <a:lnTo>
                    <a:pt x="129664" y="134166"/>
                  </a:lnTo>
                  <a:lnTo>
                    <a:pt x="136991" y="144904"/>
                  </a:lnTo>
                  <a:lnTo>
                    <a:pt x="139677" y="157938"/>
                  </a:lnTo>
                  <a:lnTo>
                    <a:pt x="49336" y="157938"/>
                  </a:lnTo>
                  <a:lnTo>
                    <a:pt x="49336" y="308098"/>
                  </a:lnTo>
                  <a:lnTo>
                    <a:pt x="139718" y="308098"/>
                  </a:lnTo>
                  <a:lnTo>
                    <a:pt x="137060" y="321192"/>
                  </a:lnTo>
                  <a:lnTo>
                    <a:pt x="129815" y="331934"/>
                  </a:lnTo>
                  <a:lnTo>
                    <a:pt x="119077" y="339203"/>
                  </a:lnTo>
                  <a:lnTo>
                    <a:pt x="105940" y="341876"/>
                  </a:lnTo>
                  <a:close/>
                </a:path>
                <a:path w="466725" h="422909">
                  <a:moveTo>
                    <a:pt x="139718" y="308098"/>
                  </a:moveTo>
                  <a:lnTo>
                    <a:pt x="106043" y="308098"/>
                  </a:lnTo>
                  <a:lnTo>
                    <a:pt x="105940" y="157938"/>
                  </a:lnTo>
                  <a:lnTo>
                    <a:pt x="139718" y="157938"/>
                  </a:lnTo>
                  <a:lnTo>
                    <a:pt x="139718" y="308098"/>
                  </a:lnTo>
                  <a:close/>
                </a:path>
                <a:path w="466725" h="422909">
                  <a:moveTo>
                    <a:pt x="261320" y="341876"/>
                  </a:moveTo>
                  <a:lnTo>
                    <a:pt x="204614" y="341876"/>
                  </a:lnTo>
                  <a:lnTo>
                    <a:pt x="191498" y="339203"/>
                  </a:lnTo>
                  <a:lnTo>
                    <a:pt x="180751" y="331934"/>
                  </a:lnTo>
                  <a:lnTo>
                    <a:pt x="173499" y="321192"/>
                  </a:lnTo>
                  <a:lnTo>
                    <a:pt x="170835" y="308098"/>
                  </a:lnTo>
                  <a:lnTo>
                    <a:pt x="170856" y="33675"/>
                  </a:lnTo>
                  <a:lnTo>
                    <a:pt x="173523" y="20597"/>
                  </a:lnTo>
                  <a:lnTo>
                    <a:pt x="180795" y="9864"/>
                  </a:lnTo>
                  <a:lnTo>
                    <a:pt x="191548" y="2643"/>
                  </a:lnTo>
                  <a:lnTo>
                    <a:pt x="204614" y="0"/>
                  </a:lnTo>
                  <a:lnTo>
                    <a:pt x="261320" y="0"/>
                  </a:lnTo>
                  <a:lnTo>
                    <a:pt x="274457" y="2643"/>
                  </a:lnTo>
                  <a:lnTo>
                    <a:pt x="285195" y="9864"/>
                  </a:lnTo>
                  <a:lnTo>
                    <a:pt x="292440" y="20597"/>
                  </a:lnTo>
                  <a:lnTo>
                    <a:pt x="295078" y="33675"/>
                  </a:lnTo>
                  <a:lnTo>
                    <a:pt x="204716" y="33675"/>
                  </a:lnTo>
                  <a:lnTo>
                    <a:pt x="204818" y="308098"/>
                  </a:lnTo>
                  <a:lnTo>
                    <a:pt x="295098" y="308098"/>
                  </a:lnTo>
                  <a:lnTo>
                    <a:pt x="292440" y="321192"/>
                  </a:lnTo>
                  <a:lnTo>
                    <a:pt x="285195" y="331934"/>
                  </a:lnTo>
                  <a:lnTo>
                    <a:pt x="274457" y="339203"/>
                  </a:lnTo>
                  <a:lnTo>
                    <a:pt x="261320" y="341876"/>
                  </a:lnTo>
                  <a:close/>
                </a:path>
                <a:path w="466725" h="422909">
                  <a:moveTo>
                    <a:pt x="295098" y="308098"/>
                  </a:moveTo>
                  <a:lnTo>
                    <a:pt x="261627" y="308098"/>
                  </a:lnTo>
                  <a:lnTo>
                    <a:pt x="261525" y="33675"/>
                  </a:lnTo>
                  <a:lnTo>
                    <a:pt x="295098" y="33675"/>
                  </a:lnTo>
                  <a:lnTo>
                    <a:pt x="295098" y="308098"/>
                  </a:lnTo>
                  <a:close/>
                </a:path>
                <a:path w="466725" h="422909">
                  <a:moveTo>
                    <a:pt x="416802" y="341876"/>
                  </a:moveTo>
                  <a:lnTo>
                    <a:pt x="360096" y="341876"/>
                  </a:lnTo>
                  <a:lnTo>
                    <a:pt x="346980" y="339203"/>
                  </a:lnTo>
                  <a:lnTo>
                    <a:pt x="336233" y="331934"/>
                  </a:lnTo>
                  <a:lnTo>
                    <a:pt x="328981" y="321192"/>
                  </a:lnTo>
                  <a:lnTo>
                    <a:pt x="326317" y="308098"/>
                  </a:lnTo>
                  <a:lnTo>
                    <a:pt x="326338" y="220070"/>
                  </a:lnTo>
                  <a:lnTo>
                    <a:pt x="328976" y="207035"/>
                  </a:lnTo>
                  <a:lnTo>
                    <a:pt x="336221" y="196297"/>
                  </a:lnTo>
                  <a:lnTo>
                    <a:pt x="346959" y="189052"/>
                  </a:lnTo>
                  <a:lnTo>
                    <a:pt x="360096" y="186394"/>
                  </a:lnTo>
                  <a:lnTo>
                    <a:pt x="416296" y="186394"/>
                  </a:lnTo>
                  <a:lnTo>
                    <a:pt x="429433" y="189052"/>
                  </a:lnTo>
                  <a:lnTo>
                    <a:pt x="429787" y="189052"/>
                  </a:lnTo>
                  <a:lnTo>
                    <a:pt x="440525" y="196297"/>
                  </a:lnTo>
                  <a:lnTo>
                    <a:pt x="447853" y="207035"/>
                  </a:lnTo>
                  <a:lnTo>
                    <a:pt x="450539" y="220070"/>
                  </a:lnTo>
                  <a:lnTo>
                    <a:pt x="360198" y="220070"/>
                  </a:lnTo>
                  <a:lnTo>
                    <a:pt x="360198" y="308098"/>
                  </a:lnTo>
                  <a:lnTo>
                    <a:pt x="450580" y="308098"/>
                  </a:lnTo>
                  <a:lnTo>
                    <a:pt x="447922" y="321192"/>
                  </a:lnTo>
                  <a:lnTo>
                    <a:pt x="440677" y="331934"/>
                  </a:lnTo>
                  <a:lnTo>
                    <a:pt x="429939" y="339203"/>
                  </a:lnTo>
                  <a:lnTo>
                    <a:pt x="416802" y="341876"/>
                  </a:lnTo>
                  <a:close/>
                </a:path>
                <a:path w="466725" h="422909">
                  <a:moveTo>
                    <a:pt x="450580" y="308098"/>
                  </a:moveTo>
                  <a:lnTo>
                    <a:pt x="416904" y="308098"/>
                  </a:lnTo>
                  <a:lnTo>
                    <a:pt x="416802" y="220070"/>
                  </a:lnTo>
                  <a:lnTo>
                    <a:pt x="450580" y="220070"/>
                  </a:lnTo>
                  <a:lnTo>
                    <a:pt x="450580" y="308098"/>
                  </a:lnTo>
                  <a:close/>
                </a:path>
                <a:path w="466725" h="422909">
                  <a:moveTo>
                    <a:pt x="447510" y="422637"/>
                  </a:moveTo>
                  <a:lnTo>
                    <a:pt x="18629" y="422637"/>
                  </a:lnTo>
                  <a:lnTo>
                    <a:pt x="11400" y="421165"/>
                  </a:lnTo>
                  <a:lnTo>
                    <a:pt x="5476" y="417160"/>
                  </a:lnTo>
                  <a:lnTo>
                    <a:pt x="1471" y="411236"/>
                  </a:lnTo>
                  <a:lnTo>
                    <a:pt x="0" y="404007"/>
                  </a:lnTo>
                  <a:lnTo>
                    <a:pt x="1471" y="396778"/>
                  </a:lnTo>
                  <a:lnTo>
                    <a:pt x="5476" y="390854"/>
                  </a:lnTo>
                  <a:lnTo>
                    <a:pt x="11400" y="386850"/>
                  </a:lnTo>
                  <a:lnTo>
                    <a:pt x="18629" y="385378"/>
                  </a:lnTo>
                  <a:lnTo>
                    <a:pt x="447407" y="385378"/>
                  </a:lnTo>
                  <a:lnTo>
                    <a:pt x="454695" y="386850"/>
                  </a:lnTo>
                  <a:lnTo>
                    <a:pt x="460650" y="390854"/>
                  </a:lnTo>
                  <a:lnTo>
                    <a:pt x="464666" y="396778"/>
                  </a:lnTo>
                  <a:lnTo>
                    <a:pt x="466139" y="404007"/>
                  </a:lnTo>
                  <a:lnTo>
                    <a:pt x="464667" y="411236"/>
                  </a:lnTo>
                  <a:lnTo>
                    <a:pt x="460663" y="417160"/>
                  </a:lnTo>
                  <a:lnTo>
                    <a:pt x="454739" y="421165"/>
                  </a:lnTo>
                  <a:lnTo>
                    <a:pt x="447510" y="422637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35355" y="7459203"/>
              <a:ext cx="993140" cy="993140"/>
            </a:xfrm>
            <a:custGeom>
              <a:avLst/>
              <a:gdLst/>
              <a:ahLst/>
              <a:cxnLst/>
              <a:rect l="l" t="t" r="r" b="b"/>
              <a:pathLst>
                <a:path w="993140" h="993140">
                  <a:moveTo>
                    <a:pt x="0" y="496437"/>
                  </a:moveTo>
                  <a:lnTo>
                    <a:pt x="2272" y="448637"/>
                  </a:lnTo>
                  <a:lnTo>
                    <a:pt x="8949" y="402122"/>
                  </a:lnTo>
                  <a:lnTo>
                    <a:pt x="19824" y="357101"/>
                  </a:lnTo>
                  <a:lnTo>
                    <a:pt x="34689" y="313780"/>
                  </a:lnTo>
                  <a:lnTo>
                    <a:pt x="53335" y="272369"/>
                  </a:lnTo>
                  <a:lnTo>
                    <a:pt x="75555" y="233074"/>
                  </a:lnTo>
                  <a:lnTo>
                    <a:pt x="101141" y="196105"/>
                  </a:lnTo>
                  <a:lnTo>
                    <a:pt x="129883" y="161667"/>
                  </a:lnTo>
                  <a:lnTo>
                    <a:pt x="161576" y="129970"/>
                  </a:lnTo>
                  <a:lnTo>
                    <a:pt x="196009" y="101222"/>
                  </a:lnTo>
                  <a:lnTo>
                    <a:pt x="232977" y="75630"/>
                  </a:lnTo>
                  <a:lnTo>
                    <a:pt x="272269" y="53402"/>
                  </a:lnTo>
                  <a:lnTo>
                    <a:pt x="313679" y="34746"/>
                  </a:lnTo>
                  <a:lnTo>
                    <a:pt x="356999" y="19870"/>
                  </a:lnTo>
                  <a:lnTo>
                    <a:pt x="402020" y="8981"/>
                  </a:lnTo>
                  <a:lnTo>
                    <a:pt x="448535" y="2289"/>
                  </a:lnTo>
                  <a:lnTo>
                    <a:pt x="496334" y="0"/>
                  </a:lnTo>
                  <a:lnTo>
                    <a:pt x="544135" y="2256"/>
                  </a:lnTo>
                  <a:lnTo>
                    <a:pt x="590653" y="8921"/>
                  </a:lnTo>
                  <a:lnTo>
                    <a:pt x="635678" y="19788"/>
                  </a:lnTo>
                  <a:lnTo>
                    <a:pt x="679004" y="34648"/>
                  </a:lnTo>
                  <a:lnTo>
                    <a:pt x="720421" y="53293"/>
                  </a:lnTo>
                  <a:lnTo>
                    <a:pt x="759722" y="75514"/>
                  </a:lnTo>
                  <a:lnTo>
                    <a:pt x="796697" y="101104"/>
                  </a:lnTo>
                  <a:lnTo>
                    <a:pt x="831140" y="129853"/>
                  </a:lnTo>
                  <a:lnTo>
                    <a:pt x="862841" y="161555"/>
                  </a:lnTo>
                  <a:lnTo>
                    <a:pt x="891593" y="196000"/>
                  </a:lnTo>
                  <a:lnTo>
                    <a:pt x="917187" y="232980"/>
                  </a:lnTo>
                  <a:lnTo>
                    <a:pt x="939414" y="272286"/>
                  </a:lnTo>
                  <a:lnTo>
                    <a:pt x="958068" y="313712"/>
                  </a:lnTo>
                  <a:lnTo>
                    <a:pt x="972938" y="357048"/>
                  </a:lnTo>
                  <a:lnTo>
                    <a:pt x="983818" y="402087"/>
                  </a:lnTo>
                  <a:lnTo>
                    <a:pt x="990499" y="448619"/>
                  </a:lnTo>
                  <a:lnTo>
                    <a:pt x="992772" y="496437"/>
                  </a:lnTo>
                  <a:lnTo>
                    <a:pt x="990500" y="544254"/>
                  </a:lnTo>
                  <a:lnTo>
                    <a:pt x="983822" y="590783"/>
                  </a:lnTo>
                  <a:lnTo>
                    <a:pt x="972946" y="635817"/>
                  </a:lnTo>
                  <a:lnTo>
                    <a:pt x="958081" y="679148"/>
                  </a:lnTo>
                  <a:lnTo>
                    <a:pt x="939433" y="720568"/>
                  </a:lnTo>
                  <a:lnTo>
                    <a:pt x="917211" y="759869"/>
                  </a:lnTo>
                  <a:lnTo>
                    <a:pt x="891624" y="796843"/>
                  </a:lnTo>
                  <a:lnTo>
                    <a:pt x="862877" y="831283"/>
                  </a:lnTo>
                  <a:lnTo>
                    <a:pt x="831180" y="862980"/>
                  </a:lnTo>
                  <a:lnTo>
                    <a:pt x="796741" y="891726"/>
                  </a:lnTo>
                  <a:lnTo>
                    <a:pt x="759767" y="917314"/>
                  </a:lnTo>
                  <a:lnTo>
                    <a:pt x="720466" y="939535"/>
                  </a:lnTo>
                  <a:lnTo>
                    <a:pt x="679046" y="958183"/>
                  </a:lnTo>
                  <a:lnTo>
                    <a:pt x="635715" y="973049"/>
                  </a:lnTo>
                  <a:lnTo>
                    <a:pt x="590681" y="983924"/>
                  </a:lnTo>
                  <a:lnTo>
                    <a:pt x="544151" y="990602"/>
                  </a:lnTo>
                  <a:lnTo>
                    <a:pt x="496334" y="992874"/>
                  </a:lnTo>
                  <a:lnTo>
                    <a:pt x="448518" y="990602"/>
                  </a:lnTo>
                  <a:lnTo>
                    <a:pt x="401992" y="983924"/>
                  </a:lnTo>
                  <a:lnTo>
                    <a:pt x="356962" y="973049"/>
                  </a:lnTo>
                  <a:lnTo>
                    <a:pt x="313637" y="958183"/>
                  </a:lnTo>
                  <a:lnTo>
                    <a:pt x="272224" y="939536"/>
                  </a:lnTo>
                  <a:lnTo>
                    <a:pt x="232931" y="917314"/>
                  </a:lnTo>
                  <a:lnTo>
                    <a:pt x="195966" y="891726"/>
                  </a:lnTo>
                  <a:lnTo>
                    <a:pt x="161535" y="862980"/>
                  </a:lnTo>
                  <a:lnTo>
                    <a:pt x="129847" y="831283"/>
                  </a:lnTo>
                  <a:lnTo>
                    <a:pt x="101110" y="796843"/>
                  </a:lnTo>
                  <a:lnTo>
                    <a:pt x="75530" y="759869"/>
                  </a:lnTo>
                  <a:lnTo>
                    <a:pt x="53317" y="720568"/>
                  </a:lnTo>
                  <a:lnTo>
                    <a:pt x="34676" y="679148"/>
                  </a:lnTo>
                  <a:lnTo>
                    <a:pt x="19817" y="635817"/>
                  </a:lnTo>
                  <a:lnTo>
                    <a:pt x="8946" y="590783"/>
                  </a:lnTo>
                  <a:lnTo>
                    <a:pt x="2271" y="544254"/>
                  </a:lnTo>
                  <a:lnTo>
                    <a:pt x="0" y="496437"/>
                  </a:lnTo>
                  <a:close/>
                </a:path>
              </a:pathLst>
            </a:custGeom>
            <a:ln w="1023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804303" y="2627193"/>
            <a:ext cx="2388235" cy="7302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800" spc="-5" dirty="0">
                <a:solidFill>
                  <a:srgbClr val="252525"/>
                </a:solidFill>
                <a:latin typeface="SimSun"/>
                <a:cs typeface="SimSun"/>
              </a:rPr>
              <a:t>主菜單：選擇遊戲模式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solidFill>
                  <a:srgbClr val="252525"/>
                </a:solidFill>
                <a:latin typeface="SimSun"/>
                <a:cs typeface="SimSun"/>
              </a:rPr>
              <a:t>（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VS</a:t>
            </a:r>
            <a:r>
              <a:rPr sz="1800" dirty="0">
                <a:solidFill>
                  <a:srgbClr val="252525"/>
                </a:solidFill>
                <a:latin typeface="SimSun"/>
                <a:cs typeface="SimSun"/>
              </a:rPr>
              <a:t>電腦、放棄功能</a:t>
            </a:r>
            <a:r>
              <a:rPr sz="1800" spc="-50" dirty="0">
                <a:solidFill>
                  <a:srgbClr val="252525"/>
                </a:solidFill>
                <a:latin typeface="SimSun"/>
                <a:cs typeface="SimSun"/>
              </a:rPr>
              <a:t>）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465492" y="2644755"/>
            <a:ext cx="2037080" cy="1134110"/>
            <a:chOff x="12465492" y="2644755"/>
            <a:chExt cx="2037080" cy="1134110"/>
          </a:xfrm>
        </p:grpSpPr>
        <p:sp>
          <p:nvSpPr>
            <p:cNvPr id="17" name="object 17"/>
            <p:cNvSpPr/>
            <p:nvPr/>
          </p:nvSpPr>
          <p:spPr>
            <a:xfrm>
              <a:off x="13883630" y="2654222"/>
              <a:ext cx="609600" cy="29845"/>
            </a:xfrm>
            <a:custGeom>
              <a:avLst/>
              <a:gdLst/>
              <a:ahLst/>
              <a:cxnLst/>
              <a:rect l="l" t="t" r="r" b="b"/>
              <a:pathLst>
                <a:path w="609600" h="29844">
                  <a:moveTo>
                    <a:pt x="0" y="0"/>
                  </a:moveTo>
                  <a:lnTo>
                    <a:pt x="609125" y="29713"/>
                  </a:lnTo>
                </a:path>
              </a:pathLst>
            </a:custGeom>
            <a:ln w="18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65482" y="2745891"/>
              <a:ext cx="1033144" cy="1033144"/>
            </a:xfrm>
            <a:custGeom>
              <a:avLst/>
              <a:gdLst/>
              <a:ahLst/>
              <a:cxnLst/>
              <a:rect l="l" t="t" r="r" b="b"/>
              <a:pathLst>
                <a:path w="1033144" h="1033145">
                  <a:moveTo>
                    <a:pt x="749109" y="464908"/>
                  </a:moveTo>
                  <a:lnTo>
                    <a:pt x="749096" y="405917"/>
                  </a:lnTo>
                  <a:lnTo>
                    <a:pt x="744740" y="384581"/>
                  </a:lnTo>
                  <a:lnTo>
                    <a:pt x="744588" y="384365"/>
                  </a:lnTo>
                  <a:lnTo>
                    <a:pt x="732840" y="367055"/>
                  </a:lnTo>
                  <a:lnTo>
                    <a:pt x="715302" y="355333"/>
                  </a:lnTo>
                  <a:lnTo>
                    <a:pt x="715302" y="498475"/>
                  </a:lnTo>
                  <a:lnTo>
                    <a:pt x="715302" y="678992"/>
                  </a:lnTo>
                  <a:lnTo>
                    <a:pt x="713041" y="684377"/>
                  </a:lnTo>
                  <a:lnTo>
                    <a:pt x="704646" y="692721"/>
                  </a:lnTo>
                  <a:lnTo>
                    <a:pt x="699312" y="694956"/>
                  </a:lnTo>
                  <a:lnTo>
                    <a:pt x="332079" y="694956"/>
                  </a:lnTo>
                  <a:lnTo>
                    <a:pt x="326656" y="692721"/>
                  </a:lnTo>
                  <a:lnTo>
                    <a:pt x="318249" y="684377"/>
                  </a:lnTo>
                  <a:lnTo>
                    <a:pt x="316001" y="678992"/>
                  </a:lnTo>
                  <a:lnTo>
                    <a:pt x="316001" y="498475"/>
                  </a:lnTo>
                  <a:lnTo>
                    <a:pt x="715302" y="498475"/>
                  </a:lnTo>
                  <a:lnTo>
                    <a:pt x="715302" y="355333"/>
                  </a:lnTo>
                  <a:lnTo>
                    <a:pt x="715200" y="405917"/>
                  </a:lnTo>
                  <a:lnTo>
                    <a:pt x="715200" y="464908"/>
                  </a:lnTo>
                  <a:lnTo>
                    <a:pt x="316103" y="464908"/>
                  </a:lnTo>
                  <a:lnTo>
                    <a:pt x="316103" y="405917"/>
                  </a:lnTo>
                  <a:lnTo>
                    <a:pt x="317804" y="397535"/>
                  </a:lnTo>
                  <a:lnTo>
                    <a:pt x="322465" y="390677"/>
                  </a:lnTo>
                  <a:lnTo>
                    <a:pt x="329374" y="386054"/>
                  </a:lnTo>
                  <a:lnTo>
                    <a:pt x="337820" y="384365"/>
                  </a:lnTo>
                  <a:lnTo>
                    <a:pt x="412318" y="384365"/>
                  </a:lnTo>
                  <a:lnTo>
                    <a:pt x="412318" y="428701"/>
                  </a:lnTo>
                  <a:lnTo>
                    <a:pt x="419900" y="436232"/>
                  </a:lnTo>
                  <a:lnTo>
                    <a:pt x="438543" y="436232"/>
                  </a:lnTo>
                  <a:lnTo>
                    <a:pt x="446125" y="428701"/>
                  </a:lnTo>
                  <a:lnTo>
                    <a:pt x="446125" y="384365"/>
                  </a:lnTo>
                  <a:lnTo>
                    <a:pt x="585063" y="384365"/>
                  </a:lnTo>
                  <a:lnTo>
                    <a:pt x="585063" y="428701"/>
                  </a:lnTo>
                  <a:lnTo>
                    <a:pt x="592645" y="436232"/>
                  </a:lnTo>
                  <a:lnTo>
                    <a:pt x="611301" y="436232"/>
                  </a:lnTo>
                  <a:lnTo>
                    <a:pt x="618883" y="428701"/>
                  </a:lnTo>
                  <a:lnTo>
                    <a:pt x="618883" y="384365"/>
                  </a:lnTo>
                  <a:lnTo>
                    <a:pt x="693470" y="384365"/>
                  </a:lnTo>
                  <a:lnTo>
                    <a:pt x="701929" y="386054"/>
                  </a:lnTo>
                  <a:lnTo>
                    <a:pt x="708837" y="390677"/>
                  </a:lnTo>
                  <a:lnTo>
                    <a:pt x="713486" y="397535"/>
                  </a:lnTo>
                  <a:lnTo>
                    <a:pt x="715200" y="405917"/>
                  </a:lnTo>
                  <a:lnTo>
                    <a:pt x="715200" y="355269"/>
                  </a:lnTo>
                  <a:lnTo>
                    <a:pt x="693572" y="350901"/>
                  </a:lnTo>
                  <a:lnTo>
                    <a:pt x="618985" y="350901"/>
                  </a:lnTo>
                  <a:lnTo>
                    <a:pt x="618985" y="307378"/>
                  </a:lnTo>
                  <a:lnTo>
                    <a:pt x="611403" y="299847"/>
                  </a:lnTo>
                  <a:lnTo>
                    <a:pt x="592747" y="299847"/>
                  </a:lnTo>
                  <a:lnTo>
                    <a:pt x="585165" y="307378"/>
                  </a:lnTo>
                  <a:lnTo>
                    <a:pt x="585165" y="350901"/>
                  </a:lnTo>
                  <a:lnTo>
                    <a:pt x="446125" y="350901"/>
                  </a:lnTo>
                  <a:lnTo>
                    <a:pt x="446125" y="307378"/>
                  </a:lnTo>
                  <a:lnTo>
                    <a:pt x="438543" y="299847"/>
                  </a:lnTo>
                  <a:lnTo>
                    <a:pt x="420001" y="299847"/>
                  </a:lnTo>
                  <a:lnTo>
                    <a:pt x="412419" y="307378"/>
                  </a:lnTo>
                  <a:lnTo>
                    <a:pt x="412419" y="350901"/>
                  </a:lnTo>
                  <a:lnTo>
                    <a:pt x="337820" y="350901"/>
                  </a:lnTo>
                  <a:lnTo>
                    <a:pt x="298564" y="367055"/>
                  </a:lnTo>
                  <a:lnTo>
                    <a:pt x="282308" y="405917"/>
                  </a:lnTo>
                  <a:lnTo>
                    <a:pt x="282282" y="673290"/>
                  </a:lnTo>
                  <a:lnTo>
                    <a:pt x="286664" y="694690"/>
                  </a:lnTo>
                  <a:lnTo>
                    <a:pt x="298602" y="712228"/>
                  </a:lnTo>
                  <a:lnTo>
                    <a:pt x="316268" y="724065"/>
                  </a:lnTo>
                  <a:lnTo>
                    <a:pt x="337820" y="728421"/>
                  </a:lnTo>
                  <a:lnTo>
                    <a:pt x="693572" y="728421"/>
                  </a:lnTo>
                  <a:lnTo>
                    <a:pt x="732790" y="712228"/>
                  </a:lnTo>
                  <a:lnTo>
                    <a:pt x="749109" y="673290"/>
                  </a:lnTo>
                  <a:lnTo>
                    <a:pt x="749109" y="498475"/>
                  </a:lnTo>
                  <a:lnTo>
                    <a:pt x="749109" y="464908"/>
                  </a:lnTo>
                  <a:close/>
                </a:path>
                <a:path w="1033144" h="1033145">
                  <a:moveTo>
                    <a:pt x="1032611" y="516305"/>
                  </a:moveTo>
                  <a:lnTo>
                    <a:pt x="1030516" y="469315"/>
                  </a:lnTo>
                  <a:lnTo>
                    <a:pt x="1024305" y="423506"/>
                  </a:lnTo>
                  <a:lnTo>
                    <a:pt x="1014183" y="379069"/>
                  </a:lnTo>
                  <a:lnTo>
                    <a:pt x="1000315" y="336169"/>
                  </a:lnTo>
                  <a:lnTo>
                    <a:pt x="996657" y="327520"/>
                  </a:lnTo>
                  <a:lnTo>
                    <a:pt x="996657" y="516305"/>
                  </a:lnTo>
                  <a:lnTo>
                    <a:pt x="994181" y="565429"/>
                  </a:lnTo>
                  <a:lnTo>
                    <a:pt x="986904" y="613117"/>
                  </a:lnTo>
                  <a:lnTo>
                    <a:pt x="975067" y="659155"/>
                  </a:lnTo>
                  <a:lnTo>
                    <a:pt x="958913" y="703287"/>
                  </a:lnTo>
                  <a:lnTo>
                    <a:pt x="938682" y="745274"/>
                  </a:lnTo>
                  <a:lnTo>
                    <a:pt x="914628" y="784885"/>
                  </a:lnTo>
                  <a:lnTo>
                    <a:pt x="886980" y="821855"/>
                  </a:lnTo>
                  <a:lnTo>
                    <a:pt x="855980" y="855967"/>
                  </a:lnTo>
                  <a:lnTo>
                    <a:pt x="821867" y="886980"/>
                  </a:lnTo>
                  <a:lnTo>
                    <a:pt x="784885" y="914628"/>
                  </a:lnTo>
                  <a:lnTo>
                    <a:pt x="745274" y="938682"/>
                  </a:lnTo>
                  <a:lnTo>
                    <a:pt x="703287" y="958913"/>
                  </a:lnTo>
                  <a:lnTo>
                    <a:pt x="659155" y="975067"/>
                  </a:lnTo>
                  <a:lnTo>
                    <a:pt x="613117" y="986904"/>
                  </a:lnTo>
                  <a:lnTo>
                    <a:pt x="565429" y="994181"/>
                  </a:lnTo>
                  <a:lnTo>
                    <a:pt x="516318" y="996657"/>
                  </a:lnTo>
                  <a:lnTo>
                    <a:pt x="467194" y="994181"/>
                  </a:lnTo>
                  <a:lnTo>
                    <a:pt x="419506" y="986904"/>
                  </a:lnTo>
                  <a:lnTo>
                    <a:pt x="373468" y="975067"/>
                  </a:lnTo>
                  <a:lnTo>
                    <a:pt x="329336" y="958913"/>
                  </a:lnTo>
                  <a:lnTo>
                    <a:pt x="287350" y="938682"/>
                  </a:lnTo>
                  <a:lnTo>
                    <a:pt x="247738" y="914628"/>
                  </a:lnTo>
                  <a:lnTo>
                    <a:pt x="210769" y="886980"/>
                  </a:lnTo>
                  <a:lnTo>
                    <a:pt x="176657" y="855967"/>
                  </a:lnTo>
                  <a:lnTo>
                    <a:pt x="145656" y="821855"/>
                  </a:lnTo>
                  <a:lnTo>
                    <a:pt x="117995" y="784885"/>
                  </a:lnTo>
                  <a:lnTo>
                    <a:pt x="93941" y="745274"/>
                  </a:lnTo>
                  <a:lnTo>
                    <a:pt x="73710" y="703287"/>
                  </a:lnTo>
                  <a:lnTo>
                    <a:pt x="57556" y="659155"/>
                  </a:lnTo>
                  <a:lnTo>
                    <a:pt x="45720" y="613117"/>
                  </a:lnTo>
                  <a:lnTo>
                    <a:pt x="38442" y="565429"/>
                  </a:lnTo>
                  <a:lnTo>
                    <a:pt x="38341" y="563308"/>
                  </a:lnTo>
                  <a:lnTo>
                    <a:pt x="36880" y="534289"/>
                  </a:lnTo>
                  <a:lnTo>
                    <a:pt x="36804" y="532879"/>
                  </a:lnTo>
                  <a:lnTo>
                    <a:pt x="35966" y="516305"/>
                  </a:lnTo>
                  <a:lnTo>
                    <a:pt x="36880" y="498335"/>
                  </a:lnTo>
                  <a:lnTo>
                    <a:pt x="38442" y="467194"/>
                  </a:lnTo>
                  <a:lnTo>
                    <a:pt x="45720" y="419506"/>
                  </a:lnTo>
                  <a:lnTo>
                    <a:pt x="57556" y="373468"/>
                  </a:lnTo>
                  <a:lnTo>
                    <a:pt x="73710" y="329336"/>
                  </a:lnTo>
                  <a:lnTo>
                    <a:pt x="93941" y="287350"/>
                  </a:lnTo>
                  <a:lnTo>
                    <a:pt x="117995" y="247738"/>
                  </a:lnTo>
                  <a:lnTo>
                    <a:pt x="145656" y="210769"/>
                  </a:lnTo>
                  <a:lnTo>
                    <a:pt x="176657" y="176657"/>
                  </a:lnTo>
                  <a:lnTo>
                    <a:pt x="210769" y="145643"/>
                  </a:lnTo>
                  <a:lnTo>
                    <a:pt x="247738" y="117995"/>
                  </a:lnTo>
                  <a:lnTo>
                    <a:pt x="287350" y="93941"/>
                  </a:lnTo>
                  <a:lnTo>
                    <a:pt x="329336" y="73710"/>
                  </a:lnTo>
                  <a:lnTo>
                    <a:pt x="373468" y="57556"/>
                  </a:lnTo>
                  <a:lnTo>
                    <a:pt x="419506" y="45720"/>
                  </a:lnTo>
                  <a:lnTo>
                    <a:pt x="467194" y="38442"/>
                  </a:lnTo>
                  <a:lnTo>
                    <a:pt x="516318" y="35966"/>
                  </a:lnTo>
                  <a:lnTo>
                    <a:pt x="565429" y="38442"/>
                  </a:lnTo>
                  <a:lnTo>
                    <a:pt x="613117" y="45720"/>
                  </a:lnTo>
                  <a:lnTo>
                    <a:pt x="659155" y="57556"/>
                  </a:lnTo>
                  <a:lnTo>
                    <a:pt x="703287" y="73710"/>
                  </a:lnTo>
                  <a:lnTo>
                    <a:pt x="745274" y="93941"/>
                  </a:lnTo>
                  <a:lnTo>
                    <a:pt x="784885" y="117995"/>
                  </a:lnTo>
                  <a:lnTo>
                    <a:pt x="821867" y="145643"/>
                  </a:lnTo>
                  <a:lnTo>
                    <a:pt x="855980" y="176657"/>
                  </a:lnTo>
                  <a:lnTo>
                    <a:pt x="886980" y="210769"/>
                  </a:lnTo>
                  <a:lnTo>
                    <a:pt x="914628" y="247738"/>
                  </a:lnTo>
                  <a:lnTo>
                    <a:pt x="938682" y="287350"/>
                  </a:lnTo>
                  <a:lnTo>
                    <a:pt x="958913" y="329336"/>
                  </a:lnTo>
                  <a:lnTo>
                    <a:pt x="975067" y="373468"/>
                  </a:lnTo>
                  <a:lnTo>
                    <a:pt x="986904" y="419506"/>
                  </a:lnTo>
                  <a:lnTo>
                    <a:pt x="994181" y="467194"/>
                  </a:lnTo>
                  <a:lnTo>
                    <a:pt x="996657" y="516305"/>
                  </a:lnTo>
                  <a:lnTo>
                    <a:pt x="996657" y="327520"/>
                  </a:lnTo>
                  <a:lnTo>
                    <a:pt x="962126" y="255727"/>
                  </a:lnTo>
                  <a:lnTo>
                    <a:pt x="938161" y="218567"/>
                  </a:lnTo>
                  <a:lnTo>
                    <a:pt x="911186" y="183667"/>
                  </a:lnTo>
                  <a:lnTo>
                    <a:pt x="881392" y="151231"/>
                  </a:lnTo>
                  <a:lnTo>
                    <a:pt x="848956" y="121437"/>
                  </a:lnTo>
                  <a:lnTo>
                    <a:pt x="814070" y="94462"/>
                  </a:lnTo>
                  <a:lnTo>
                    <a:pt x="776897" y="70497"/>
                  </a:lnTo>
                  <a:lnTo>
                    <a:pt x="737628" y="49720"/>
                  </a:lnTo>
                  <a:lnTo>
                    <a:pt x="696468" y="32308"/>
                  </a:lnTo>
                  <a:lnTo>
                    <a:pt x="653567" y="18440"/>
                  </a:lnTo>
                  <a:lnTo>
                    <a:pt x="609117" y="8318"/>
                  </a:lnTo>
                  <a:lnTo>
                    <a:pt x="563308" y="2108"/>
                  </a:lnTo>
                  <a:lnTo>
                    <a:pt x="516318" y="0"/>
                  </a:lnTo>
                  <a:lnTo>
                    <a:pt x="469328" y="2108"/>
                  </a:lnTo>
                  <a:lnTo>
                    <a:pt x="423519" y="8318"/>
                  </a:lnTo>
                  <a:lnTo>
                    <a:pt x="379069" y="18440"/>
                  </a:lnTo>
                  <a:lnTo>
                    <a:pt x="336169" y="32308"/>
                  </a:lnTo>
                  <a:lnTo>
                    <a:pt x="294995" y="49720"/>
                  </a:lnTo>
                  <a:lnTo>
                    <a:pt x="255727" y="70497"/>
                  </a:lnTo>
                  <a:lnTo>
                    <a:pt x="218567" y="94462"/>
                  </a:lnTo>
                  <a:lnTo>
                    <a:pt x="183667" y="121437"/>
                  </a:lnTo>
                  <a:lnTo>
                    <a:pt x="151231" y="151231"/>
                  </a:lnTo>
                  <a:lnTo>
                    <a:pt x="121437" y="183667"/>
                  </a:lnTo>
                  <a:lnTo>
                    <a:pt x="94475" y="218567"/>
                  </a:lnTo>
                  <a:lnTo>
                    <a:pt x="70497" y="255727"/>
                  </a:lnTo>
                  <a:lnTo>
                    <a:pt x="49720" y="294995"/>
                  </a:lnTo>
                  <a:lnTo>
                    <a:pt x="32308" y="336169"/>
                  </a:lnTo>
                  <a:lnTo>
                    <a:pt x="18453" y="379069"/>
                  </a:lnTo>
                  <a:lnTo>
                    <a:pt x="8318" y="423506"/>
                  </a:lnTo>
                  <a:lnTo>
                    <a:pt x="2120" y="469315"/>
                  </a:lnTo>
                  <a:lnTo>
                    <a:pt x="0" y="516305"/>
                  </a:lnTo>
                  <a:lnTo>
                    <a:pt x="2120" y="563308"/>
                  </a:lnTo>
                  <a:lnTo>
                    <a:pt x="8318" y="609117"/>
                  </a:lnTo>
                  <a:lnTo>
                    <a:pt x="18453" y="653554"/>
                  </a:lnTo>
                  <a:lnTo>
                    <a:pt x="32308" y="696455"/>
                  </a:lnTo>
                  <a:lnTo>
                    <a:pt x="49720" y="737628"/>
                  </a:lnTo>
                  <a:lnTo>
                    <a:pt x="70497" y="776897"/>
                  </a:lnTo>
                  <a:lnTo>
                    <a:pt x="94475" y="814057"/>
                  </a:lnTo>
                  <a:lnTo>
                    <a:pt x="121437" y="848956"/>
                  </a:lnTo>
                  <a:lnTo>
                    <a:pt x="151231" y="881392"/>
                  </a:lnTo>
                  <a:lnTo>
                    <a:pt x="183667" y="911186"/>
                  </a:lnTo>
                  <a:lnTo>
                    <a:pt x="218567" y="938161"/>
                  </a:lnTo>
                  <a:lnTo>
                    <a:pt x="255727" y="962126"/>
                  </a:lnTo>
                  <a:lnTo>
                    <a:pt x="294995" y="982903"/>
                  </a:lnTo>
                  <a:lnTo>
                    <a:pt x="336169" y="1000315"/>
                  </a:lnTo>
                  <a:lnTo>
                    <a:pt x="379069" y="1014171"/>
                  </a:lnTo>
                  <a:lnTo>
                    <a:pt x="423519" y="1024305"/>
                  </a:lnTo>
                  <a:lnTo>
                    <a:pt x="469328" y="1030516"/>
                  </a:lnTo>
                  <a:lnTo>
                    <a:pt x="516318" y="1032624"/>
                  </a:lnTo>
                  <a:lnTo>
                    <a:pt x="563308" y="1030516"/>
                  </a:lnTo>
                  <a:lnTo>
                    <a:pt x="609117" y="1024305"/>
                  </a:lnTo>
                  <a:lnTo>
                    <a:pt x="651522" y="1014641"/>
                  </a:lnTo>
                  <a:lnTo>
                    <a:pt x="696468" y="1000315"/>
                  </a:lnTo>
                  <a:lnTo>
                    <a:pt x="737628" y="982903"/>
                  </a:lnTo>
                  <a:lnTo>
                    <a:pt x="776897" y="962126"/>
                  </a:lnTo>
                  <a:lnTo>
                    <a:pt x="814070" y="938161"/>
                  </a:lnTo>
                  <a:lnTo>
                    <a:pt x="848956" y="911186"/>
                  </a:lnTo>
                  <a:lnTo>
                    <a:pt x="881392" y="881392"/>
                  </a:lnTo>
                  <a:lnTo>
                    <a:pt x="911186" y="848956"/>
                  </a:lnTo>
                  <a:lnTo>
                    <a:pt x="938161" y="814057"/>
                  </a:lnTo>
                  <a:lnTo>
                    <a:pt x="962126" y="776897"/>
                  </a:lnTo>
                  <a:lnTo>
                    <a:pt x="982903" y="737628"/>
                  </a:lnTo>
                  <a:lnTo>
                    <a:pt x="1000315" y="696455"/>
                  </a:lnTo>
                  <a:lnTo>
                    <a:pt x="1014183" y="653554"/>
                  </a:lnTo>
                  <a:lnTo>
                    <a:pt x="1024305" y="609117"/>
                  </a:lnTo>
                  <a:lnTo>
                    <a:pt x="1030516" y="563308"/>
                  </a:lnTo>
                  <a:lnTo>
                    <a:pt x="1032611" y="516305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7239165" y="1944565"/>
            <a:ext cx="4601845" cy="2210435"/>
          </a:xfrm>
          <a:custGeom>
            <a:avLst/>
            <a:gdLst/>
            <a:ahLst/>
            <a:cxnLst/>
            <a:rect l="l" t="t" r="r" b="b"/>
            <a:pathLst>
              <a:path w="4601845" h="2210435">
                <a:moveTo>
                  <a:pt x="4586478" y="2210000"/>
                </a:moveTo>
                <a:lnTo>
                  <a:pt x="17980" y="2210000"/>
                </a:lnTo>
                <a:lnTo>
                  <a:pt x="10966" y="2208604"/>
                </a:lnTo>
                <a:lnTo>
                  <a:pt x="5253" y="2204759"/>
                </a:lnTo>
                <a:lnTo>
                  <a:pt x="1408" y="2199046"/>
                </a:lnTo>
                <a:lnTo>
                  <a:pt x="0" y="2192032"/>
                </a:lnTo>
                <a:lnTo>
                  <a:pt x="0" y="607550"/>
                </a:lnTo>
                <a:lnTo>
                  <a:pt x="1952" y="603029"/>
                </a:lnTo>
                <a:lnTo>
                  <a:pt x="608270" y="1849"/>
                </a:lnTo>
                <a:lnTo>
                  <a:pt x="612791" y="0"/>
                </a:lnTo>
                <a:lnTo>
                  <a:pt x="4586478" y="0"/>
                </a:lnTo>
                <a:lnTo>
                  <a:pt x="4593492" y="1408"/>
                </a:lnTo>
                <a:lnTo>
                  <a:pt x="4599206" y="5253"/>
                </a:lnTo>
                <a:lnTo>
                  <a:pt x="4601290" y="8349"/>
                </a:lnTo>
                <a:lnTo>
                  <a:pt x="4601290" y="17981"/>
                </a:lnTo>
                <a:lnTo>
                  <a:pt x="617517" y="17981"/>
                </a:lnTo>
                <a:lnTo>
                  <a:pt x="617517" y="35961"/>
                </a:lnTo>
                <a:lnTo>
                  <a:pt x="624870" y="35961"/>
                </a:lnTo>
                <a:lnTo>
                  <a:pt x="43571" y="612379"/>
                </a:lnTo>
                <a:lnTo>
                  <a:pt x="17980" y="612379"/>
                </a:lnTo>
                <a:lnTo>
                  <a:pt x="30619" y="625223"/>
                </a:lnTo>
                <a:lnTo>
                  <a:pt x="35962" y="625223"/>
                </a:lnTo>
                <a:lnTo>
                  <a:pt x="35962" y="2174051"/>
                </a:lnTo>
                <a:lnTo>
                  <a:pt x="17980" y="2174051"/>
                </a:lnTo>
                <a:lnTo>
                  <a:pt x="17980" y="2192032"/>
                </a:lnTo>
                <a:lnTo>
                  <a:pt x="4601290" y="2192032"/>
                </a:lnTo>
                <a:lnTo>
                  <a:pt x="4601290" y="2201663"/>
                </a:lnTo>
                <a:lnTo>
                  <a:pt x="4599206" y="2204759"/>
                </a:lnTo>
                <a:lnTo>
                  <a:pt x="4593492" y="2208604"/>
                </a:lnTo>
                <a:lnTo>
                  <a:pt x="4586478" y="2210000"/>
                </a:lnTo>
                <a:close/>
              </a:path>
              <a:path w="4601845" h="2210435">
                <a:moveTo>
                  <a:pt x="624870" y="35961"/>
                </a:moveTo>
                <a:lnTo>
                  <a:pt x="617517" y="35961"/>
                </a:lnTo>
                <a:lnTo>
                  <a:pt x="617517" y="17981"/>
                </a:lnTo>
                <a:lnTo>
                  <a:pt x="630155" y="30721"/>
                </a:lnTo>
                <a:lnTo>
                  <a:pt x="624870" y="35961"/>
                </a:lnTo>
                <a:close/>
              </a:path>
              <a:path w="4601845" h="2210435">
                <a:moveTo>
                  <a:pt x="4568497" y="35961"/>
                </a:moveTo>
                <a:lnTo>
                  <a:pt x="624870" y="35961"/>
                </a:lnTo>
                <a:lnTo>
                  <a:pt x="630155" y="30721"/>
                </a:lnTo>
                <a:lnTo>
                  <a:pt x="617517" y="17981"/>
                </a:lnTo>
                <a:lnTo>
                  <a:pt x="4568497" y="17981"/>
                </a:lnTo>
                <a:lnTo>
                  <a:pt x="4568497" y="35961"/>
                </a:lnTo>
                <a:close/>
              </a:path>
              <a:path w="4601845" h="2210435">
                <a:moveTo>
                  <a:pt x="4586478" y="2192032"/>
                </a:moveTo>
                <a:lnTo>
                  <a:pt x="4568497" y="2192032"/>
                </a:lnTo>
                <a:lnTo>
                  <a:pt x="4568497" y="17981"/>
                </a:lnTo>
                <a:lnTo>
                  <a:pt x="4586478" y="17981"/>
                </a:lnTo>
                <a:lnTo>
                  <a:pt x="4586478" y="35961"/>
                </a:lnTo>
                <a:lnTo>
                  <a:pt x="4601290" y="35961"/>
                </a:lnTo>
                <a:lnTo>
                  <a:pt x="4601290" y="2174051"/>
                </a:lnTo>
                <a:lnTo>
                  <a:pt x="4586478" y="2174051"/>
                </a:lnTo>
                <a:lnTo>
                  <a:pt x="4586478" y="2192032"/>
                </a:lnTo>
                <a:close/>
              </a:path>
              <a:path w="4601845" h="2210435">
                <a:moveTo>
                  <a:pt x="4601290" y="35961"/>
                </a:moveTo>
                <a:lnTo>
                  <a:pt x="4586478" y="35961"/>
                </a:lnTo>
                <a:lnTo>
                  <a:pt x="4586478" y="17981"/>
                </a:lnTo>
                <a:lnTo>
                  <a:pt x="4601290" y="17981"/>
                </a:lnTo>
                <a:lnTo>
                  <a:pt x="4601290" y="35961"/>
                </a:lnTo>
                <a:close/>
              </a:path>
              <a:path w="4601845" h="2210435">
                <a:moveTo>
                  <a:pt x="30619" y="625223"/>
                </a:moveTo>
                <a:lnTo>
                  <a:pt x="17980" y="612379"/>
                </a:lnTo>
                <a:lnTo>
                  <a:pt x="35962" y="612379"/>
                </a:lnTo>
                <a:lnTo>
                  <a:pt x="35962" y="619925"/>
                </a:lnTo>
                <a:lnTo>
                  <a:pt x="30619" y="625223"/>
                </a:lnTo>
                <a:close/>
              </a:path>
              <a:path w="4601845" h="2210435">
                <a:moveTo>
                  <a:pt x="35962" y="619925"/>
                </a:moveTo>
                <a:lnTo>
                  <a:pt x="35962" y="612379"/>
                </a:lnTo>
                <a:lnTo>
                  <a:pt x="43571" y="612379"/>
                </a:lnTo>
                <a:lnTo>
                  <a:pt x="35962" y="619925"/>
                </a:lnTo>
                <a:close/>
              </a:path>
              <a:path w="4601845" h="2210435">
                <a:moveTo>
                  <a:pt x="35962" y="625223"/>
                </a:moveTo>
                <a:lnTo>
                  <a:pt x="30619" y="625223"/>
                </a:lnTo>
                <a:lnTo>
                  <a:pt x="35962" y="619925"/>
                </a:lnTo>
                <a:lnTo>
                  <a:pt x="35962" y="625223"/>
                </a:lnTo>
                <a:close/>
              </a:path>
              <a:path w="4601845" h="2210435">
                <a:moveTo>
                  <a:pt x="35962" y="2192032"/>
                </a:moveTo>
                <a:lnTo>
                  <a:pt x="17980" y="2192032"/>
                </a:lnTo>
                <a:lnTo>
                  <a:pt x="17980" y="2174051"/>
                </a:lnTo>
                <a:lnTo>
                  <a:pt x="35962" y="2174051"/>
                </a:lnTo>
                <a:lnTo>
                  <a:pt x="35962" y="2192032"/>
                </a:lnTo>
                <a:close/>
              </a:path>
              <a:path w="4601845" h="2210435">
                <a:moveTo>
                  <a:pt x="4568497" y="2192032"/>
                </a:moveTo>
                <a:lnTo>
                  <a:pt x="35962" y="2192032"/>
                </a:lnTo>
                <a:lnTo>
                  <a:pt x="35962" y="2174051"/>
                </a:lnTo>
                <a:lnTo>
                  <a:pt x="4568497" y="2174051"/>
                </a:lnTo>
                <a:lnTo>
                  <a:pt x="4568497" y="2192032"/>
                </a:lnTo>
                <a:close/>
              </a:path>
              <a:path w="4601845" h="2210435">
                <a:moveTo>
                  <a:pt x="4601290" y="2192032"/>
                </a:moveTo>
                <a:lnTo>
                  <a:pt x="4586478" y="2192032"/>
                </a:lnTo>
                <a:lnTo>
                  <a:pt x="4586478" y="2174051"/>
                </a:lnTo>
                <a:lnTo>
                  <a:pt x="4601290" y="2174051"/>
                </a:lnTo>
                <a:lnTo>
                  <a:pt x="4601290" y="2192032"/>
                </a:lnTo>
                <a:close/>
              </a:path>
            </a:pathLst>
          </a:custGeom>
          <a:solidFill>
            <a:srgbClr val="8FA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20003" y="2848561"/>
            <a:ext cx="254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SimSun"/>
                <a:cs typeface="SimSun"/>
              </a:rPr>
              <a:t>登入界面：用戶身份驗證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98833" y="2638324"/>
            <a:ext cx="2033270" cy="1108075"/>
            <a:chOff x="7498833" y="2638324"/>
            <a:chExt cx="2033270" cy="1108075"/>
          </a:xfrm>
        </p:grpSpPr>
        <p:sp>
          <p:nvSpPr>
            <p:cNvPr id="22" name="object 22"/>
            <p:cNvSpPr/>
            <p:nvPr/>
          </p:nvSpPr>
          <p:spPr>
            <a:xfrm>
              <a:off x="8913084" y="2647790"/>
              <a:ext cx="609600" cy="29845"/>
            </a:xfrm>
            <a:custGeom>
              <a:avLst/>
              <a:gdLst/>
              <a:ahLst/>
              <a:cxnLst/>
              <a:rect l="l" t="t" r="r" b="b"/>
              <a:pathLst>
                <a:path w="609600" h="29844">
                  <a:moveTo>
                    <a:pt x="0" y="0"/>
                  </a:moveTo>
                  <a:lnTo>
                    <a:pt x="609125" y="29713"/>
                  </a:lnTo>
                </a:path>
              </a:pathLst>
            </a:custGeom>
            <a:ln w="18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03951" y="2748361"/>
              <a:ext cx="993140" cy="993140"/>
            </a:xfrm>
            <a:custGeom>
              <a:avLst/>
              <a:gdLst/>
              <a:ahLst/>
              <a:cxnLst/>
              <a:rect l="l" t="t" r="r" b="b"/>
              <a:pathLst>
                <a:path w="993140" h="993139">
                  <a:moveTo>
                    <a:pt x="0" y="496437"/>
                  </a:moveTo>
                  <a:lnTo>
                    <a:pt x="2272" y="448637"/>
                  </a:lnTo>
                  <a:lnTo>
                    <a:pt x="8949" y="402122"/>
                  </a:lnTo>
                  <a:lnTo>
                    <a:pt x="19824" y="357101"/>
                  </a:lnTo>
                  <a:lnTo>
                    <a:pt x="34689" y="313780"/>
                  </a:lnTo>
                  <a:lnTo>
                    <a:pt x="53335" y="272369"/>
                  </a:lnTo>
                  <a:lnTo>
                    <a:pt x="75555" y="233074"/>
                  </a:lnTo>
                  <a:lnTo>
                    <a:pt x="101141" y="196105"/>
                  </a:lnTo>
                  <a:lnTo>
                    <a:pt x="129883" y="161667"/>
                  </a:lnTo>
                  <a:lnTo>
                    <a:pt x="161576" y="129970"/>
                  </a:lnTo>
                  <a:lnTo>
                    <a:pt x="196009" y="101222"/>
                  </a:lnTo>
                  <a:lnTo>
                    <a:pt x="232977" y="75630"/>
                  </a:lnTo>
                  <a:lnTo>
                    <a:pt x="272269" y="53402"/>
                  </a:lnTo>
                  <a:lnTo>
                    <a:pt x="313679" y="34746"/>
                  </a:lnTo>
                  <a:lnTo>
                    <a:pt x="356999" y="19870"/>
                  </a:lnTo>
                  <a:lnTo>
                    <a:pt x="402020" y="8981"/>
                  </a:lnTo>
                  <a:lnTo>
                    <a:pt x="448535" y="2289"/>
                  </a:lnTo>
                  <a:lnTo>
                    <a:pt x="496334" y="0"/>
                  </a:lnTo>
                  <a:lnTo>
                    <a:pt x="544135" y="2256"/>
                  </a:lnTo>
                  <a:lnTo>
                    <a:pt x="590653" y="8921"/>
                  </a:lnTo>
                  <a:lnTo>
                    <a:pt x="635678" y="19788"/>
                  </a:lnTo>
                  <a:lnTo>
                    <a:pt x="679004" y="34648"/>
                  </a:lnTo>
                  <a:lnTo>
                    <a:pt x="720421" y="53293"/>
                  </a:lnTo>
                  <a:lnTo>
                    <a:pt x="759722" y="75514"/>
                  </a:lnTo>
                  <a:lnTo>
                    <a:pt x="796697" y="101104"/>
                  </a:lnTo>
                  <a:lnTo>
                    <a:pt x="831140" y="129853"/>
                  </a:lnTo>
                  <a:lnTo>
                    <a:pt x="862841" y="161555"/>
                  </a:lnTo>
                  <a:lnTo>
                    <a:pt x="891593" y="196000"/>
                  </a:lnTo>
                  <a:lnTo>
                    <a:pt x="917187" y="232980"/>
                  </a:lnTo>
                  <a:lnTo>
                    <a:pt x="939414" y="272286"/>
                  </a:lnTo>
                  <a:lnTo>
                    <a:pt x="958068" y="313712"/>
                  </a:lnTo>
                  <a:lnTo>
                    <a:pt x="972938" y="357048"/>
                  </a:lnTo>
                  <a:lnTo>
                    <a:pt x="983818" y="402087"/>
                  </a:lnTo>
                  <a:lnTo>
                    <a:pt x="990499" y="448619"/>
                  </a:lnTo>
                  <a:lnTo>
                    <a:pt x="992772" y="496437"/>
                  </a:lnTo>
                  <a:lnTo>
                    <a:pt x="990500" y="544254"/>
                  </a:lnTo>
                  <a:lnTo>
                    <a:pt x="983822" y="590783"/>
                  </a:lnTo>
                  <a:lnTo>
                    <a:pt x="972946" y="635817"/>
                  </a:lnTo>
                  <a:lnTo>
                    <a:pt x="958081" y="679148"/>
                  </a:lnTo>
                  <a:lnTo>
                    <a:pt x="939433" y="720568"/>
                  </a:lnTo>
                  <a:lnTo>
                    <a:pt x="917211" y="759869"/>
                  </a:lnTo>
                  <a:lnTo>
                    <a:pt x="891624" y="796843"/>
                  </a:lnTo>
                  <a:lnTo>
                    <a:pt x="862877" y="831283"/>
                  </a:lnTo>
                  <a:lnTo>
                    <a:pt x="831180" y="862980"/>
                  </a:lnTo>
                  <a:lnTo>
                    <a:pt x="796741" y="891726"/>
                  </a:lnTo>
                  <a:lnTo>
                    <a:pt x="759767" y="917314"/>
                  </a:lnTo>
                  <a:lnTo>
                    <a:pt x="720466" y="939535"/>
                  </a:lnTo>
                  <a:lnTo>
                    <a:pt x="679046" y="958183"/>
                  </a:lnTo>
                  <a:lnTo>
                    <a:pt x="635715" y="973049"/>
                  </a:lnTo>
                  <a:lnTo>
                    <a:pt x="590681" y="983924"/>
                  </a:lnTo>
                  <a:lnTo>
                    <a:pt x="544151" y="990602"/>
                  </a:lnTo>
                  <a:lnTo>
                    <a:pt x="496334" y="992874"/>
                  </a:lnTo>
                  <a:lnTo>
                    <a:pt x="448518" y="990602"/>
                  </a:lnTo>
                  <a:lnTo>
                    <a:pt x="401992" y="983924"/>
                  </a:lnTo>
                  <a:lnTo>
                    <a:pt x="356962" y="973049"/>
                  </a:lnTo>
                  <a:lnTo>
                    <a:pt x="313637" y="958183"/>
                  </a:lnTo>
                  <a:lnTo>
                    <a:pt x="272224" y="939536"/>
                  </a:lnTo>
                  <a:lnTo>
                    <a:pt x="232931" y="917314"/>
                  </a:lnTo>
                  <a:lnTo>
                    <a:pt x="195966" y="891726"/>
                  </a:lnTo>
                  <a:lnTo>
                    <a:pt x="161535" y="862980"/>
                  </a:lnTo>
                  <a:lnTo>
                    <a:pt x="129847" y="831283"/>
                  </a:lnTo>
                  <a:lnTo>
                    <a:pt x="101110" y="796843"/>
                  </a:lnTo>
                  <a:lnTo>
                    <a:pt x="75530" y="759869"/>
                  </a:lnTo>
                  <a:lnTo>
                    <a:pt x="53317" y="720568"/>
                  </a:lnTo>
                  <a:lnTo>
                    <a:pt x="34676" y="679148"/>
                  </a:lnTo>
                  <a:lnTo>
                    <a:pt x="19817" y="635817"/>
                  </a:lnTo>
                  <a:lnTo>
                    <a:pt x="8946" y="590783"/>
                  </a:lnTo>
                  <a:lnTo>
                    <a:pt x="2271" y="544254"/>
                  </a:lnTo>
                  <a:lnTo>
                    <a:pt x="0" y="496437"/>
                  </a:lnTo>
                  <a:close/>
                </a:path>
              </a:pathLst>
            </a:custGeom>
            <a:ln w="1023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67114" y="3025445"/>
              <a:ext cx="484505" cy="457200"/>
            </a:xfrm>
            <a:custGeom>
              <a:avLst/>
              <a:gdLst/>
              <a:ahLst/>
              <a:cxnLst/>
              <a:rect l="l" t="t" r="r" b="b"/>
              <a:pathLst>
                <a:path w="484504" h="457200">
                  <a:moveTo>
                    <a:pt x="435227" y="443722"/>
                  </a:moveTo>
                  <a:lnTo>
                    <a:pt x="425810" y="443722"/>
                  </a:lnTo>
                  <a:lnTo>
                    <a:pt x="421041" y="441879"/>
                  </a:lnTo>
                  <a:lnTo>
                    <a:pt x="421204" y="441879"/>
                  </a:lnTo>
                  <a:lnTo>
                    <a:pt x="345970" y="366646"/>
                  </a:lnTo>
                  <a:lnTo>
                    <a:pt x="341997" y="360677"/>
                  </a:lnTo>
                  <a:lnTo>
                    <a:pt x="340673" y="353903"/>
                  </a:lnTo>
                  <a:lnTo>
                    <a:pt x="341997" y="347128"/>
                  </a:lnTo>
                  <a:lnTo>
                    <a:pt x="345970" y="341159"/>
                  </a:lnTo>
                  <a:lnTo>
                    <a:pt x="349553" y="337577"/>
                  </a:lnTo>
                  <a:lnTo>
                    <a:pt x="349706" y="337577"/>
                  </a:lnTo>
                  <a:lnTo>
                    <a:pt x="354057" y="335836"/>
                  </a:lnTo>
                  <a:lnTo>
                    <a:pt x="363371" y="335836"/>
                  </a:lnTo>
                  <a:lnTo>
                    <a:pt x="367977" y="337577"/>
                  </a:lnTo>
                  <a:lnTo>
                    <a:pt x="443313" y="412912"/>
                  </a:lnTo>
                  <a:lnTo>
                    <a:pt x="447286" y="418881"/>
                  </a:lnTo>
                  <a:lnTo>
                    <a:pt x="448610" y="425656"/>
                  </a:lnTo>
                  <a:lnTo>
                    <a:pt x="447286" y="432431"/>
                  </a:lnTo>
                  <a:lnTo>
                    <a:pt x="443313" y="438399"/>
                  </a:lnTo>
                  <a:lnTo>
                    <a:pt x="439833" y="441879"/>
                  </a:lnTo>
                  <a:lnTo>
                    <a:pt x="435227" y="443722"/>
                  </a:lnTo>
                  <a:close/>
                </a:path>
                <a:path w="484504" h="457200">
                  <a:moveTo>
                    <a:pt x="466344" y="264186"/>
                  </a:moveTo>
                  <a:lnTo>
                    <a:pt x="358765" y="264186"/>
                  </a:lnTo>
                  <a:lnTo>
                    <a:pt x="351718" y="262767"/>
                  </a:lnTo>
                  <a:lnTo>
                    <a:pt x="345996" y="258901"/>
                  </a:lnTo>
                  <a:lnTo>
                    <a:pt x="342154" y="253174"/>
                  </a:lnTo>
                  <a:lnTo>
                    <a:pt x="340750" y="246171"/>
                  </a:lnTo>
                  <a:lnTo>
                    <a:pt x="342169" y="239167"/>
                  </a:lnTo>
                  <a:lnTo>
                    <a:pt x="346034" y="233440"/>
                  </a:lnTo>
                  <a:lnTo>
                    <a:pt x="351761" y="229574"/>
                  </a:lnTo>
                  <a:lnTo>
                    <a:pt x="358765" y="228156"/>
                  </a:lnTo>
                  <a:lnTo>
                    <a:pt x="466344" y="228156"/>
                  </a:lnTo>
                  <a:lnTo>
                    <a:pt x="473347" y="229574"/>
                  </a:lnTo>
                  <a:lnTo>
                    <a:pt x="479074" y="233440"/>
                  </a:lnTo>
                  <a:lnTo>
                    <a:pt x="482940" y="239167"/>
                  </a:lnTo>
                  <a:lnTo>
                    <a:pt x="484359" y="246171"/>
                  </a:lnTo>
                  <a:lnTo>
                    <a:pt x="482940" y="253174"/>
                  </a:lnTo>
                  <a:lnTo>
                    <a:pt x="479074" y="258901"/>
                  </a:lnTo>
                  <a:lnTo>
                    <a:pt x="473347" y="262767"/>
                  </a:lnTo>
                  <a:lnTo>
                    <a:pt x="466344" y="264186"/>
                  </a:lnTo>
                  <a:close/>
                </a:path>
                <a:path w="484504" h="457200">
                  <a:moveTo>
                    <a:pt x="363473" y="156710"/>
                  </a:moveTo>
                  <a:lnTo>
                    <a:pt x="354057" y="156710"/>
                  </a:lnTo>
                  <a:lnTo>
                    <a:pt x="349553" y="154970"/>
                  </a:lnTo>
                  <a:lnTo>
                    <a:pt x="345970" y="151387"/>
                  </a:lnTo>
                  <a:lnTo>
                    <a:pt x="341997" y="145418"/>
                  </a:lnTo>
                  <a:lnTo>
                    <a:pt x="340673" y="138643"/>
                  </a:lnTo>
                  <a:lnTo>
                    <a:pt x="341997" y="131869"/>
                  </a:lnTo>
                  <a:lnTo>
                    <a:pt x="345970" y="125900"/>
                  </a:lnTo>
                  <a:lnTo>
                    <a:pt x="421306" y="50564"/>
                  </a:lnTo>
                  <a:lnTo>
                    <a:pt x="421460" y="50564"/>
                  </a:lnTo>
                  <a:lnTo>
                    <a:pt x="425810" y="48824"/>
                  </a:lnTo>
                  <a:lnTo>
                    <a:pt x="435124" y="48824"/>
                  </a:lnTo>
                  <a:lnTo>
                    <a:pt x="439730" y="50564"/>
                  </a:lnTo>
                  <a:lnTo>
                    <a:pt x="443313" y="54147"/>
                  </a:lnTo>
                  <a:lnTo>
                    <a:pt x="447286" y="60115"/>
                  </a:lnTo>
                  <a:lnTo>
                    <a:pt x="448610" y="66890"/>
                  </a:lnTo>
                  <a:lnTo>
                    <a:pt x="447286" y="73665"/>
                  </a:lnTo>
                  <a:lnTo>
                    <a:pt x="443313" y="79634"/>
                  </a:lnTo>
                  <a:lnTo>
                    <a:pt x="371560" y="151387"/>
                  </a:lnTo>
                  <a:lnTo>
                    <a:pt x="368080" y="154970"/>
                  </a:lnTo>
                  <a:lnTo>
                    <a:pt x="363473" y="156710"/>
                  </a:lnTo>
                  <a:close/>
                </a:path>
                <a:path w="484504" h="457200">
                  <a:moveTo>
                    <a:pt x="229487" y="456721"/>
                  </a:moveTo>
                  <a:lnTo>
                    <a:pt x="219343" y="456069"/>
                  </a:lnTo>
                  <a:lnTo>
                    <a:pt x="219744" y="456069"/>
                  </a:lnTo>
                  <a:lnTo>
                    <a:pt x="210538" y="454265"/>
                  </a:lnTo>
                  <a:lnTo>
                    <a:pt x="38589" y="360402"/>
                  </a:lnTo>
                  <a:lnTo>
                    <a:pt x="10350" y="332625"/>
                  </a:lnTo>
                  <a:lnTo>
                    <a:pt x="0" y="294381"/>
                  </a:lnTo>
                  <a:lnTo>
                    <a:pt x="13" y="162135"/>
                  </a:lnTo>
                  <a:lnTo>
                    <a:pt x="10350" y="124019"/>
                  </a:lnTo>
                  <a:lnTo>
                    <a:pt x="38589" y="96318"/>
                  </a:lnTo>
                  <a:lnTo>
                    <a:pt x="192331" y="9826"/>
                  </a:lnTo>
                  <a:lnTo>
                    <a:pt x="230095" y="0"/>
                  </a:lnTo>
                  <a:lnTo>
                    <a:pt x="228714" y="0"/>
                  </a:lnTo>
                  <a:lnTo>
                    <a:pt x="267666" y="10542"/>
                  </a:lnTo>
                  <a:lnTo>
                    <a:pt x="293663" y="36132"/>
                  </a:lnTo>
                  <a:lnTo>
                    <a:pt x="222731" y="36132"/>
                  </a:lnTo>
                  <a:lnTo>
                    <a:pt x="216078" y="37769"/>
                  </a:lnTo>
                  <a:lnTo>
                    <a:pt x="56297" y="127640"/>
                  </a:lnTo>
                  <a:lnTo>
                    <a:pt x="36132" y="162135"/>
                  </a:lnTo>
                  <a:lnTo>
                    <a:pt x="36132" y="294381"/>
                  </a:lnTo>
                  <a:lnTo>
                    <a:pt x="56297" y="328876"/>
                  </a:lnTo>
                  <a:lnTo>
                    <a:pt x="209936" y="415369"/>
                  </a:lnTo>
                  <a:lnTo>
                    <a:pt x="229679" y="420499"/>
                  </a:lnTo>
                  <a:lnTo>
                    <a:pt x="293783" y="420499"/>
                  </a:lnTo>
                  <a:lnTo>
                    <a:pt x="283409" y="434105"/>
                  </a:lnTo>
                  <a:lnTo>
                    <a:pt x="267666" y="446281"/>
                  </a:lnTo>
                  <a:lnTo>
                    <a:pt x="258534" y="450849"/>
                  </a:lnTo>
                  <a:lnTo>
                    <a:pt x="249037" y="454111"/>
                  </a:lnTo>
                  <a:lnTo>
                    <a:pt x="239310" y="456069"/>
                  </a:lnTo>
                  <a:lnTo>
                    <a:pt x="229487" y="456721"/>
                  </a:lnTo>
                  <a:close/>
                </a:path>
                <a:path w="484504" h="457200">
                  <a:moveTo>
                    <a:pt x="293783" y="420499"/>
                  </a:moveTo>
                  <a:lnTo>
                    <a:pt x="229679" y="420499"/>
                  </a:lnTo>
                  <a:lnTo>
                    <a:pt x="239746" y="419068"/>
                  </a:lnTo>
                  <a:lnTo>
                    <a:pt x="249344" y="414959"/>
                  </a:lnTo>
                  <a:lnTo>
                    <a:pt x="268868" y="380976"/>
                  </a:lnTo>
                  <a:lnTo>
                    <a:pt x="268894" y="75744"/>
                  </a:lnTo>
                  <a:lnTo>
                    <a:pt x="267553" y="65408"/>
                  </a:lnTo>
                  <a:lnTo>
                    <a:pt x="263687" y="56002"/>
                  </a:lnTo>
                  <a:lnTo>
                    <a:pt x="257538" y="47920"/>
                  </a:lnTo>
                  <a:lnTo>
                    <a:pt x="249344" y="41557"/>
                  </a:lnTo>
                  <a:lnTo>
                    <a:pt x="242927" y="37769"/>
                  </a:lnTo>
                  <a:lnTo>
                    <a:pt x="242697" y="37769"/>
                  </a:lnTo>
                  <a:lnTo>
                    <a:pt x="236242" y="36132"/>
                  </a:lnTo>
                  <a:lnTo>
                    <a:pt x="293663" y="36132"/>
                  </a:lnTo>
                  <a:lnTo>
                    <a:pt x="295188" y="38128"/>
                  </a:lnTo>
                  <a:lnTo>
                    <a:pt x="302538" y="56002"/>
                  </a:lnTo>
                  <a:lnTo>
                    <a:pt x="305116" y="75744"/>
                  </a:lnTo>
                  <a:lnTo>
                    <a:pt x="305129" y="380976"/>
                  </a:lnTo>
                  <a:lnTo>
                    <a:pt x="302600" y="400476"/>
                  </a:lnTo>
                  <a:lnTo>
                    <a:pt x="302572" y="400695"/>
                  </a:lnTo>
                  <a:lnTo>
                    <a:pt x="295188" y="418657"/>
                  </a:lnTo>
                  <a:lnTo>
                    <a:pt x="293783" y="42049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2192633" y="4522738"/>
            <a:ext cx="4601845" cy="2210435"/>
          </a:xfrm>
          <a:custGeom>
            <a:avLst/>
            <a:gdLst/>
            <a:ahLst/>
            <a:cxnLst/>
            <a:rect l="l" t="t" r="r" b="b"/>
            <a:pathLst>
              <a:path w="4601844" h="2210434">
                <a:moveTo>
                  <a:pt x="4586478" y="2210000"/>
                </a:moveTo>
                <a:lnTo>
                  <a:pt x="17980" y="2210000"/>
                </a:lnTo>
                <a:lnTo>
                  <a:pt x="10966" y="2208605"/>
                </a:lnTo>
                <a:lnTo>
                  <a:pt x="5253" y="2204760"/>
                </a:lnTo>
                <a:lnTo>
                  <a:pt x="1408" y="2199046"/>
                </a:lnTo>
                <a:lnTo>
                  <a:pt x="0" y="2192031"/>
                </a:lnTo>
                <a:lnTo>
                  <a:pt x="0" y="17981"/>
                </a:lnTo>
                <a:lnTo>
                  <a:pt x="4586478" y="0"/>
                </a:lnTo>
                <a:lnTo>
                  <a:pt x="4593492" y="1408"/>
                </a:lnTo>
                <a:lnTo>
                  <a:pt x="4599206" y="5253"/>
                </a:lnTo>
                <a:lnTo>
                  <a:pt x="4601290" y="8350"/>
                </a:lnTo>
                <a:lnTo>
                  <a:pt x="4601290" y="17981"/>
                </a:lnTo>
                <a:lnTo>
                  <a:pt x="17980" y="17981"/>
                </a:lnTo>
                <a:lnTo>
                  <a:pt x="17980" y="35962"/>
                </a:lnTo>
                <a:lnTo>
                  <a:pt x="35962" y="35962"/>
                </a:lnTo>
                <a:lnTo>
                  <a:pt x="35962" y="2174051"/>
                </a:lnTo>
                <a:lnTo>
                  <a:pt x="17980" y="2174051"/>
                </a:lnTo>
                <a:lnTo>
                  <a:pt x="17980" y="2192031"/>
                </a:lnTo>
                <a:lnTo>
                  <a:pt x="4601290" y="2192031"/>
                </a:lnTo>
                <a:lnTo>
                  <a:pt x="4601290" y="2201662"/>
                </a:lnTo>
                <a:lnTo>
                  <a:pt x="4599206" y="2204760"/>
                </a:lnTo>
                <a:lnTo>
                  <a:pt x="4593492" y="2208605"/>
                </a:lnTo>
                <a:lnTo>
                  <a:pt x="4586478" y="2210000"/>
                </a:lnTo>
                <a:close/>
              </a:path>
              <a:path w="4601844" h="2210434">
                <a:moveTo>
                  <a:pt x="35962" y="35962"/>
                </a:moveTo>
                <a:lnTo>
                  <a:pt x="17980" y="35962"/>
                </a:lnTo>
                <a:lnTo>
                  <a:pt x="17980" y="17981"/>
                </a:lnTo>
                <a:lnTo>
                  <a:pt x="35962" y="17981"/>
                </a:lnTo>
                <a:lnTo>
                  <a:pt x="35962" y="35962"/>
                </a:lnTo>
                <a:close/>
              </a:path>
              <a:path w="4601844" h="2210434">
                <a:moveTo>
                  <a:pt x="4568496" y="35962"/>
                </a:moveTo>
                <a:lnTo>
                  <a:pt x="35962" y="35962"/>
                </a:lnTo>
                <a:lnTo>
                  <a:pt x="35962" y="17981"/>
                </a:lnTo>
                <a:lnTo>
                  <a:pt x="4568496" y="17981"/>
                </a:lnTo>
                <a:lnTo>
                  <a:pt x="4568496" y="35962"/>
                </a:lnTo>
                <a:close/>
              </a:path>
              <a:path w="4601844" h="2210434">
                <a:moveTo>
                  <a:pt x="4586478" y="2192031"/>
                </a:moveTo>
                <a:lnTo>
                  <a:pt x="4568496" y="2192031"/>
                </a:lnTo>
                <a:lnTo>
                  <a:pt x="4568496" y="17981"/>
                </a:lnTo>
                <a:lnTo>
                  <a:pt x="4586478" y="17981"/>
                </a:lnTo>
                <a:lnTo>
                  <a:pt x="4586478" y="35962"/>
                </a:lnTo>
                <a:lnTo>
                  <a:pt x="4601290" y="35962"/>
                </a:lnTo>
                <a:lnTo>
                  <a:pt x="4601290" y="2174051"/>
                </a:lnTo>
                <a:lnTo>
                  <a:pt x="4586478" y="2174051"/>
                </a:lnTo>
                <a:lnTo>
                  <a:pt x="4586478" y="2192031"/>
                </a:lnTo>
                <a:close/>
              </a:path>
              <a:path w="4601844" h="2210434">
                <a:moveTo>
                  <a:pt x="4601290" y="35962"/>
                </a:moveTo>
                <a:lnTo>
                  <a:pt x="4586478" y="35962"/>
                </a:lnTo>
                <a:lnTo>
                  <a:pt x="4586478" y="17981"/>
                </a:lnTo>
                <a:lnTo>
                  <a:pt x="4601290" y="17981"/>
                </a:lnTo>
                <a:lnTo>
                  <a:pt x="4601290" y="35962"/>
                </a:lnTo>
                <a:close/>
              </a:path>
              <a:path w="4601844" h="2210434">
                <a:moveTo>
                  <a:pt x="35962" y="2192031"/>
                </a:moveTo>
                <a:lnTo>
                  <a:pt x="17980" y="2192031"/>
                </a:lnTo>
                <a:lnTo>
                  <a:pt x="17980" y="2174051"/>
                </a:lnTo>
                <a:lnTo>
                  <a:pt x="35962" y="2174051"/>
                </a:lnTo>
                <a:lnTo>
                  <a:pt x="35962" y="2192031"/>
                </a:lnTo>
                <a:close/>
              </a:path>
              <a:path w="4601844" h="2210434">
                <a:moveTo>
                  <a:pt x="4568496" y="2192031"/>
                </a:moveTo>
                <a:lnTo>
                  <a:pt x="35962" y="2192031"/>
                </a:lnTo>
                <a:lnTo>
                  <a:pt x="35962" y="2174051"/>
                </a:lnTo>
                <a:lnTo>
                  <a:pt x="4568496" y="2174051"/>
                </a:lnTo>
                <a:lnTo>
                  <a:pt x="4568496" y="2192031"/>
                </a:lnTo>
                <a:close/>
              </a:path>
              <a:path w="4601844" h="2210434">
                <a:moveTo>
                  <a:pt x="4601290" y="2192031"/>
                </a:moveTo>
                <a:lnTo>
                  <a:pt x="4586478" y="2192031"/>
                </a:lnTo>
                <a:lnTo>
                  <a:pt x="4586478" y="2174051"/>
                </a:lnTo>
                <a:lnTo>
                  <a:pt x="4601290" y="2174051"/>
                </a:lnTo>
                <a:lnTo>
                  <a:pt x="4601290" y="2192031"/>
                </a:lnTo>
                <a:close/>
              </a:path>
            </a:pathLst>
          </a:custGeom>
          <a:solidFill>
            <a:srgbClr val="8FA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719751" y="5054429"/>
            <a:ext cx="25400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SimSun"/>
                <a:cs typeface="SimSun"/>
              </a:rPr>
              <a:t>結算功能：顯示遊戲結果</a:t>
            </a:r>
            <a:r>
              <a:rPr sz="1800" spc="-20" dirty="0">
                <a:solidFill>
                  <a:srgbClr val="252525"/>
                </a:solidFill>
                <a:latin typeface="SimSun"/>
                <a:cs typeface="SimSun"/>
              </a:rPr>
              <a:t>及戰績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406327" y="5091414"/>
            <a:ext cx="1986280" cy="1083310"/>
            <a:chOff x="12406327" y="5091414"/>
            <a:chExt cx="1986280" cy="1083310"/>
          </a:xfrm>
        </p:grpSpPr>
        <p:sp>
          <p:nvSpPr>
            <p:cNvPr id="28" name="object 28"/>
            <p:cNvSpPr/>
            <p:nvPr/>
          </p:nvSpPr>
          <p:spPr>
            <a:xfrm>
              <a:off x="13773444" y="5100881"/>
              <a:ext cx="609600" cy="29845"/>
            </a:xfrm>
            <a:custGeom>
              <a:avLst/>
              <a:gdLst/>
              <a:ahLst/>
              <a:cxnLst/>
              <a:rect l="l" t="t" r="r" b="b"/>
              <a:pathLst>
                <a:path w="609600" h="29845">
                  <a:moveTo>
                    <a:pt x="0" y="0"/>
                  </a:moveTo>
                  <a:lnTo>
                    <a:pt x="609125" y="29713"/>
                  </a:lnTo>
                </a:path>
              </a:pathLst>
            </a:custGeom>
            <a:ln w="18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406325" y="5141531"/>
              <a:ext cx="1033144" cy="1033144"/>
            </a:xfrm>
            <a:custGeom>
              <a:avLst/>
              <a:gdLst/>
              <a:ahLst/>
              <a:cxnLst/>
              <a:rect l="l" t="t" r="r" b="b"/>
              <a:pathLst>
                <a:path w="1033144" h="1033145">
                  <a:moveTo>
                    <a:pt x="675843" y="459638"/>
                  </a:moveTo>
                  <a:lnTo>
                    <a:pt x="668413" y="421284"/>
                  </a:lnTo>
                  <a:lnTo>
                    <a:pt x="649592" y="392925"/>
                  </a:lnTo>
                  <a:lnTo>
                    <a:pt x="646112" y="387680"/>
                  </a:lnTo>
                  <a:lnTo>
                    <a:pt x="641108" y="383603"/>
                  </a:lnTo>
                  <a:lnTo>
                    <a:pt x="641108" y="459828"/>
                  </a:lnTo>
                  <a:lnTo>
                    <a:pt x="636206" y="485013"/>
                  </a:lnTo>
                  <a:lnTo>
                    <a:pt x="518591" y="610057"/>
                  </a:lnTo>
                  <a:lnTo>
                    <a:pt x="471563" y="628599"/>
                  </a:lnTo>
                  <a:lnTo>
                    <a:pt x="394576" y="639419"/>
                  </a:lnTo>
                  <a:lnTo>
                    <a:pt x="398843" y="599109"/>
                  </a:lnTo>
                  <a:lnTo>
                    <a:pt x="413867" y="533171"/>
                  </a:lnTo>
                  <a:lnTo>
                    <a:pt x="526834" y="412496"/>
                  </a:lnTo>
                  <a:lnTo>
                    <a:pt x="560908" y="394208"/>
                  </a:lnTo>
                  <a:lnTo>
                    <a:pt x="573570" y="392988"/>
                  </a:lnTo>
                  <a:lnTo>
                    <a:pt x="586295" y="394208"/>
                  </a:lnTo>
                  <a:lnTo>
                    <a:pt x="587006" y="394208"/>
                  </a:lnTo>
                  <a:lnTo>
                    <a:pt x="599541" y="397967"/>
                  </a:lnTo>
                  <a:lnTo>
                    <a:pt x="599681" y="397967"/>
                  </a:lnTo>
                  <a:lnTo>
                    <a:pt x="611212" y="404101"/>
                  </a:lnTo>
                  <a:lnTo>
                    <a:pt x="621487" y="412496"/>
                  </a:lnTo>
                  <a:lnTo>
                    <a:pt x="636206" y="434644"/>
                  </a:lnTo>
                  <a:lnTo>
                    <a:pt x="641108" y="459828"/>
                  </a:lnTo>
                  <a:lnTo>
                    <a:pt x="641108" y="383603"/>
                  </a:lnTo>
                  <a:lnTo>
                    <a:pt x="630186" y="374700"/>
                  </a:lnTo>
                  <a:lnTo>
                    <a:pt x="612508" y="365429"/>
                  </a:lnTo>
                  <a:lnTo>
                    <a:pt x="593610" y="359867"/>
                  </a:lnTo>
                  <a:lnTo>
                    <a:pt x="574103" y="358013"/>
                  </a:lnTo>
                  <a:lnTo>
                    <a:pt x="554647" y="359867"/>
                  </a:lnTo>
                  <a:lnTo>
                    <a:pt x="518033" y="374700"/>
                  </a:lnTo>
                  <a:lnTo>
                    <a:pt x="399211" y="490575"/>
                  </a:lnTo>
                  <a:lnTo>
                    <a:pt x="376034" y="536244"/>
                  </a:lnTo>
                  <a:lnTo>
                    <a:pt x="363740" y="598043"/>
                  </a:lnTo>
                  <a:lnTo>
                    <a:pt x="358863" y="652411"/>
                  </a:lnTo>
                  <a:lnTo>
                    <a:pt x="358000" y="675779"/>
                  </a:lnTo>
                  <a:lnTo>
                    <a:pt x="381381" y="674916"/>
                  </a:lnTo>
                  <a:lnTo>
                    <a:pt x="435775" y="670052"/>
                  </a:lnTo>
                  <a:lnTo>
                    <a:pt x="497586" y="657745"/>
                  </a:lnTo>
                  <a:lnTo>
                    <a:pt x="533666" y="639419"/>
                  </a:lnTo>
                  <a:lnTo>
                    <a:pt x="543204" y="634580"/>
                  </a:lnTo>
                  <a:lnTo>
                    <a:pt x="646112" y="531672"/>
                  </a:lnTo>
                  <a:lnTo>
                    <a:pt x="668413" y="498005"/>
                  </a:lnTo>
                  <a:lnTo>
                    <a:pt x="675843" y="459638"/>
                  </a:lnTo>
                  <a:close/>
                </a:path>
                <a:path w="1033144" h="1033145">
                  <a:moveTo>
                    <a:pt x="778878" y="342353"/>
                  </a:moveTo>
                  <a:lnTo>
                    <a:pt x="771969" y="308419"/>
                  </a:lnTo>
                  <a:lnTo>
                    <a:pt x="759485" y="289928"/>
                  </a:lnTo>
                  <a:lnTo>
                    <a:pt x="753186" y="280644"/>
                  </a:lnTo>
                  <a:lnTo>
                    <a:pt x="743966" y="274421"/>
                  </a:lnTo>
                  <a:lnTo>
                    <a:pt x="743966" y="342353"/>
                  </a:lnTo>
                  <a:lnTo>
                    <a:pt x="743966" y="691540"/>
                  </a:lnTo>
                  <a:lnTo>
                    <a:pt x="739838" y="711936"/>
                  </a:lnTo>
                  <a:lnTo>
                    <a:pt x="728599" y="728599"/>
                  </a:lnTo>
                  <a:lnTo>
                    <a:pt x="711936" y="739838"/>
                  </a:lnTo>
                  <a:lnTo>
                    <a:pt x="691527" y="743966"/>
                  </a:lnTo>
                  <a:lnTo>
                    <a:pt x="342353" y="743966"/>
                  </a:lnTo>
                  <a:lnTo>
                    <a:pt x="321945" y="739838"/>
                  </a:lnTo>
                  <a:lnTo>
                    <a:pt x="305282" y="728599"/>
                  </a:lnTo>
                  <a:lnTo>
                    <a:pt x="294043" y="711936"/>
                  </a:lnTo>
                  <a:lnTo>
                    <a:pt x="289915" y="691540"/>
                  </a:lnTo>
                  <a:lnTo>
                    <a:pt x="289915" y="342353"/>
                  </a:lnTo>
                  <a:lnTo>
                    <a:pt x="294043" y="321957"/>
                  </a:lnTo>
                  <a:lnTo>
                    <a:pt x="305282" y="305282"/>
                  </a:lnTo>
                  <a:lnTo>
                    <a:pt x="321945" y="294043"/>
                  </a:lnTo>
                  <a:lnTo>
                    <a:pt x="342353" y="289928"/>
                  </a:lnTo>
                  <a:lnTo>
                    <a:pt x="691527" y="289928"/>
                  </a:lnTo>
                  <a:lnTo>
                    <a:pt x="711936" y="294043"/>
                  </a:lnTo>
                  <a:lnTo>
                    <a:pt x="728599" y="305282"/>
                  </a:lnTo>
                  <a:lnTo>
                    <a:pt x="739838" y="321957"/>
                  </a:lnTo>
                  <a:lnTo>
                    <a:pt x="743966" y="342353"/>
                  </a:lnTo>
                  <a:lnTo>
                    <a:pt x="743966" y="274421"/>
                  </a:lnTo>
                  <a:lnTo>
                    <a:pt x="725398" y="261886"/>
                  </a:lnTo>
                  <a:lnTo>
                    <a:pt x="691527" y="255003"/>
                  </a:lnTo>
                  <a:lnTo>
                    <a:pt x="342353" y="255003"/>
                  </a:lnTo>
                  <a:lnTo>
                    <a:pt x="308406" y="261886"/>
                  </a:lnTo>
                  <a:lnTo>
                    <a:pt x="280631" y="280644"/>
                  </a:lnTo>
                  <a:lnTo>
                    <a:pt x="261886" y="308419"/>
                  </a:lnTo>
                  <a:lnTo>
                    <a:pt x="255003" y="342353"/>
                  </a:lnTo>
                  <a:lnTo>
                    <a:pt x="255003" y="691540"/>
                  </a:lnTo>
                  <a:lnTo>
                    <a:pt x="261886" y="725474"/>
                  </a:lnTo>
                  <a:lnTo>
                    <a:pt x="280631" y="753249"/>
                  </a:lnTo>
                  <a:lnTo>
                    <a:pt x="308406" y="771994"/>
                  </a:lnTo>
                  <a:lnTo>
                    <a:pt x="342353" y="778878"/>
                  </a:lnTo>
                  <a:lnTo>
                    <a:pt x="691527" y="778878"/>
                  </a:lnTo>
                  <a:lnTo>
                    <a:pt x="753237" y="753249"/>
                  </a:lnTo>
                  <a:lnTo>
                    <a:pt x="778878" y="691540"/>
                  </a:lnTo>
                  <a:lnTo>
                    <a:pt x="778878" y="342353"/>
                  </a:lnTo>
                  <a:close/>
                </a:path>
                <a:path w="1033144" h="1033145">
                  <a:moveTo>
                    <a:pt x="1032598" y="516305"/>
                  </a:moveTo>
                  <a:lnTo>
                    <a:pt x="1030503" y="469315"/>
                  </a:lnTo>
                  <a:lnTo>
                    <a:pt x="1024293" y="423506"/>
                  </a:lnTo>
                  <a:lnTo>
                    <a:pt x="1014171" y="379069"/>
                  </a:lnTo>
                  <a:lnTo>
                    <a:pt x="1000315" y="336169"/>
                  </a:lnTo>
                  <a:lnTo>
                    <a:pt x="996657" y="327520"/>
                  </a:lnTo>
                  <a:lnTo>
                    <a:pt x="996657" y="516305"/>
                  </a:lnTo>
                  <a:lnTo>
                    <a:pt x="994168" y="565429"/>
                  </a:lnTo>
                  <a:lnTo>
                    <a:pt x="986891" y="613117"/>
                  </a:lnTo>
                  <a:lnTo>
                    <a:pt x="975055" y="659155"/>
                  </a:lnTo>
                  <a:lnTo>
                    <a:pt x="958913" y="703287"/>
                  </a:lnTo>
                  <a:lnTo>
                    <a:pt x="938682" y="745274"/>
                  </a:lnTo>
                  <a:lnTo>
                    <a:pt x="914615" y="784885"/>
                  </a:lnTo>
                  <a:lnTo>
                    <a:pt x="886968" y="821855"/>
                  </a:lnTo>
                  <a:lnTo>
                    <a:pt x="855967" y="855967"/>
                  </a:lnTo>
                  <a:lnTo>
                    <a:pt x="821855" y="886968"/>
                  </a:lnTo>
                  <a:lnTo>
                    <a:pt x="784872" y="914628"/>
                  </a:lnTo>
                  <a:lnTo>
                    <a:pt x="745274" y="938682"/>
                  </a:lnTo>
                  <a:lnTo>
                    <a:pt x="703287" y="958913"/>
                  </a:lnTo>
                  <a:lnTo>
                    <a:pt x="659155" y="975067"/>
                  </a:lnTo>
                  <a:lnTo>
                    <a:pt x="613117" y="986904"/>
                  </a:lnTo>
                  <a:lnTo>
                    <a:pt x="565416" y="994181"/>
                  </a:lnTo>
                  <a:lnTo>
                    <a:pt x="516305" y="996657"/>
                  </a:lnTo>
                  <a:lnTo>
                    <a:pt x="467194" y="994181"/>
                  </a:lnTo>
                  <a:lnTo>
                    <a:pt x="419493" y="986904"/>
                  </a:lnTo>
                  <a:lnTo>
                    <a:pt x="373456" y="975067"/>
                  </a:lnTo>
                  <a:lnTo>
                    <a:pt x="329323" y="958913"/>
                  </a:lnTo>
                  <a:lnTo>
                    <a:pt x="287337" y="938682"/>
                  </a:lnTo>
                  <a:lnTo>
                    <a:pt x="247738" y="914628"/>
                  </a:lnTo>
                  <a:lnTo>
                    <a:pt x="210756" y="886968"/>
                  </a:lnTo>
                  <a:lnTo>
                    <a:pt x="176644" y="855967"/>
                  </a:lnTo>
                  <a:lnTo>
                    <a:pt x="145643" y="821855"/>
                  </a:lnTo>
                  <a:lnTo>
                    <a:pt x="117995" y="784885"/>
                  </a:lnTo>
                  <a:lnTo>
                    <a:pt x="93929" y="745274"/>
                  </a:lnTo>
                  <a:lnTo>
                    <a:pt x="73710" y="703287"/>
                  </a:lnTo>
                  <a:lnTo>
                    <a:pt x="57556" y="659155"/>
                  </a:lnTo>
                  <a:lnTo>
                    <a:pt x="45720" y="613117"/>
                  </a:lnTo>
                  <a:lnTo>
                    <a:pt x="38442" y="565429"/>
                  </a:lnTo>
                  <a:lnTo>
                    <a:pt x="36868" y="534289"/>
                  </a:lnTo>
                  <a:lnTo>
                    <a:pt x="36791" y="532879"/>
                  </a:lnTo>
                  <a:lnTo>
                    <a:pt x="35953" y="516305"/>
                  </a:lnTo>
                  <a:lnTo>
                    <a:pt x="36868" y="498335"/>
                  </a:lnTo>
                  <a:lnTo>
                    <a:pt x="38442" y="467194"/>
                  </a:lnTo>
                  <a:lnTo>
                    <a:pt x="45720" y="419506"/>
                  </a:lnTo>
                  <a:lnTo>
                    <a:pt x="57556" y="373468"/>
                  </a:lnTo>
                  <a:lnTo>
                    <a:pt x="73710" y="329336"/>
                  </a:lnTo>
                  <a:lnTo>
                    <a:pt x="93929" y="287350"/>
                  </a:lnTo>
                  <a:lnTo>
                    <a:pt x="117995" y="247738"/>
                  </a:lnTo>
                  <a:lnTo>
                    <a:pt x="145643" y="210756"/>
                  </a:lnTo>
                  <a:lnTo>
                    <a:pt x="176644" y="176644"/>
                  </a:lnTo>
                  <a:lnTo>
                    <a:pt x="210756" y="145643"/>
                  </a:lnTo>
                  <a:lnTo>
                    <a:pt x="247738" y="117995"/>
                  </a:lnTo>
                  <a:lnTo>
                    <a:pt x="287337" y="93941"/>
                  </a:lnTo>
                  <a:lnTo>
                    <a:pt x="329323" y="73710"/>
                  </a:lnTo>
                  <a:lnTo>
                    <a:pt x="373456" y="57556"/>
                  </a:lnTo>
                  <a:lnTo>
                    <a:pt x="419493" y="45720"/>
                  </a:lnTo>
                  <a:lnTo>
                    <a:pt x="467194" y="38442"/>
                  </a:lnTo>
                  <a:lnTo>
                    <a:pt x="516305" y="35966"/>
                  </a:lnTo>
                  <a:lnTo>
                    <a:pt x="565416" y="38442"/>
                  </a:lnTo>
                  <a:lnTo>
                    <a:pt x="613117" y="45720"/>
                  </a:lnTo>
                  <a:lnTo>
                    <a:pt x="659155" y="57556"/>
                  </a:lnTo>
                  <a:lnTo>
                    <a:pt x="703287" y="73710"/>
                  </a:lnTo>
                  <a:lnTo>
                    <a:pt x="745274" y="93941"/>
                  </a:lnTo>
                  <a:lnTo>
                    <a:pt x="784872" y="117995"/>
                  </a:lnTo>
                  <a:lnTo>
                    <a:pt x="821855" y="145643"/>
                  </a:lnTo>
                  <a:lnTo>
                    <a:pt x="855967" y="176644"/>
                  </a:lnTo>
                  <a:lnTo>
                    <a:pt x="886968" y="210756"/>
                  </a:lnTo>
                  <a:lnTo>
                    <a:pt x="914615" y="247738"/>
                  </a:lnTo>
                  <a:lnTo>
                    <a:pt x="938682" y="287350"/>
                  </a:lnTo>
                  <a:lnTo>
                    <a:pt x="958913" y="329336"/>
                  </a:lnTo>
                  <a:lnTo>
                    <a:pt x="975055" y="373468"/>
                  </a:lnTo>
                  <a:lnTo>
                    <a:pt x="986891" y="419506"/>
                  </a:lnTo>
                  <a:lnTo>
                    <a:pt x="994168" y="467194"/>
                  </a:lnTo>
                  <a:lnTo>
                    <a:pt x="996657" y="516305"/>
                  </a:lnTo>
                  <a:lnTo>
                    <a:pt x="996657" y="327520"/>
                  </a:lnTo>
                  <a:lnTo>
                    <a:pt x="962113" y="255727"/>
                  </a:lnTo>
                  <a:lnTo>
                    <a:pt x="938149" y="218567"/>
                  </a:lnTo>
                  <a:lnTo>
                    <a:pt x="911174" y="183667"/>
                  </a:lnTo>
                  <a:lnTo>
                    <a:pt x="881380" y="151231"/>
                  </a:lnTo>
                  <a:lnTo>
                    <a:pt x="848944" y="121437"/>
                  </a:lnTo>
                  <a:lnTo>
                    <a:pt x="814057" y="94462"/>
                  </a:lnTo>
                  <a:lnTo>
                    <a:pt x="776884" y="70497"/>
                  </a:lnTo>
                  <a:lnTo>
                    <a:pt x="737628" y="49720"/>
                  </a:lnTo>
                  <a:lnTo>
                    <a:pt x="696455" y="32308"/>
                  </a:lnTo>
                  <a:lnTo>
                    <a:pt x="653554" y="18440"/>
                  </a:lnTo>
                  <a:lnTo>
                    <a:pt x="609104" y="8318"/>
                  </a:lnTo>
                  <a:lnTo>
                    <a:pt x="563295" y="2108"/>
                  </a:lnTo>
                  <a:lnTo>
                    <a:pt x="516305" y="0"/>
                  </a:lnTo>
                  <a:lnTo>
                    <a:pt x="469315" y="2108"/>
                  </a:lnTo>
                  <a:lnTo>
                    <a:pt x="423506" y="8318"/>
                  </a:lnTo>
                  <a:lnTo>
                    <a:pt x="379056" y="18440"/>
                  </a:lnTo>
                  <a:lnTo>
                    <a:pt x="336156" y="32308"/>
                  </a:lnTo>
                  <a:lnTo>
                    <a:pt x="294982" y="49720"/>
                  </a:lnTo>
                  <a:lnTo>
                    <a:pt x="255727" y="70497"/>
                  </a:lnTo>
                  <a:lnTo>
                    <a:pt x="218554" y="94462"/>
                  </a:lnTo>
                  <a:lnTo>
                    <a:pt x="183667" y="121437"/>
                  </a:lnTo>
                  <a:lnTo>
                    <a:pt x="151231" y="151231"/>
                  </a:lnTo>
                  <a:lnTo>
                    <a:pt x="121437" y="183667"/>
                  </a:lnTo>
                  <a:lnTo>
                    <a:pt x="94462" y="218567"/>
                  </a:lnTo>
                  <a:lnTo>
                    <a:pt x="70497" y="255727"/>
                  </a:lnTo>
                  <a:lnTo>
                    <a:pt x="49707" y="294995"/>
                  </a:lnTo>
                  <a:lnTo>
                    <a:pt x="32296" y="336169"/>
                  </a:lnTo>
                  <a:lnTo>
                    <a:pt x="18440" y="379069"/>
                  </a:lnTo>
                  <a:lnTo>
                    <a:pt x="8318" y="423506"/>
                  </a:lnTo>
                  <a:lnTo>
                    <a:pt x="2108" y="469315"/>
                  </a:lnTo>
                  <a:lnTo>
                    <a:pt x="0" y="516305"/>
                  </a:lnTo>
                  <a:lnTo>
                    <a:pt x="2108" y="563295"/>
                  </a:lnTo>
                  <a:lnTo>
                    <a:pt x="8318" y="609117"/>
                  </a:lnTo>
                  <a:lnTo>
                    <a:pt x="18440" y="653554"/>
                  </a:lnTo>
                  <a:lnTo>
                    <a:pt x="32296" y="696455"/>
                  </a:lnTo>
                  <a:lnTo>
                    <a:pt x="49707" y="737628"/>
                  </a:lnTo>
                  <a:lnTo>
                    <a:pt x="70497" y="776897"/>
                  </a:lnTo>
                  <a:lnTo>
                    <a:pt x="94462" y="814057"/>
                  </a:lnTo>
                  <a:lnTo>
                    <a:pt x="121437" y="848956"/>
                  </a:lnTo>
                  <a:lnTo>
                    <a:pt x="151231" y="881392"/>
                  </a:lnTo>
                  <a:lnTo>
                    <a:pt x="183667" y="911186"/>
                  </a:lnTo>
                  <a:lnTo>
                    <a:pt x="218554" y="938161"/>
                  </a:lnTo>
                  <a:lnTo>
                    <a:pt x="255727" y="962126"/>
                  </a:lnTo>
                  <a:lnTo>
                    <a:pt x="294982" y="982903"/>
                  </a:lnTo>
                  <a:lnTo>
                    <a:pt x="336156" y="1000315"/>
                  </a:lnTo>
                  <a:lnTo>
                    <a:pt x="379056" y="1014171"/>
                  </a:lnTo>
                  <a:lnTo>
                    <a:pt x="423506" y="1024305"/>
                  </a:lnTo>
                  <a:lnTo>
                    <a:pt x="469315" y="1030516"/>
                  </a:lnTo>
                  <a:lnTo>
                    <a:pt x="516305" y="1032624"/>
                  </a:lnTo>
                  <a:lnTo>
                    <a:pt x="563295" y="1030516"/>
                  </a:lnTo>
                  <a:lnTo>
                    <a:pt x="609104" y="1024305"/>
                  </a:lnTo>
                  <a:lnTo>
                    <a:pt x="651510" y="1014641"/>
                  </a:lnTo>
                  <a:lnTo>
                    <a:pt x="696455" y="1000315"/>
                  </a:lnTo>
                  <a:lnTo>
                    <a:pt x="705104" y="996657"/>
                  </a:lnTo>
                  <a:lnTo>
                    <a:pt x="737628" y="982903"/>
                  </a:lnTo>
                  <a:lnTo>
                    <a:pt x="776884" y="962126"/>
                  </a:lnTo>
                  <a:lnTo>
                    <a:pt x="814057" y="938161"/>
                  </a:lnTo>
                  <a:lnTo>
                    <a:pt x="848944" y="911186"/>
                  </a:lnTo>
                  <a:lnTo>
                    <a:pt x="881380" y="881392"/>
                  </a:lnTo>
                  <a:lnTo>
                    <a:pt x="911174" y="848956"/>
                  </a:lnTo>
                  <a:lnTo>
                    <a:pt x="938149" y="814057"/>
                  </a:lnTo>
                  <a:lnTo>
                    <a:pt x="962113" y="776897"/>
                  </a:lnTo>
                  <a:lnTo>
                    <a:pt x="982903" y="737628"/>
                  </a:lnTo>
                  <a:lnTo>
                    <a:pt x="1000315" y="696455"/>
                  </a:lnTo>
                  <a:lnTo>
                    <a:pt x="1014171" y="653554"/>
                  </a:lnTo>
                  <a:lnTo>
                    <a:pt x="1024293" y="609117"/>
                  </a:lnTo>
                  <a:lnTo>
                    <a:pt x="1030503" y="563295"/>
                  </a:lnTo>
                  <a:lnTo>
                    <a:pt x="1032598" y="516305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115" y="2644678"/>
            <a:ext cx="2768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/>
              <a:t>功能說明</a:t>
            </a:r>
            <a:endParaRPr sz="5400"/>
          </a:p>
        </p:txBody>
      </p:sp>
      <p:grpSp>
        <p:nvGrpSpPr>
          <p:cNvPr id="31" name="object 31"/>
          <p:cNvGrpSpPr/>
          <p:nvPr/>
        </p:nvGrpSpPr>
        <p:grpSpPr>
          <a:xfrm>
            <a:off x="1463111" y="2775723"/>
            <a:ext cx="724535" cy="685800"/>
            <a:chOff x="1463111" y="2775723"/>
            <a:chExt cx="724535" cy="685800"/>
          </a:xfrm>
        </p:grpSpPr>
        <p:sp>
          <p:nvSpPr>
            <p:cNvPr id="32" name="object 32"/>
            <p:cNvSpPr/>
            <p:nvPr/>
          </p:nvSpPr>
          <p:spPr>
            <a:xfrm>
              <a:off x="1628989" y="2902652"/>
              <a:ext cx="558165" cy="559435"/>
            </a:xfrm>
            <a:custGeom>
              <a:avLst/>
              <a:gdLst/>
              <a:ahLst/>
              <a:cxnLst/>
              <a:rect l="l" t="t" r="r" b="b"/>
              <a:pathLst>
                <a:path w="558164" h="559435">
                  <a:moveTo>
                    <a:pt x="465065" y="558867"/>
                  </a:moveTo>
                  <a:lnTo>
                    <a:pt x="93051" y="558867"/>
                  </a:lnTo>
                  <a:lnTo>
                    <a:pt x="56841" y="551542"/>
                  </a:lnTo>
                  <a:lnTo>
                    <a:pt x="27262" y="531568"/>
                  </a:lnTo>
                  <a:lnTo>
                    <a:pt x="7315" y="501950"/>
                  </a:lnTo>
                  <a:lnTo>
                    <a:pt x="0" y="465691"/>
                  </a:lnTo>
                  <a:lnTo>
                    <a:pt x="0" y="93176"/>
                  </a:lnTo>
                  <a:lnTo>
                    <a:pt x="7315" y="56917"/>
                  </a:lnTo>
                  <a:lnTo>
                    <a:pt x="27262" y="27299"/>
                  </a:lnTo>
                  <a:lnTo>
                    <a:pt x="56841" y="7325"/>
                  </a:lnTo>
                  <a:lnTo>
                    <a:pt x="93051" y="0"/>
                  </a:lnTo>
                  <a:lnTo>
                    <a:pt x="465065" y="0"/>
                  </a:lnTo>
                  <a:lnTo>
                    <a:pt x="501275" y="7325"/>
                  </a:lnTo>
                  <a:lnTo>
                    <a:pt x="530854" y="27299"/>
                  </a:lnTo>
                  <a:lnTo>
                    <a:pt x="550801" y="56917"/>
                  </a:lnTo>
                  <a:lnTo>
                    <a:pt x="558117" y="93176"/>
                  </a:lnTo>
                  <a:lnTo>
                    <a:pt x="558117" y="465691"/>
                  </a:lnTo>
                  <a:lnTo>
                    <a:pt x="550801" y="501950"/>
                  </a:lnTo>
                  <a:lnTo>
                    <a:pt x="530854" y="531568"/>
                  </a:lnTo>
                  <a:lnTo>
                    <a:pt x="501275" y="551542"/>
                  </a:lnTo>
                  <a:lnTo>
                    <a:pt x="465065" y="55886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63111" y="2775723"/>
              <a:ext cx="375920" cy="376555"/>
            </a:xfrm>
            <a:custGeom>
              <a:avLst/>
              <a:gdLst/>
              <a:ahLst/>
              <a:cxnLst/>
              <a:rect l="l" t="t" r="r" b="b"/>
              <a:pathLst>
                <a:path w="375919" h="376555">
                  <a:moveTo>
                    <a:pt x="313145" y="376318"/>
                  </a:moveTo>
                  <a:lnTo>
                    <a:pt x="62667" y="376318"/>
                  </a:lnTo>
                  <a:lnTo>
                    <a:pt x="38294" y="371393"/>
                  </a:lnTo>
                  <a:lnTo>
                    <a:pt x="18372" y="357956"/>
                  </a:lnTo>
                  <a:lnTo>
                    <a:pt x="4931" y="338012"/>
                  </a:lnTo>
                  <a:lnTo>
                    <a:pt x="0" y="313566"/>
                  </a:lnTo>
                  <a:lnTo>
                    <a:pt x="0" y="62751"/>
                  </a:lnTo>
                  <a:lnTo>
                    <a:pt x="4918" y="38305"/>
                  </a:lnTo>
                  <a:lnTo>
                    <a:pt x="18337" y="18361"/>
                  </a:lnTo>
                  <a:lnTo>
                    <a:pt x="38254" y="4924"/>
                  </a:lnTo>
                  <a:lnTo>
                    <a:pt x="62667" y="0"/>
                  </a:lnTo>
                  <a:lnTo>
                    <a:pt x="313145" y="0"/>
                  </a:lnTo>
                  <a:lnTo>
                    <a:pt x="337518" y="4924"/>
                  </a:lnTo>
                  <a:lnTo>
                    <a:pt x="357439" y="18361"/>
                  </a:lnTo>
                  <a:lnTo>
                    <a:pt x="370881" y="38305"/>
                  </a:lnTo>
                  <a:lnTo>
                    <a:pt x="375812" y="62751"/>
                  </a:lnTo>
                  <a:lnTo>
                    <a:pt x="375812" y="313566"/>
                  </a:lnTo>
                  <a:lnTo>
                    <a:pt x="370894" y="337972"/>
                  </a:lnTo>
                  <a:lnTo>
                    <a:pt x="357475" y="357920"/>
                  </a:lnTo>
                  <a:lnTo>
                    <a:pt x="337558" y="371380"/>
                  </a:lnTo>
                  <a:lnTo>
                    <a:pt x="313145" y="376318"/>
                  </a:lnTo>
                  <a:close/>
                </a:path>
              </a:pathLst>
            </a:custGeom>
            <a:solidFill>
              <a:srgbClr val="EC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8780" y="214312"/>
            <a:ext cx="14930755" cy="9855835"/>
            <a:chOff x="1678780" y="214312"/>
            <a:chExt cx="14930755" cy="98558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8780" y="214312"/>
              <a:ext cx="14930436" cy="98552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307157" y="356088"/>
              <a:ext cx="3183890" cy="989330"/>
            </a:xfrm>
            <a:custGeom>
              <a:avLst/>
              <a:gdLst/>
              <a:ahLst/>
              <a:cxnLst/>
              <a:rect l="l" t="t" r="r" b="b"/>
              <a:pathLst>
                <a:path w="3183890" h="989330">
                  <a:moveTo>
                    <a:pt x="3016376" y="989171"/>
                  </a:moveTo>
                  <a:lnTo>
                    <a:pt x="167068" y="989171"/>
                  </a:lnTo>
                  <a:lnTo>
                    <a:pt x="122645" y="983281"/>
                  </a:lnTo>
                  <a:lnTo>
                    <a:pt x="82733" y="966660"/>
                  </a:lnTo>
                  <a:lnTo>
                    <a:pt x="48922" y="940879"/>
                  </a:lnTo>
                  <a:lnTo>
                    <a:pt x="22803" y="907510"/>
                  </a:lnTo>
                  <a:lnTo>
                    <a:pt x="5965" y="868124"/>
                  </a:lnTo>
                  <a:lnTo>
                    <a:pt x="0" y="824293"/>
                  </a:lnTo>
                  <a:lnTo>
                    <a:pt x="0" y="164877"/>
                  </a:lnTo>
                  <a:lnTo>
                    <a:pt x="5965" y="121046"/>
                  </a:lnTo>
                  <a:lnTo>
                    <a:pt x="22803" y="81660"/>
                  </a:lnTo>
                  <a:lnTo>
                    <a:pt x="48922" y="48291"/>
                  </a:lnTo>
                  <a:lnTo>
                    <a:pt x="82733" y="22510"/>
                  </a:lnTo>
                  <a:lnTo>
                    <a:pt x="122645" y="5889"/>
                  </a:lnTo>
                  <a:lnTo>
                    <a:pt x="167068" y="0"/>
                  </a:lnTo>
                  <a:lnTo>
                    <a:pt x="3016376" y="0"/>
                  </a:lnTo>
                  <a:lnTo>
                    <a:pt x="3060800" y="5889"/>
                  </a:lnTo>
                  <a:lnTo>
                    <a:pt x="3100711" y="22510"/>
                  </a:lnTo>
                  <a:lnTo>
                    <a:pt x="3134522" y="48291"/>
                  </a:lnTo>
                  <a:lnTo>
                    <a:pt x="3160641" y="81660"/>
                  </a:lnTo>
                  <a:lnTo>
                    <a:pt x="3177479" y="121046"/>
                  </a:lnTo>
                  <a:lnTo>
                    <a:pt x="3183445" y="164877"/>
                  </a:lnTo>
                  <a:lnTo>
                    <a:pt x="3183445" y="824293"/>
                  </a:lnTo>
                  <a:lnTo>
                    <a:pt x="3177479" y="868124"/>
                  </a:lnTo>
                  <a:lnTo>
                    <a:pt x="3160641" y="907510"/>
                  </a:lnTo>
                  <a:lnTo>
                    <a:pt x="3134522" y="940879"/>
                  </a:lnTo>
                  <a:lnTo>
                    <a:pt x="3100711" y="966660"/>
                  </a:lnTo>
                  <a:lnTo>
                    <a:pt x="3060800" y="983281"/>
                  </a:lnTo>
                  <a:lnTo>
                    <a:pt x="3016376" y="989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97632" y="346563"/>
              <a:ext cx="3202305" cy="1008380"/>
            </a:xfrm>
            <a:custGeom>
              <a:avLst/>
              <a:gdLst/>
              <a:ahLst/>
              <a:cxnLst/>
              <a:rect l="l" t="t" r="r" b="b"/>
              <a:pathLst>
                <a:path w="3202305" h="1008380">
                  <a:moveTo>
                    <a:pt x="176593" y="1008185"/>
                  </a:moveTo>
                  <a:lnTo>
                    <a:pt x="129679" y="1001996"/>
                  </a:lnTo>
                  <a:lnTo>
                    <a:pt x="87503" y="984426"/>
                  </a:lnTo>
                  <a:lnTo>
                    <a:pt x="51756" y="957167"/>
                  </a:lnTo>
                  <a:lnTo>
                    <a:pt x="24130" y="921875"/>
                  </a:lnTo>
                  <a:lnTo>
                    <a:pt x="6314" y="880206"/>
                  </a:lnTo>
                  <a:lnTo>
                    <a:pt x="0" y="833818"/>
                  </a:lnTo>
                  <a:lnTo>
                    <a:pt x="0" y="174402"/>
                  </a:lnTo>
                  <a:lnTo>
                    <a:pt x="6314" y="127981"/>
                  </a:lnTo>
                  <a:lnTo>
                    <a:pt x="24130" y="86303"/>
                  </a:lnTo>
                  <a:lnTo>
                    <a:pt x="51756" y="51018"/>
                  </a:lnTo>
                  <a:lnTo>
                    <a:pt x="87503" y="23773"/>
                  </a:lnTo>
                  <a:lnTo>
                    <a:pt x="129679" y="6218"/>
                  </a:lnTo>
                  <a:lnTo>
                    <a:pt x="176593" y="0"/>
                  </a:lnTo>
                  <a:lnTo>
                    <a:pt x="3025902" y="0"/>
                  </a:lnTo>
                  <a:lnTo>
                    <a:pt x="3025902" y="9525"/>
                  </a:lnTo>
                  <a:lnTo>
                    <a:pt x="176593" y="9525"/>
                  </a:lnTo>
                  <a:lnTo>
                    <a:pt x="176593" y="19050"/>
                  </a:lnTo>
                  <a:lnTo>
                    <a:pt x="126742" y="26977"/>
                  </a:lnTo>
                  <a:lnTo>
                    <a:pt x="83488" y="49045"/>
                  </a:lnTo>
                  <a:lnTo>
                    <a:pt x="49405" y="82685"/>
                  </a:lnTo>
                  <a:lnTo>
                    <a:pt x="27068" y="125327"/>
                  </a:lnTo>
                  <a:lnTo>
                    <a:pt x="19050" y="174402"/>
                  </a:lnTo>
                  <a:lnTo>
                    <a:pt x="19050" y="833818"/>
                  </a:lnTo>
                  <a:lnTo>
                    <a:pt x="27087" y="882893"/>
                  </a:lnTo>
                  <a:lnTo>
                    <a:pt x="47509" y="921875"/>
                  </a:lnTo>
                  <a:lnTo>
                    <a:pt x="81481" y="957167"/>
                  </a:lnTo>
                  <a:lnTo>
                    <a:pt x="126799" y="981244"/>
                  </a:lnTo>
                  <a:lnTo>
                    <a:pt x="176593" y="989171"/>
                  </a:lnTo>
                  <a:lnTo>
                    <a:pt x="3103602" y="989171"/>
                  </a:lnTo>
                  <a:lnTo>
                    <a:pt x="3080738" y="998696"/>
                  </a:lnTo>
                  <a:lnTo>
                    <a:pt x="176593" y="998696"/>
                  </a:lnTo>
                  <a:lnTo>
                    <a:pt x="176593" y="1008185"/>
                  </a:lnTo>
                  <a:close/>
                </a:path>
                <a:path w="3202305" h="1008380">
                  <a:moveTo>
                    <a:pt x="3103602" y="989171"/>
                  </a:moveTo>
                  <a:lnTo>
                    <a:pt x="3025902" y="989171"/>
                  </a:lnTo>
                  <a:lnTo>
                    <a:pt x="3075753" y="981244"/>
                  </a:lnTo>
                  <a:lnTo>
                    <a:pt x="3119007" y="959175"/>
                  </a:lnTo>
                  <a:lnTo>
                    <a:pt x="3153090" y="925535"/>
                  </a:lnTo>
                  <a:lnTo>
                    <a:pt x="3175427" y="882893"/>
                  </a:lnTo>
                  <a:lnTo>
                    <a:pt x="3183445" y="833818"/>
                  </a:lnTo>
                  <a:lnTo>
                    <a:pt x="3183445" y="174402"/>
                  </a:lnTo>
                  <a:lnTo>
                    <a:pt x="3175382" y="125327"/>
                  </a:lnTo>
                  <a:lnTo>
                    <a:pt x="3153022" y="82685"/>
                  </a:lnTo>
                  <a:lnTo>
                    <a:pt x="3118939" y="49045"/>
                  </a:lnTo>
                  <a:lnTo>
                    <a:pt x="3075707" y="26977"/>
                  </a:lnTo>
                  <a:lnTo>
                    <a:pt x="3025902" y="19050"/>
                  </a:lnTo>
                  <a:lnTo>
                    <a:pt x="176593" y="19050"/>
                  </a:lnTo>
                  <a:lnTo>
                    <a:pt x="176593" y="9525"/>
                  </a:lnTo>
                  <a:lnTo>
                    <a:pt x="3025902" y="9525"/>
                  </a:lnTo>
                  <a:lnTo>
                    <a:pt x="3025902" y="0"/>
                  </a:lnTo>
                  <a:lnTo>
                    <a:pt x="3072783" y="6218"/>
                  </a:lnTo>
                  <a:lnTo>
                    <a:pt x="3114950" y="23773"/>
                  </a:lnTo>
                  <a:lnTo>
                    <a:pt x="3150703" y="51018"/>
                  </a:lnTo>
                  <a:lnTo>
                    <a:pt x="3178344" y="86303"/>
                  </a:lnTo>
                  <a:lnTo>
                    <a:pt x="3196174" y="127981"/>
                  </a:lnTo>
                  <a:lnTo>
                    <a:pt x="3201773" y="169098"/>
                  </a:lnTo>
                  <a:lnTo>
                    <a:pt x="3201773" y="839124"/>
                  </a:lnTo>
                  <a:lnTo>
                    <a:pt x="3196181" y="880206"/>
                  </a:lnTo>
                  <a:lnTo>
                    <a:pt x="3178365" y="921875"/>
                  </a:lnTo>
                  <a:lnTo>
                    <a:pt x="3150739" y="957167"/>
                  </a:lnTo>
                  <a:lnTo>
                    <a:pt x="3114992" y="984426"/>
                  </a:lnTo>
                  <a:lnTo>
                    <a:pt x="3103602" y="989171"/>
                  </a:lnTo>
                  <a:close/>
                </a:path>
                <a:path w="3202305" h="1008380">
                  <a:moveTo>
                    <a:pt x="3025902" y="1008185"/>
                  </a:moveTo>
                  <a:lnTo>
                    <a:pt x="176598" y="1008185"/>
                  </a:lnTo>
                  <a:lnTo>
                    <a:pt x="176593" y="998696"/>
                  </a:lnTo>
                  <a:lnTo>
                    <a:pt x="3025902" y="998696"/>
                  </a:lnTo>
                  <a:lnTo>
                    <a:pt x="3025902" y="1008185"/>
                  </a:lnTo>
                  <a:close/>
                </a:path>
                <a:path w="3202305" h="1008380">
                  <a:moveTo>
                    <a:pt x="3026174" y="1008185"/>
                  </a:moveTo>
                  <a:lnTo>
                    <a:pt x="3025902" y="1008185"/>
                  </a:lnTo>
                  <a:lnTo>
                    <a:pt x="3025902" y="998696"/>
                  </a:lnTo>
                  <a:lnTo>
                    <a:pt x="3080738" y="998696"/>
                  </a:lnTo>
                  <a:lnTo>
                    <a:pt x="3072816" y="1001996"/>
                  </a:lnTo>
                  <a:lnTo>
                    <a:pt x="3026174" y="1008185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279" y="2915835"/>
            <a:ext cx="16005810" cy="6670675"/>
          </a:xfrm>
          <a:custGeom>
            <a:avLst/>
            <a:gdLst/>
            <a:ahLst/>
            <a:cxnLst/>
            <a:rect l="l" t="t" r="r" b="b"/>
            <a:pathLst>
              <a:path w="16005810" h="6670675">
                <a:moveTo>
                  <a:pt x="16005642" y="6670603"/>
                </a:moveTo>
                <a:lnTo>
                  <a:pt x="0" y="6670603"/>
                </a:lnTo>
                <a:lnTo>
                  <a:pt x="0" y="0"/>
                </a:lnTo>
                <a:lnTo>
                  <a:pt x="16005642" y="0"/>
                </a:lnTo>
                <a:lnTo>
                  <a:pt x="16005642" y="6670603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400" spc="-660" dirty="0"/>
              <a:t>資料庫設計</a:t>
            </a:r>
            <a:endParaRPr sz="5400"/>
          </a:p>
        </p:txBody>
      </p:sp>
      <p:grpSp>
        <p:nvGrpSpPr>
          <p:cNvPr id="4" name="object 4"/>
          <p:cNvGrpSpPr/>
          <p:nvPr/>
        </p:nvGrpSpPr>
        <p:grpSpPr>
          <a:xfrm>
            <a:off x="264373" y="632296"/>
            <a:ext cx="724535" cy="685800"/>
            <a:chOff x="264373" y="632296"/>
            <a:chExt cx="724535" cy="685800"/>
          </a:xfrm>
        </p:grpSpPr>
        <p:sp>
          <p:nvSpPr>
            <p:cNvPr id="5" name="object 5"/>
            <p:cNvSpPr/>
            <p:nvPr/>
          </p:nvSpPr>
          <p:spPr>
            <a:xfrm>
              <a:off x="430251" y="759225"/>
              <a:ext cx="558165" cy="559435"/>
            </a:xfrm>
            <a:custGeom>
              <a:avLst/>
              <a:gdLst/>
              <a:ahLst/>
              <a:cxnLst/>
              <a:rect l="l" t="t" r="r" b="b"/>
              <a:pathLst>
                <a:path w="558165" h="559435">
                  <a:moveTo>
                    <a:pt x="465065" y="558867"/>
                  </a:moveTo>
                  <a:lnTo>
                    <a:pt x="93051" y="558867"/>
                  </a:lnTo>
                  <a:lnTo>
                    <a:pt x="56841" y="551542"/>
                  </a:lnTo>
                  <a:lnTo>
                    <a:pt x="27262" y="531568"/>
                  </a:lnTo>
                  <a:lnTo>
                    <a:pt x="7315" y="501950"/>
                  </a:lnTo>
                  <a:lnTo>
                    <a:pt x="0" y="465691"/>
                  </a:lnTo>
                  <a:lnTo>
                    <a:pt x="0" y="93176"/>
                  </a:lnTo>
                  <a:lnTo>
                    <a:pt x="7315" y="56917"/>
                  </a:lnTo>
                  <a:lnTo>
                    <a:pt x="27262" y="27299"/>
                  </a:lnTo>
                  <a:lnTo>
                    <a:pt x="56841" y="7325"/>
                  </a:lnTo>
                  <a:lnTo>
                    <a:pt x="93051" y="0"/>
                  </a:lnTo>
                  <a:lnTo>
                    <a:pt x="465065" y="0"/>
                  </a:lnTo>
                  <a:lnTo>
                    <a:pt x="501275" y="7325"/>
                  </a:lnTo>
                  <a:lnTo>
                    <a:pt x="530854" y="27299"/>
                  </a:lnTo>
                  <a:lnTo>
                    <a:pt x="550801" y="56917"/>
                  </a:lnTo>
                  <a:lnTo>
                    <a:pt x="558117" y="93176"/>
                  </a:lnTo>
                  <a:lnTo>
                    <a:pt x="558117" y="465691"/>
                  </a:lnTo>
                  <a:lnTo>
                    <a:pt x="550801" y="501950"/>
                  </a:lnTo>
                  <a:lnTo>
                    <a:pt x="530854" y="531568"/>
                  </a:lnTo>
                  <a:lnTo>
                    <a:pt x="501275" y="551542"/>
                  </a:lnTo>
                  <a:lnTo>
                    <a:pt x="465065" y="55886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4373" y="632296"/>
              <a:ext cx="375920" cy="376555"/>
            </a:xfrm>
            <a:custGeom>
              <a:avLst/>
              <a:gdLst/>
              <a:ahLst/>
              <a:cxnLst/>
              <a:rect l="l" t="t" r="r" b="b"/>
              <a:pathLst>
                <a:path w="375920" h="376555">
                  <a:moveTo>
                    <a:pt x="313145" y="376318"/>
                  </a:moveTo>
                  <a:lnTo>
                    <a:pt x="62667" y="376318"/>
                  </a:lnTo>
                  <a:lnTo>
                    <a:pt x="38294" y="371393"/>
                  </a:lnTo>
                  <a:lnTo>
                    <a:pt x="18372" y="357956"/>
                  </a:lnTo>
                  <a:lnTo>
                    <a:pt x="4931" y="338012"/>
                  </a:lnTo>
                  <a:lnTo>
                    <a:pt x="0" y="313566"/>
                  </a:lnTo>
                  <a:lnTo>
                    <a:pt x="0" y="62751"/>
                  </a:lnTo>
                  <a:lnTo>
                    <a:pt x="4918" y="38305"/>
                  </a:lnTo>
                  <a:lnTo>
                    <a:pt x="18337" y="18361"/>
                  </a:lnTo>
                  <a:lnTo>
                    <a:pt x="38254" y="4924"/>
                  </a:lnTo>
                  <a:lnTo>
                    <a:pt x="62667" y="0"/>
                  </a:lnTo>
                  <a:lnTo>
                    <a:pt x="313145" y="0"/>
                  </a:lnTo>
                  <a:lnTo>
                    <a:pt x="337518" y="4924"/>
                  </a:lnTo>
                  <a:lnTo>
                    <a:pt x="357439" y="18361"/>
                  </a:lnTo>
                  <a:lnTo>
                    <a:pt x="370881" y="38305"/>
                  </a:lnTo>
                  <a:lnTo>
                    <a:pt x="375812" y="62751"/>
                  </a:lnTo>
                  <a:lnTo>
                    <a:pt x="375812" y="313566"/>
                  </a:lnTo>
                  <a:lnTo>
                    <a:pt x="370894" y="337972"/>
                  </a:lnTo>
                  <a:lnTo>
                    <a:pt x="357475" y="357920"/>
                  </a:lnTo>
                  <a:lnTo>
                    <a:pt x="337558" y="371380"/>
                  </a:lnTo>
                  <a:lnTo>
                    <a:pt x="313145" y="376318"/>
                  </a:lnTo>
                  <a:close/>
                </a:path>
              </a:pathLst>
            </a:custGeom>
            <a:solidFill>
              <a:srgbClr val="EC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6118" y="3107885"/>
            <a:ext cx="7143749" cy="62864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90698" y="3366619"/>
            <a:ext cx="7264400" cy="4759960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95"/>
              </a:spcBef>
            </a:pPr>
            <a:r>
              <a:rPr sz="4750" spc="-580" dirty="0">
                <a:solidFill>
                  <a:srgbClr val="FFFFFF"/>
                </a:solidFill>
                <a:latin typeface="SimSun"/>
                <a:cs typeface="SimSun"/>
              </a:rPr>
              <a:t>資料庫結構</a:t>
            </a:r>
            <a:endParaRPr sz="4750">
              <a:latin typeface="SimSun"/>
              <a:cs typeface="SimSun"/>
            </a:endParaRPr>
          </a:p>
          <a:p>
            <a:pPr marL="12700" marR="5080">
              <a:lnSpc>
                <a:spcPts val="3900"/>
              </a:lnSpc>
              <a:spcBef>
                <a:spcPts val="1985"/>
              </a:spcBef>
            </a:pPr>
            <a:r>
              <a:rPr sz="3350" spc="-370" dirty="0">
                <a:solidFill>
                  <a:srgbClr val="FFFFFF"/>
                </a:solidFill>
                <a:latin typeface="SimSun"/>
                <a:cs typeface="SimSun"/>
              </a:rPr>
              <a:t>使</a:t>
            </a:r>
            <a:r>
              <a:rPr sz="3350" spc="-370" dirty="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sz="3350" spc="-370" dirty="0">
                <a:solidFill>
                  <a:srgbClr val="FFFFFF"/>
                </a:solidFill>
                <a:latin typeface="SimSun"/>
                <a:cs typeface="SimSun"/>
              </a:rPr>
              <a:t>記事本</a:t>
            </a:r>
            <a:r>
              <a:rPr sz="3000" spc="-20" dirty="0">
                <a:solidFill>
                  <a:srgbClr val="FFFFFF"/>
                </a:solidFill>
                <a:latin typeface="Arial MT"/>
                <a:cs typeface="Arial MT"/>
              </a:rPr>
              <a:t>(.txt)</a:t>
            </a:r>
            <a:r>
              <a:rPr sz="3350" spc="-370" dirty="0">
                <a:solidFill>
                  <a:srgbClr val="FFFFFF"/>
                </a:solidFill>
                <a:latin typeface="SimSun"/>
                <a:cs typeface="SimSun"/>
              </a:rPr>
              <a:t>檔案來記錄使</a:t>
            </a:r>
            <a:r>
              <a:rPr sz="3350" spc="-370" dirty="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sz="3350" spc="-380" dirty="0">
                <a:solidFill>
                  <a:srgbClr val="FFFFFF"/>
                </a:solidFill>
                <a:latin typeface="SimSun"/>
                <a:cs typeface="SimSun"/>
              </a:rPr>
              <a:t>者創造的賬</a:t>
            </a:r>
            <a:r>
              <a:rPr sz="3350" spc="-420" dirty="0">
                <a:solidFill>
                  <a:srgbClr val="FFFFFF"/>
                </a:solidFill>
                <a:latin typeface="SimSun"/>
                <a:cs typeface="SimSun"/>
              </a:rPr>
              <a:t>戶</a:t>
            </a:r>
            <a:endParaRPr sz="3350">
              <a:latin typeface="SimSun"/>
              <a:cs typeface="SimSun"/>
            </a:endParaRPr>
          </a:p>
          <a:p>
            <a:pPr marL="12700">
              <a:lnSpc>
                <a:spcPts val="3729"/>
              </a:lnSpc>
            </a:pP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UserName:</a:t>
            </a:r>
            <a:r>
              <a:rPr sz="3350" spc="-370" dirty="0">
                <a:solidFill>
                  <a:srgbClr val="FFFFFF"/>
                </a:solidFill>
                <a:latin typeface="SimSun"/>
                <a:cs typeface="SimSun"/>
              </a:rPr>
              <a:t>使</a:t>
            </a:r>
            <a:r>
              <a:rPr sz="3350" spc="-370" dirty="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sz="3350" spc="-390" dirty="0">
                <a:solidFill>
                  <a:srgbClr val="FFFFFF"/>
                </a:solidFill>
                <a:latin typeface="SimSun"/>
                <a:cs typeface="SimSun"/>
              </a:rPr>
              <a:t>者名字</a:t>
            </a:r>
            <a:endParaRPr sz="3350">
              <a:latin typeface="SimSun"/>
              <a:cs typeface="SimSun"/>
            </a:endParaRPr>
          </a:p>
          <a:p>
            <a:pPr marL="12700" marR="130810">
              <a:lnSpc>
                <a:spcPts val="3900"/>
              </a:lnSpc>
              <a:spcBef>
                <a:spcPts val="170"/>
              </a:spcBef>
            </a:pP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Password:</a:t>
            </a:r>
            <a:r>
              <a:rPr sz="3350" spc="-370" dirty="0">
                <a:solidFill>
                  <a:srgbClr val="FFFFFF"/>
                </a:solidFill>
                <a:latin typeface="SimSun"/>
                <a:cs typeface="SimSun"/>
              </a:rPr>
              <a:t>密碼，需具備號碼，</a:t>
            </a:r>
            <a:r>
              <a:rPr sz="3350" spc="-370" dirty="0">
                <a:solidFill>
                  <a:srgbClr val="FFFFFF"/>
                </a:solidFill>
                <a:latin typeface="Microsoft JhengHei"/>
                <a:cs typeface="Microsoft JhengHei"/>
              </a:rPr>
              <a:t>⼤⼩</a:t>
            </a:r>
            <a:r>
              <a:rPr sz="3350" spc="-370" dirty="0">
                <a:solidFill>
                  <a:srgbClr val="FFFFFF"/>
                </a:solidFill>
                <a:latin typeface="SimSun"/>
                <a:cs typeface="SimSun"/>
              </a:rPr>
              <a:t>字</a:t>
            </a:r>
            <a:r>
              <a:rPr sz="3350" spc="-370" dirty="0">
                <a:solidFill>
                  <a:srgbClr val="FFFFFF"/>
                </a:solidFill>
                <a:latin typeface="Microsoft JhengHei"/>
                <a:cs typeface="Microsoft JhengHei"/>
              </a:rPr>
              <a:t>⺟</a:t>
            </a:r>
            <a:r>
              <a:rPr sz="3350" spc="-420" dirty="0">
                <a:solidFill>
                  <a:srgbClr val="FFFFFF"/>
                </a:solidFill>
                <a:latin typeface="SimSun"/>
                <a:cs typeface="SimSun"/>
              </a:rPr>
              <a:t>以</a:t>
            </a:r>
            <a:r>
              <a:rPr sz="3350" spc="-385" dirty="0">
                <a:solidFill>
                  <a:srgbClr val="FFFFFF"/>
                </a:solidFill>
                <a:latin typeface="SimSun"/>
                <a:cs typeface="SimSun"/>
              </a:rPr>
              <a:t>及符號。</a:t>
            </a:r>
            <a:endParaRPr sz="3350">
              <a:latin typeface="SimSun"/>
              <a:cs typeface="SimSun"/>
            </a:endParaRPr>
          </a:p>
          <a:p>
            <a:pPr marL="12700" marR="88900">
              <a:lnSpc>
                <a:spcPts val="3900"/>
              </a:lnSpc>
            </a:pP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Email:</a:t>
            </a:r>
            <a:r>
              <a:rPr sz="3350" spc="-370" dirty="0">
                <a:solidFill>
                  <a:srgbClr val="FFFFFF"/>
                </a:solidFill>
                <a:latin typeface="SimSun"/>
                <a:cs typeface="SimSun"/>
              </a:rPr>
              <a:t>郵件地址，當建</a:t>
            </a:r>
            <a:r>
              <a:rPr sz="3350" spc="-370" dirty="0">
                <a:solidFill>
                  <a:srgbClr val="FFFFFF"/>
                </a:solidFill>
                <a:latin typeface="Microsoft JhengHei"/>
                <a:cs typeface="Microsoft JhengHei"/>
              </a:rPr>
              <a:t>⽴</a:t>
            </a:r>
            <a:r>
              <a:rPr sz="3350" spc="-380" dirty="0">
                <a:solidFill>
                  <a:srgbClr val="FFFFFF"/>
                </a:solidFill>
                <a:latin typeface="SimSun"/>
                <a:cs typeface="SimSun"/>
              </a:rPr>
              <a:t>賬號時需要依照郵件格式輸入</a:t>
            </a:r>
            <a:endParaRPr sz="33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809" y="4211439"/>
            <a:ext cx="2311400" cy="800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50" spc="-575" dirty="0">
                <a:solidFill>
                  <a:srgbClr val="000000"/>
                </a:solidFill>
              </a:rPr>
              <a:t>系統實現</a:t>
            </a:r>
            <a:endParaRPr sz="5050" dirty="0"/>
          </a:p>
        </p:txBody>
      </p:sp>
      <p:grpSp>
        <p:nvGrpSpPr>
          <p:cNvPr id="3" name="object 3"/>
          <p:cNvGrpSpPr/>
          <p:nvPr/>
        </p:nvGrpSpPr>
        <p:grpSpPr>
          <a:xfrm>
            <a:off x="958324" y="7980582"/>
            <a:ext cx="682625" cy="682625"/>
            <a:chOff x="958324" y="7980582"/>
            <a:chExt cx="682625" cy="682625"/>
          </a:xfrm>
        </p:grpSpPr>
        <p:sp>
          <p:nvSpPr>
            <p:cNvPr id="4" name="object 4"/>
            <p:cNvSpPr/>
            <p:nvPr/>
          </p:nvSpPr>
          <p:spPr>
            <a:xfrm>
              <a:off x="958324" y="7980582"/>
              <a:ext cx="682625" cy="682625"/>
            </a:xfrm>
            <a:custGeom>
              <a:avLst/>
              <a:gdLst/>
              <a:ahLst/>
              <a:cxnLst/>
              <a:rect l="l" t="t" r="r" b="b"/>
              <a:pathLst>
                <a:path w="682625" h="682625">
                  <a:moveTo>
                    <a:pt x="341280" y="682561"/>
                  </a:moveTo>
                  <a:lnTo>
                    <a:pt x="294967" y="679446"/>
                  </a:lnTo>
                  <a:lnTo>
                    <a:pt x="250549" y="670371"/>
                  </a:lnTo>
                  <a:lnTo>
                    <a:pt x="208432" y="655744"/>
                  </a:lnTo>
                  <a:lnTo>
                    <a:pt x="169022" y="635970"/>
                  </a:lnTo>
                  <a:lnTo>
                    <a:pt x="132727" y="611456"/>
                  </a:lnTo>
                  <a:lnTo>
                    <a:pt x="99952" y="582608"/>
                  </a:lnTo>
                  <a:lnTo>
                    <a:pt x="71105" y="549833"/>
                  </a:lnTo>
                  <a:lnTo>
                    <a:pt x="46591" y="513538"/>
                  </a:lnTo>
                  <a:lnTo>
                    <a:pt x="26817" y="474129"/>
                  </a:lnTo>
                  <a:lnTo>
                    <a:pt x="12189" y="432012"/>
                  </a:lnTo>
                  <a:lnTo>
                    <a:pt x="3115" y="387593"/>
                  </a:lnTo>
                  <a:lnTo>
                    <a:pt x="0" y="341280"/>
                  </a:lnTo>
                  <a:lnTo>
                    <a:pt x="3115" y="294967"/>
                  </a:lnTo>
                  <a:lnTo>
                    <a:pt x="12189" y="250549"/>
                  </a:lnTo>
                  <a:lnTo>
                    <a:pt x="26817" y="208432"/>
                  </a:lnTo>
                  <a:lnTo>
                    <a:pt x="46591" y="169022"/>
                  </a:lnTo>
                  <a:lnTo>
                    <a:pt x="71105" y="132727"/>
                  </a:lnTo>
                  <a:lnTo>
                    <a:pt x="99952" y="99952"/>
                  </a:lnTo>
                  <a:lnTo>
                    <a:pt x="132727" y="71105"/>
                  </a:lnTo>
                  <a:lnTo>
                    <a:pt x="169022" y="46591"/>
                  </a:lnTo>
                  <a:lnTo>
                    <a:pt x="208432" y="26817"/>
                  </a:lnTo>
                  <a:lnTo>
                    <a:pt x="250549" y="12189"/>
                  </a:lnTo>
                  <a:lnTo>
                    <a:pt x="294967" y="3115"/>
                  </a:lnTo>
                  <a:lnTo>
                    <a:pt x="341280" y="0"/>
                  </a:lnTo>
                  <a:lnTo>
                    <a:pt x="387593" y="3115"/>
                  </a:lnTo>
                  <a:lnTo>
                    <a:pt x="432012" y="12189"/>
                  </a:lnTo>
                  <a:lnTo>
                    <a:pt x="474129" y="26817"/>
                  </a:lnTo>
                  <a:lnTo>
                    <a:pt x="513538" y="46591"/>
                  </a:lnTo>
                  <a:lnTo>
                    <a:pt x="549833" y="71105"/>
                  </a:lnTo>
                  <a:lnTo>
                    <a:pt x="582608" y="99952"/>
                  </a:lnTo>
                  <a:lnTo>
                    <a:pt x="611456" y="132727"/>
                  </a:lnTo>
                  <a:lnTo>
                    <a:pt x="635970" y="169022"/>
                  </a:lnTo>
                  <a:lnTo>
                    <a:pt x="655744" y="208432"/>
                  </a:lnTo>
                  <a:lnTo>
                    <a:pt x="670371" y="250549"/>
                  </a:lnTo>
                  <a:lnTo>
                    <a:pt x="679446" y="294967"/>
                  </a:lnTo>
                  <a:lnTo>
                    <a:pt x="682561" y="341280"/>
                  </a:lnTo>
                  <a:lnTo>
                    <a:pt x="679446" y="387593"/>
                  </a:lnTo>
                  <a:lnTo>
                    <a:pt x="670371" y="432012"/>
                  </a:lnTo>
                  <a:lnTo>
                    <a:pt x="655744" y="474129"/>
                  </a:lnTo>
                  <a:lnTo>
                    <a:pt x="635970" y="513538"/>
                  </a:lnTo>
                  <a:lnTo>
                    <a:pt x="611456" y="549833"/>
                  </a:lnTo>
                  <a:lnTo>
                    <a:pt x="582608" y="582608"/>
                  </a:lnTo>
                  <a:lnTo>
                    <a:pt x="549833" y="611456"/>
                  </a:lnTo>
                  <a:lnTo>
                    <a:pt x="513538" y="635970"/>
                  </a:lnTo>
                  <a:lnTo>
                    <a:pt x="474129" y="655744"/>
                  </a:lnTo>
                  <a:lnTo>
                    <a:pt x="432012" y="670371"/>
                  </a:lnTo>
                  <a:lnTo>
                    <a:pt x="387593" y="679446"/>
                  </a:lnTo>
                  <a:lnTo>
                    <a:pt x="341280" y="682561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826" y="8088656"/>
              <a:ext cx="475487" cy="4663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5624" y="2053852"/>
            <a:ext cx="2059939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b="1" spc="-25" dirty="0">
                <a:latin typeface="Arial"/>
                <a:cs typeface="Arial"/>
              </a:rPr>
              <a:t>02</a:t>
            </a:r>
            <a:endParaRPr sz="1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881" y="2999891"/>
            <a:ext cx="13511530" cy="4897120"/>
          </a:xfrm>
          <a:custGeom>
            <a:avLst/>
            <a:gdLst/>
            <a:ahLst/>
            <a:cxnLst/>
            <a:rect l="l" t="t" r="r" b="b"/>
            <a:pathLst>
              <a:path w="13511530" h="4897120">
                <a:moveTo>
                  <a:pt x="521030" y="644258"/>
                </a:moveTo>
                <a:lnTo>
                  <a:pt x="452450" y="644258"/>
                </a:lnTo>
                <a:lnTo>
                  <a:pt x="452450" y="1075016"/>
                </a:lnTo>
                <a:lnTo>
                  <a:pt x="521030" y="1075016"/>
                </a:lnTo>
                <a:lnTo>
                  <a:pt x="521030" y="644258"/>
                </a:lnTo>
                <a:close/>
              </a:path>
              <a:path w="13511530" h="4897120">
                <a:moveTo>
                  <a:pt x="13511467" y="2628"/>
                </a:moveTo>
                <a:lnTo>
                  <a:pt x="13508825" y="0"/>
                </a:lnTo>
                <a:lnTo>
                  <a:pt x="13486537" y="0"/>
                </a:lnTo>
                <a:lnTo>
                  <a:pt x="13486537" y="28575"/>
                </a:lnTo>
                <a:lnTo>
                  <a:pt x="13486537" y="4071175"/>
                </a:lnTo>
                <a:lnTo>
                  <a:pt x="13485076" y="4119689"/>
                </a:lnTo>
                <a:lnTo>
                  <a:pt x="13480745" y="4167467"/>
                </a:lnTo>
                <a:lnTo>
                  <a:pt x="13473633" y="4214431"/>
                </a:lnTo>
                <a:lnTo>
                  <a:pt x="13463804" y="4260507"/>
                </a:lnTo>
                <a:lnTo>
                  <a:pt x="13451434" y="4305351"/>
                </a:lnTo>
                <a:lnTo>
                  <a:pt x="13451345" y="4305605"/>
                </a:lnTo>
                <a:lnTo>
                  <a:pt x="13436486" y="4349229"/>
                </a:lnTo>
                <a:lnTo>
                  <a:pt x="13419100" y="4391914"/>
                </a:lnTo>
                <a:lnTo>
                  <a:pt x="13399351" y="4433341"/>
                </a:lnTo>
                <a:lnTo>
                  <a:pt x="13377317" y="4473410"/>
                </a:lnTo>
                <a:lnTo>
                  <a:pt x="13353098" y="4512043"/>
                </a:lnTo>
                <a:lnTo>
                  <a:pt x="13326758" y="4549152"/>
                </a:lnTo>
                <a:lnTo>
                  <a:pt x="13298386" y="4584662"/>
                </a:lnTo>
                <a:lnTo>
                  <a:pt x="13268084" y="4618494"/>
                </a:lnTo>
                <a:lnTo>
                  <a:pt x="13235915" y="4650537"/>
                </a:lnTo>
                <a:lnTo>
                  <a:pt x="13201968" y="4680737"/>
                </a:lnTo>
                <a:lnTo>
                  <a:pt x="13166319" y="4709007"/>
                </a:lnTo>
                <a:lnTo>
                  <a:pt x="13129070" y="4735246"/>
                </a:lnTo>
                <a:lnTo>
                  <a:pt x="13090297" y="4759388"/>
                </a:lnTo>
                <a:lnTo>
                  <a:pt x="13050076" y="4781334"/>
                </a:lnTo>
                <a:lnTo>
                  <a:pt x="13008496" y="4801019"/>
                </a:lnTo>
                <a:lnTo>
                  <a:pt x="12965646" y="4818354"/>
                </a:lnTo>
                <a:lnTo>
                  <a:pt x="12921602" y="4833239"/>
                </a:lnTo>
                <a:lnTo>
                  <a:pt x="12876454" y="4845609"/>
                </a:lnTo>
                <a:lnTo>
                  <a:pt x="12830277" y="4855375"/>
                </a:lnTo>
                <a:lnTo>
                  <a:pt x="12783160" y="4862461"/>
                </a:lnTo>
                <a:lnTo>
                  <a:pt x="12735179" y="4866767"/>
                </a:lnTo>
                <a:lnTo>
                  <a:pt x="12686437" y="4868227"/>
                </a:lnTo>
                <a:lnTo>
                  <a:pt x="28575" y="4868227"/>
                </a:lnTo>
                <a:lnTo>
                  <a:pt x="28575" y="825715"/>
                </a:lnTo>
                <a:lnTo>
                  <a:pt x="30035" y="777201"/>
                </a:lnTo>
                <a:lnTo>
                  <a:pt x="34353" y="729411"/>
                </a:lnTo>
                <a:lnTo>
                  <a:pt x="41452" y="682447"/>
                </a:lnTo>
                <a:lnTo>
                  <a:pt x="51257" y="636435"/>
                </a:lnTo>
                <a:lnTo>
                  <a:pt x="63728" y="591273"/>
                </a:lnTo>
                <a:lnTo>
                  <a:pt x="78613" y="547573"/>
                </a:lnTo>
                <a:lnTo>
                  <a:pt x="96012" y="504875"/>
                </a:lnTo>
                <a:lnTo>
                  <a:pt x="115760" y="463461"/>
                </a:lnTo>
                <a:lnTo>
                  <a:pt x="137795" y="423379"/>
                </a:lnTo>
                <a:lnTo>
                  <a:pt x="162013" y="384746"/>
                </a:lnTo>
                <a:lnTo>
                  <a:pt x="188353" y="347637"/>
                </a:lnTo>
                <a:lnTo>
                  <a:pt x="216712" y="312127"/>
                </a:lnTo>
                <a:lnTo>
                  <a:pt x="247027" y="278307"/>
                </a:lnTo>
                <a:lnTo>
                  <a:pt x="279196" y="246253"/>
                </a:lnTo>
                <a:lnTo>
                  <a:pt x="313143" y="216052"/>
                </a:lnTo>
                <a:lnTo>
                  <a:pt x="348780" y="187794"/>
                </a:lnTo>
                <a:lnTo>
                  <a:pt x="386029" y="161544"/>
                </a:lnTo>
                <a:lnTo>
                  <a:pt x="424815" y="137401"/>
                </a:lnTo>
                <a:lnTo>
                  <a:pt x="465023" y="115455"/>
                </a:lnTo>
                <a:lnTo>
                  <a:pt x="506603" y="95770"/>
                </a:lnTo>
                <a:lnTo>
                  <a:pt x="549452" y="78447"/>
                </a:lnTo>
                <a:lnTo>
                  <a:pt x="593509" y="63550"/>
                </a:lnTo>
                <a:lnTo>
                  <a:pt x="638657" y="51181"/>
                </a:lnTo>
                <a:lnTo>
                  <a:pt x="684834" y="41414"/>
                </a:lnTo>
                <a:lnTo>
                  <a:pt x="731951" y="34340"/>
                </a:lnTo>
                <a:lnTo>
                  <a:pt x="779919" y="30022"/>
                </a:lnTo>
                <a:lnTo>
                  <a:pt x="828675" y="28575"/>
                </a:lnTo>
                <a:lnTo>
                  <a:pt x="13486537" y="28575"/>
                </a:lnTo>
                <a:lnTo>
                  <a:pt x="13486537" y="0"/>
                </a:lnTo>
                <a:lnTo>
                  <a:pt x="833056" y="0"/>
                </a:lnTo>
                <a:lnTo>
                  <a:pt x="828675" y="0"/>
                </a:lnTo>
                <a:lnTo>
                  <a:pt x="779983" y="1397"/>
                </a:lnTo>
                <a:lnTo>
                  <a:pt x="732040" y="5549"/>
                </a:lnTo>
                <a:lnTo>
                  <a:pt x="684923" y="12382"/>
                </a:lnTo>
                <a:lnTo>
                  <a:pt x="638695" y="21805"/>
                </a:lnTo>
                <a:lnTo>
                  <a:pt x="593432" y="33743"/>
                </a:lnTo>
                <a:lnTo>
                  <a:pt x="549224" y="48133"/>
                </a:lnTo>
                <a:lnTo>
                  <a:pt x="506145" y="64884"/>
                </a:lnTo>
                <a:lnTo>
                  <a:pt x="464273" y="83921"/>
                </a:lnTo>
                <a:lnTo>
                  <a:pt x="423684" y="105168"/>
                </a:lnTo>
                <a:lnTo>
                  <a:pt x="384467" y="128549"/>
                </a:lnTo>
                <a:lnTo>
                  <a:pt x="346684" y="153974"/>
                </a:lnTo>
                <a:lnTo>
                  <a:pt x="310413" y="181394"/>
                </a:lnTo>
                <a:lnTo>
                  <a:pt x="275742" y="210705"/>
                </a:lnTo>
                <a:lnTo>
                  <a:pt x="242735" y="241833"/>
                </a:lnTo>
                <a:lnTo>
                  <a:pt x="211493" y="274713"/>
                </a:lnTo>
                <a:lnTo>
                  <a:pt x="182067" y="309257"/>
                </a:lnTo>
                <a:lnTo>
                  <a:pt x="154559" y="345401"/>
                </a:lnTo>
                <a:lnTo>
                  <a:pt x="129032" y="383044"/>
                </a:lnTo>
                <a:lnTo>
                  <a:pt x="105562" y="422135"/>
                </a:lnTo>
                <a:lnTo>
                  <a:pt x="84239" y="462572"/>
                </a:lnTo>
                <a:lnTo>
                  <a:pt x="65125" y="504304"/>
                </a:lnTo>
                <a:lnTo>
                  <a:pt x="48310" y="547230"/>
                </a:lnTo>
                <a:lnTo>
                  <a:pt x="48209" y="547573"/>
                </a:lnTo>
                <a:lnTo>
                  <a:pt x="33832" y="591451"/>
                </a:lnTo>
                <a:lnTo>
                  <a:pt x="21882" y="636435"/>
                </a:lnTo>
                <a:lnTo>
                  <a:pt x="12420" y="682447"/>
                </a:lnTo>
                <a:lnTo>
                  <a:pt x="5575" y="729411"/>
                </a:lnTo>
                <a:lnTo>
                  <a:pt x="1397" y="777201"/>
                </a:lnTo>
                <a:lnTo>
                  <a:pt x="0" y="825715"/>
                </a:lnTo>
                <a:lnTo>
                  <a:pt x="0" y="4890516"/>
                </a:lnTo>
                <a:lnTo>
                  <a:pt x="6375" y="4896828"/>
                </a:lnTo>
                <a:lnTo>
                  <a:pt x="12686538" y="4896828"/>
                </a:lnTo>
                <a:lnTo>
                  <a:pt x="12735217" y="4895494"/>
                </a:lnTo>
                <a:lnTo>
                  <a:pt x="12783160" y="4891341"/>
                </a:lnTo>
                <a:lnTo>
                  <a:pt x="12830289" y="4884509"/>
                </a:lnTo>
                <a:lnTo>
                  <a:pt x="12876517" y="4875085"/>
                </a:lnTo>
                <a:lnTo>
                  <a:pt x="12921768" y="4863147"/>
                </a:lnTo>
                <a:lnTo>
                  <a:pt x="12965976" y="4848758"/>
                </a:lnTo>
                <a:lnTo>
                  <a:pt x="13009055" y="4832007"/>
                </a:lnTo>
                <a:lnTo>
                  <a:pt x="13050927" y="4812970"/>
                </a:lnTo>
                <a:lnTo>
                  <a:pt x="13091516" y="4791722"/>
                </a:lnTo>
                <a:lnTo>
                  <a:pt x="13130746" y="4768342"/>
                </a:lnTo>
                <a:lnTo>
                  <a:pt x="13168529" y="4742904"/>
                </a:lnTo>
                <a:lnTo>
                  <a:pt x="13204787" y="4715497"/>
                </a:lnTo>
                <a:lnTo>
                  <a:pt x="13239471" y="4686185"/>
                </a:lnTo>
                <a:lnTo>
                  <a:pt x="13272465" y="4655058"/>
                </a:lnTo>
                <a:lnTo>
                  <a:pt x="13303707" y="4622177"/>
                </a:lnTo>
                <a:lnTo>
                  <a:pt x="13333133" y="4587633"/>
                </a:lnTo>
                <a:lnTo>
                  <a:pt x="13360641" y="4551489"/>
                </a:lnTo>
                <a:lnTo>
                  <a:pt x="13386168" y="4513846"/>
                </a:lnTo>
                <a:lnTo>
                  <a:pt x="13409638" y="4474756"/>
                </a:lnTo>
                <a:lnTo>
                  <a:pt x="13430961" y="4434306"/>
                </a:lnTo>
                <a:lnTo>
                  <a:pt x="13450075" y="4392587"/>
                </a:lnTo>
                <a:lnTo>
                  <a:pt x="13466890" y="4349661"/>
                </a:lnTo>
                <a:lnTo>
                  <a:pt x="13481330" y="4305605"/>
                </a:lnTo>
                <a:lnTo>
                  <a:pt x="13493344" y="4260367"/>
                </a:lnTo>
                <a:lnTo>
                  <a:pt x="13502780" y="4214431"/>
                </a:lnTo>
                <a:lnTo>
                  <a:pt x="13509638" y="4167467"/>
                </a:lnTo>
                <a:lnTo>
                  <a:pt x="13511467" y="4146512"/>
                </a:lnTo>
                <a:lnTo>
                  <a:pt x="13511467" y="28575"/>
                </a:lnTo>
                <a:lnTo>
                  <a:pt x="13511467" y="14287"/>
                </a:lnTo>
                <a:lnTo>
                  <a:pt x="13511467" y="2628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8246" y="3532161"/>
            <a:ext cx="9686290" cy="1289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zh-CN" altLang="en-US" sz="3350" spc="-370" dirty="0">
                <a:solidFill>
                  <a:srgbClr val="252525"/>
                </a:solidFill>
                <a:latin typeface="+mn-ea"/>
                <a:ea typeface="+mn-ea"/>
                <a:cs typeface="SimSun"/>
              </a:rPr>
              <a:t>工</a:t>
            </a:r>
            <a:r>
              <a:rPr sz="3350" spc="-385" dirty="0" err="1">
                <a:solidFill>
                  <a:srgbClr val="252525"/>
                </a:solidFill>
                <a:latin typeface="+mn-ea"/>
                <a:ea typeface="+mn-ea"/>
                <a:cs typeface="SimSun"/>
              </a:rPr>
              <a:t>具與框架</a:t>
            </a:r>
            <a:endParaRPr sz="3350" dirty="0">
              <a:latin typeface="+mn-ea"/>
              <a:ea typeface="+mn-ea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225"/>
              </a:spcBef>
            </a:pPr>
            <a:r>
              <a:rPr sz="3050" spc="-370" dirty="0">
                <a:solidFill>
                  <a:srgbClr val="252525"/>
                </a:solidFill>
                <a:latin typeface="+mn-ea"/>
                <a:ea typeface="+mn-ea"/>
                <a:cs typeface="SimSun"/>
              </a:rPr>
              <a:t>使</a:t>
            </a:r>
            <a:r>
              <a:rPr sz="3050" spc="-370" dirty="0">
                <a:solidFill>
                  <a:srgbClr val="252525"/>
                </a:solidFill>
                <a:latin typeface="+mn-ea"/>
                <a:ea typeface="+mn-ea"/>
                <a:cs typeface="Microsoft JhengHei"/>
              </a:rPr>
              <a:t>⽤</a:t>
            </a:r>
            <a:r>
              <a:rPr sz="3050" spc="-370" dirty="0">
                <a:solidFill>
                  <a:srgbClr val="252525"/>
                </a:solidFill>
                <a:latin typeface="+mn-ea"/>
                <a:ea typeface="+mn-ea"/>
                <a:cs typeface="SimSun"/>
              </a:rPr>
              <a:t>的</a:t>
            </a:r>
            <a:r>
              <a:rPr sz="3050" spc="-370" dirty="0">
                <a:solidFill>
                  <a:srgbClr val="252525"/>
                </a:solidFill>
                <a:latin typeface="+mn-ea"/>
                <a:ea typeface="+mn-ea"/>
                <a:cs typeface="Microsoft JhengHei"/>
              </a:rPr>
              <a:t>⼯</a:t>
            </a:r>
            <a:r>
              <a:rPr sz="3050" spc="-204" dirty="0">
                <a:solidFill>
                  <a:srgbClr val="252525"/>
                </a:solidFill>
                <a:latin typeface="+mn-ea"/>
                <a:ea typeface="+mn-ea"/>
                <a:cs typeface="SimSun"/>
              </a:rPr>
              <a:t>具：</a:t>
            </a:r>
            <a:r>
              <a:rPr sz="2700" spc="-35" dirty="0">
                <a:solidFill>
                  <a:srgbClr val="252525"/>
                </a:solidFill>
                <a:latin typeface="+mn-ea"/>
                <a:ea typeface="+mn-ea"/>
                <a:cs typeface="Arial MT"/>
              </a:rPr>
              <a:t>Visual</a:t>
            </a:r>
            <a:r>
              <a:rPr sz="2700" spc="-55" dirty="0">
                <a:solidFill>
                  <a:srgbClr val="252525"/>
                </a:solidFill>
                <a:latin typeface="+mn-ea"/>
                <a:ea typeface="+mn-ea"/>
                <a:cs typeface="Arial MT"/>
              </a:rPr>
              <a:t> </a:t>
            </a:r>
            <a:r>
              <a:rPr sz="2700" spc="-25" dirty="0">
                <a:solidFill>
                  <a:srgbClr val="252525"/>
                </a:solidFill>
                <a:latin typeface="+mn-ea"/>
                <a:ea typeface="+mn-ea"/>
                <a:cs typeface="Arial MT"/>
              </a:rPr>
              <a:t>Studio</a:t>
            </a:r>
            <a:r>
              <a:rPr sz="3050" spc="-25" dirty="0">
                <a:solidFill>
                  <a:srgbClr val="252525"/>
                </a:solidFill>
                <a:latin typeface="+mn-ea"/>
                <a:ea typeface="+mn-ea"/>
                <a:cs typeface="SimSun"/>
              </a:rPr>
              <a:t>，</a:t>
            </a:r>
            <a:r>
              <a:rPr sz="2700" spc="-25" dirty="0">
                <a:solidFill>
                  <a:srgbClr val="252525"/>
                </a:solidFill>
                <a:latin typeface="+mn-ea"/>
                <a:ea typeface="+mn-ea"/>
                <a:cs typeface="Arial MT"/>
              </a:rPr>
              <a:t>.NET</a:t>
            </a:r>
            <a:r>
              <a:rPr sz="2700" spc="-55" dirty="0">
                <a:solidFill>
                  <a:srgbClr val="252525"/>
                </a:solidFill>
                <a:latin typeface="+mn-ea"/>
                <a:ea typeface="+mn-ea"/>
                <a:cs typeface="Arial MT"/>
              </a:rPr>
              <a:t> </a:t>
            </a:r>
            <a:r>
              <a:rPr sz="2700" dirty="0">
                <a:solidFill>
                  <a:srgbClr val="252525"/>
                </a:solidFill>
                <a:latin typeface="+mn-ea"/>
                <a:ea typeface="+mn-ea"/>
                <a:cs typeface="Arial MT"/>
              </a:rPr>
              <a:t>Framework</a:t>
            </a:r>
            <a:r>
              <a:rPr sz="3050" spc="-265" dirty="0">
                <a:solidFill>
                  <a:srgbClr val="252525"/>
                </a:solidFill>
                <a:latin typeface="+mn-ea"/>
                <a:ea typeface="+mn-ea"/>
                <a:cs typeface="SimSun"/>
              </a:rPr>
              <a:t>版本，</a:t>
            </a:r>
            <a:r>
              <a:rPr sz="2700" spc="-55" dirty="0">
                <a:solidFill>
                  <a:srgbClr val="252525"/>
                </a:solidFill>
                <a:latin typeface="+mn-ea"/>
                <a:ea typeface="+mn-ea"/>
                <a:cs typeface="Arial MT"/>
              </a:rPr>
              <a:t>Notepad</a:t>
            </a:r>
            <a:r>
              <a:rPr sz="3050" spc="-420" dirty="0">
                <a:solidFill>
                  <a:srgbClr val="252525"/>
                </a:solidFill>
                <a:latin typeface="+mn-ea"/>
                <a:ea typeface="+mn-ea"/>
                <a:cs typeface="SimSun"/>
              </a:rPr>
              <a:t>等</a:t>
            </a:r>
            <a:endParaRPr sz="3050" dirty="0">
              <a:latin typeface="+mn-ea"/>
              <a:ea typeface="+mn-ea"/>
              <a:cs typeface="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2579" y="484406"/>
            <a:ext cx="276860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750" dirty="0">
                <a:latin typeface="+mn-ea"/>
                <a:ea typeface="+mn-ea"/>
              </a:rPr>
              <a:t>開發環境</a:t>
            </a:r>
            <a:endParaRPr sz="6100" dirty="0">
              <a:latin typeface="+mn-ea"/>
              <a:ea typeface="+mn-e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4373" y="632296"/>
            <a:ext cx="724535" cy="685800"/>
            <a:chOff x="264373" y="632296"/>
            <a:chExt cx="724535" cy="685800"/>
          </a:xfrm>
        </p:grpSpPr>
        <p:sp>
          <p:nvSpPr>
            <p:cNvPr id="6" name="object 6"/>
            <p:cNvSpPr/>
            <p:nvPr/>
          </p:nvSpPr>
          <p:spPr>
            <a:xfrm>
              <a:off x="430251" y="759225"/>
              <a:ext cx="558165" cy="559435"/>
            </a:xfrm>
            <a:custGeom>
              <a:avLst/>
              <a:gdLst/>
              <a:ahLst/>
              <a:cxnLst/>
              <a:rect l="l" t="t" r="r" b="b"/>
              <a:pathLst>
                <a:path w="558165" h="559435">
                  <a:moveTo>
                    <a:pt x="465065" y="558867"/>
                  </a:moveTo>
                  <a:lnTo>
                    <a:pt x="93051" y="558867"/>
                  </a:lnTo>
                  <a:lnTo>
                    <a:pt x="56841" y="551542"/>
                  </a:lnTo>
                  <a:lnTo>
                    <a:pt x="27262" y="531568"/>
                  </a:lnTo>
                  <a:lnTo>
                    <a:pt x="7315" y="501950"/>
                  </a:lnTo>
                  <a:lnTo>
                    <a:pt x="0" y="465691"/>
                  </a:lnTo>
                  <a:lnTo>
                    <a:pt x="0" y="93176"/>
                  </a:lnTo>
                  <a:lnTo>
                    <a:pt x="7315" y="56917"/>
                  </a:lnTo>
                  <a:lnTo>
                    <a:pt x="27262" y="27299"/>
                  </a:lnTo>
                  <a:lnTo>
                    <a:pt x="56841" y="7325"/>
                  </a:lnTo>
                  <a:lnTo>
                    <a:pt x="93051" y="0"/>
                  </a:lnTo>
                  <a:lnTo>
                    <a:pt x="465065" y="0"/>
                  </a:lnTo>
                  <a:lnTo>
                    <a:pt x="501275" y="7325"/>
                  </a:lnTo>
                  <a:lnTo>
                    <a:pt x="530854" y="27299"/>
                  </a:lnTo>
                  <a:lnTo>
                    <a:pt x="550801" y="56917"/>
                  </a:lnTo>
                  <a:lnTo>
                    <a:pt x="558117" y="93176"/>
                  </a:lnTo>
                  <a:lnTo>
                    <a:pt x="558117" y="465691"/>
                  </a:lnTo>
                  <a:lnTo>
                    <a:pt x="550801" y="501950"/>
                  </a:lnTo>
                  <a:lnTo>
                    <a:pt x="530854" y="531568"/>
                  </a:lnTo>
                  <a:lnTo>
                    <a:pt x="501275" y="551542"/>
                  </a:lnTo>
                  <a:lnTo>
                    <a:pt x="465065" y="55886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  <a:ea typeface="+mn-ea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64373" y="632296"/>
              <a:ext cx="375920" cy="376555"/>
            </a:xfrm>
            <a:custGeom>
              <a:avLst/>
              <a:gdLst/>
              <a:ahLst/>
              <a:cxnLst/>
              <a:rect l="l" t="t" r="r" b="b"/>
              <a:pathLst>
                <a:path w="375920" h="376555">
                  <a:moveTo>
                    <a:pt x="313145" y="376318"/>
                  </a:moveTo>
                  <a:lnTo>
                    <a:pt x="62667" y="376318"/>
                  </a:lnTo>
                  <a:lnTo>
                    <a:pt x="38294" y="371393"/>
                  </a:lnTo>
                  <a:lnTo>
                    <a:pt x="18372" y="357956"/>
                  </a:lnTo>
                  <a:lnTo>
                    <a:pt x="4931" y="338012"/>
                  </a:lnTo>
                  <a:lnTo>
                    <a:pt x="0" y="313566"/>
                  </a:lnTo>
                  <a:lnTo>
                    <a:pt x="0" y="62751"/>
                  </a:lnTo>
                  <a:lnTo>
                    <a:pt x="4918" y="38305"/>
                  </a:lnTo>
                  <a:lnTo>
                    <a:pt x="18337" y="18361"/>
                  </a:lnTo>
                  <a:lnTo>
                    <a:pt x="38254" y="4924"/>
                  </a:lnTo>
                  <a:lnTo>
                    <a:pt x="62667" y="0"/>
                  </a:lnTo>
                  <a:lnTo>
                    <a:pt x="313145" y="0"/>
                  </a:lnTo>
                  <a:lnTo>
                    <a:pt x="337518" y="4924"/>
                  </a:lnTo>
                  <a:lnTo>
                    <a:pt x="357439" y="18361"/>
                  </a:lnTo>
                  <a:lnTo>
                    <a:pt x="370881" y="38305"/>
                  </a:lnTo>
                  <a:lnTo>
                    <a:pt x="375812" y="62751"/>
                  </a:lnTo>
                  <a:lnTo>
                    <a:pt x="375812" y="313566"/>
                  </a:lnTo>
                  <a:lnTo>
                    <a:pt x="370894" y="337972"/>
                  </a:lnTo>
                  <a:lnTo>
                    <a:pt x="357475" y="357920"/>
                  </a:lnTo>
                  <a:lnTo>
                    <a:pt x="337558" y="371380"/>
                  </a:lnTo>
                  <a:lnTo>
                    <a:pt x="313145" y="376318"/>
                  </a:lnTo>
                  <a:close/>
                </a:path>
              </a:pathLst>
            </a:custGeom>
            <a:solidFill>
              <a:srgbClr val="EC7D31"/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9EF63A-8608-4C5D-9547-8495E8497E70}"/>
              </a:ext>
            </a:extLst>
          </p:cNvPr>
          <p:cNvSpPr/>
          <p:nvPr/>
        </p:nvSpPr>
        <p:spPr>
          <a:xfrm>
            <a:off x="2376881" y="2999891"/>
            <a:ext cx="13511530" cy="4897120"/>
          </a:xfrm>
          <a:custGeom>
            <a:avLst/>
            <a:gdLst/>
            <a:ahLst/>
            <a:cxnLst/>
            <a:rect l="l" t="t" r="r" b="b"/>
            <a:pathLst>
              <a:path w="13511530" h="4897120">
                <a:moveTo>
                  <a:pt x="521030" y="644258"/>
                </a:moveTo>
                <a:lnTo>
                  <a:pt x="452450" y="644258"/>
                </a:lnTo>
                <a:lnTo>
                  <a:pt x="452450" y="1075016"/>
                </a:lnTo>
                <a:lnTo>
                  <a:pt x="521030" y="1075016"/>
                </a:lnTo>
                <a:lnTo>
                  <a:pt x="521030" y="644258"/>
                </a:lnTo>
                <a:close/>
              </a:path>
              <a:path w="13511530" h="4897120">
                <a:moveTo>
                  <a:pt x="13511467" y="2628"/>
                </a:moveTo>
                <a:lnTo>
                  <a:pt x="13508825" y="0"/>
                </a:lnTo>
                <a:lnTo>
                  <a:pt x="13486537" y="0"/>
                </a:lnTo>
                <a:lnTo>
                  <a:pt x="13486537" y="28575"/>
                </a:lnTo>
                <a:lnTo>
                  <a:pt x="13486537" y="4071175"/>
                </a:lnTo>
                <a:lnTo>
                  <a:pt x="13485076" y="4119689"/>
                </a:lnTo>
                <a:lnTo>
                  <a:pt x="13480745" y="4167467"/>
                </a:lnTo>
                <a:lnTo>
                  <a:pt x="13473633" y="4214431"/>
                </a:lnTo>
                <a:lnTo>
                  <a:pt x="13463804" y="4260507"/>
                </a:lnTo>
                <a:lnTo>
                  <a:pt x="13451434" y="4305351"/>
                </a:lnTo>
                <a:lnTo>
                  <a:pt x="13451345" y="4305605"/>
                </a:lnTo>
                <a:lnTo>
                  <a:pt x="13436486" y="4349229"/>
                </a:lnTo>
                <a:lnTo>
                  <a:pt x="13419100" y="4391914"/>
                </a:lnTo>
                <a:lnTo>
                  <a:pt x="13399351" y="4433341"/>
                </a:lnTo>
                <a:lnTo>
                  <a:pt x="13377317" y="4473410"/>
                </a:lnTo>
                <a:lnTo>
                  <a:pt x="13353098" y="4512043"/>
                </a:lnTo>
                <a:lnTo>
                  <a:pt x="13326758" y="4549152"/>
                </a:lnTo>
                <a:lnTo>
                  <a:pt x="13298386" y="4584662"/>
                </a:lnTo>
                <a:lnTo>
                  <a:pt x="13268084" y="4618494"/>
                </a:lnTo>
                <a:lnTo>
                  <a:pt x="13235915" y="4650537"/>
                </a:lnTo>
                <a:lnTo>
                  <a:pt x="13201968" y="4680737"/>
                </a:lnTo>
                <a:lnTo>
                  <a:pt x="13166319" y="4709007"/>
                </a:lnTo>
                <a:lnTo>
                  <a:pt x="13129070" y="4735246"/>
                </a:lnTo>
                <a:lnTo>
                  <a:pt x="13090297" y="4759388"/>
                </a:lnTo>
                <a:lnTo>
                  <a:pt x="13050076" y="4781334"/>
                </a:lnTo>
                <a:lnTo>
                  <a:pt x="13008496" y="4801019"/>
                </a:lnTo>
                <a:lnTo>
                  <a:pt x="12965646" y="4818354"/>
                </a:lnTo>
                <a:lnTo>
                  <a:pt x="12921602" y="4833239"/>
                </a:lnTo>
                <a:lnTo>
                  <a:pt x="12876454" y="4845609"/>
                </a:lnTo>
                <a:lnTo>
                  <a:pt x="12830277" y="4855375"/>
                </a:lnTo>
                <a:lnTo>
                  <a:pt x="12783160" y="4862461"/>
                </a:lnTo>
                <a:lnTo>
                  <a:pt x="12735179" y="4866767"/>
                </a:lnTo>
                <a:lnTo>
                  <a:pt x="12686437" y="4868227"/>
                </a:lnTo>
                <a:lnTo>
                  <a:pt x="28575" y="4868227"/>
                </a:lnTo>
                <a:lnTo>
                  <a:pt x="28575" y="825715"/>
                </a:lnTo>
                <a:lnTo>
                  <a:pt x="30035" y="777201"/>
                </a:lnTo>
                <a:lnTo>
                  <a:pt x="34353" y="729411"/>
                </a:lnTo>
                <a:lnTo>
                  <a:pt x="41452" y="682447"/>
                </a:lnTo>
                <a:lnTo>
                  <a:pt x="51257" y="636435"/>
                </a:lnTo>
                <a:lnTo>
                  <a:pt x="63728" y="591273"/>
                </a:lnTo>
                <a:lnTo>
                  <a:pt x="78613" y="547573"/>
                </a:lnTo>
                <a:lnTo>
                  <a:pt x="96012" y="504875"/>
                </a:lnTo>
                <a:lnTo>
                  <a:pt x="115760" y="463461"/>
                </a:lnTo>
                <a:lnTo>
                  <a:pt x="137795" y="423379"/>
                </a:lnTo>
                <a:lnTo>
                  <a:pt x="162013" y="384746"/>
                </a:lnTo>
                <a:lnTo>
                  <a:pt x="188353" y="347637"/>
                </a:lnTo>
                <a:lnTo>
                  <a:pt x="216712" y="312127"/>
                </a:lnTo>
                <a:lnTo>
                  <a:pt x="247027" y="278307"/>
                </a:lnTo>
                <a:lnTo>
                  <a:pt x="279196" y="246253"/>
                </a:lnTo>
                <a:lnTo>
                  <a:pt x="313143" y="216052"/>
                </a:lnTo>
                <a:lnTo>
                  <a:pt x="348780" y="187794"/>
                </a:lnTo>
                <a:lnTo>
                  <a:pt x="386029" y="161544"/>
                </a:lnTo>
                <a:lnTo>
                  <a:pt x="424815" y="137401"/>
                </a:lnTo>
                <a:lnTo>
                  <a:pt x="465023" y="115455"/>
                </a:lnTo>
                <a:lnTo>
                  <a:pt x="506603" y="95770"/>
                </a:lnTo>
                <a:lnTo>
                  <a:pt x="549452" y="78447"/>
                </a:lnTo>
                <a:lnTo>
                  <a:pt x="593509" y="63550"/>
                </a:lnTo>
                <a:lnTo>
                  <a:pt x="638657" y="51181"/>
                </a:lnTo>
                <a:lnTo>
                  <a:pt x="684834" y="41414"/>
                </a:lnTo>
                <a:lnTo>
                  <a:pt x="731951" y="34340"/>
                </a:lnTo>
                <a:lnTo>
                  <a:pt x="779919" y="30022"/>
                </a:lnTo>
                <a:lnTo>
                  <a:pt x="828675" y="28575"/>
                </a:lnTo>
                <a:lnTo>
                  <a:pt x="13486537" y="28575"/>
                </a:lnTo>
                <a:lnTo>
                  <a:pt x="13486537" y="0"/>
                </a:lnTo>
                <a:lnTo>
                  <a:pt x="833056" y="0"/>
                </a:lnTo>
                <a:lnTo>
                  <a:pt x="828675" y="0"/>
                </a:lnTo>
                <a:lnTo>
                  <a:pt x="779983" y="1397"/>
                </a:lnTo>
                <a:lnTo>
                  <a:pt x="732040" y="5549"/>
                </a:lnTo>
                <a:lnTo>
                  <a:pt x="684923" y="12382"/>
                </a:lnTo>
                <a:lnTo>
                  <a:pt x="638695" y="21805"/>
                </a:lnTo>
                <a:lnTo>
                  <a:pt x="593432" y="33743"/>
                </a:lnTo>
                <a:lnTo>
                  <a:pt x="549224" y="48133"/>
                </a:lnTo>
                <a:lnTo>
                  <a:pt x="506145" y="64884"/>
                </a:lnTo>
                <a:lnTo>
                  <a:pt x="464273" y="83921"/>
                </a:lnTo>
                <a:lnTo>
                  <a:pt x="423684" y="105168"/>
                </a:lnTo>
                <a:lnTo>
                  <a:pt x="384467" y="128549"/>
                </a:lnTo>
                <a:lnTo>
                  <a:pt x="346684" y="153974"/>
                </a:lnTo>
                <a:lnTo>
                  <a:pt x="310413" y="181394"/>
                </a:lnTo>
                <a:lnTo>
                  <a:pt x="275742" y="210705"/>
                </a:lnTo>
                <a:lnTo>
                  <a:pt x="242735" y="241833"/>
                </a:lnTo>
                <a:lnTo>
                  <a:pt x="211493" y="274713"/>
                </a:lnTo>
                <a:lnTo>
                  <a:pt x="182067" y="309257"/>
                </a:lnTo>
                <a:lnTo>
                  <a:pt x="154559" y="345401"/>
                </a:lnTo>
                <a:lnTo>
                  <a:pt x="129032" y="383044"/>
                </a:lnTo>
                <a:lnTo>
                  <a:pt x="105562" y="422135"/>
                </a:lnTo>
                <a:lnTo>
                  <a:pt x="84239" y="462572"/>
                </a:lnTo>
                <a:lnTo>
                  <a:pt x="65125" y="504304"/>
                </a:lnTo>
                <a:lnTo>
                  <a:pt x="48310" y="547230"/>
                </a:lnTo>
                <a:lnTo>
                  <a:pt x="48209" y="547573"/>
                </a:lnTo>
                <a:lnTo>
                  <a:pt x="33832" y="591451"/>
                </a:lnTo>
                <a:lnTo>
                  <a:pt x="21882" y="636435"/>
                </a:lnTo>
                <a:lnTo>
                  <a:pt x="12420" y="682447"/>
                </a:lnTo>
                <a:lnTo>
                  <a:pt x="5575" y="729411"/>
                </a:lnTo>
                <a:lnTo>
                  <a:pt x="1397" y="777201"/>
                </a:lnTo>
                <a:lnTo>
                  <a:pt x="0" y="825715"/>
                </a:lnTo>
                <a:lnTo>
                  <a:pt x="0" y="4890516"/>
                </a:lnTo>
                <a:lnTo>
                  <a:pt x="6375" y="4896828"/>
                </a:lnTo>
                <a:lnTo>
                  <a:pt x="12686538" y="4896828"/>
                </a:lnTo>
                <a:lnTo>
                  <a:pt x="12735217" y="4895494"/>
                </a:lnTo>
                <a:lnTo>
                  <a:pt x="12783160" y="4891341"/>
                </a:lnTo>
                <a:lnTo>
                  <a:pt x="12830289" y="4884509"/>
                </a:lnTo>
                <a:lnTo>
                  <a:pt x="12876517" y="4875085"/>
                </a:lnTo>
                <a:lnTo>
                  <a:pt x="12921768" y="4863147"/>
                </a:lnTo>
                <a:lnTo>
                  <a:pt x="12965976" y="4848758"/>
                </a:lnTo>
                <a:lnTo>
                  <a:pt x="13009055" y="4832007"/>
                </a:lnTo>
                <a:lnTo>
                  <a:pt x="13050927" y="4812970"/>
                </a:lnTo>
                <a:lnTo>
                  <a:pt x="13091516" y="4791722"/>
                </a:lnTo>
                <a:lnTo>
                  <a:pt x="13130746" y="4768342"/>
                </a:lnTo>
                <a:lnTo>
                  <a:pt x="13168529" y="4742904"/>
                </a:lnTo>
                <a:lnTo>
                  <a:pt x="13204787" y="4715497"/>
                </a:lnTo>
                <a:lnTo>
                  <a:pt x="13239471" y="4686185"/>
                </a:lnTo>
                <a:lnTo>
                  <a:pt x="13272465" y="4655058"/>
                </a:lnTo>
                <a:lnTo>
                  <a:pt x="13303707" y="4622177"/>
                </a:lnTo>
                <a:lnTo>
                  <a:pt x="13333133" y="4587633"/>
                </a:lnTo>
                <a:lnTo>
                  <a:pt x="13360641" y="4551489"/>
                </a:lnTo>
                <a:lnTo>
                  <a:pt x="13386168" y="4513846"/>
                </a:lnTo>
                <a:lnTo>
                  <a:pt x="13409638" y="4474756"/>
                </a:lnTo>
                <a:lnTo>
                  <a:pt x="13430961" y="4434306"/>
                </a:lnTo>
                <a:lnTo>
                  <a:pt x="13450075" y="4392587"/>
                </a:lnTo>
                <a:lnTo>
                  <a:pt x="13466890" y="4349661"/>
                </a:lnTo>
                <a:lnTo>
                  <a:pt x="13481330" y="4305605"/>
                </a:lnTo>
                <a:lnTo>
                  <a:pt x="13493344" y="4260367"/>
                </a:lnTo>
                <a:lnTo>
                  <a:pt x="13502780" y="4214431"/>
                </a:lnTo>
                <a:lnTo>
                  <a:pt x="13509638" y="4167467"/>
                </a:lnTo>
                <a:lnTo>
                  <a:pt x="13511467" y="4146512"/>
                </a:lnTo>
                <a:lnTo>
                  <a:pt x="13511467" y="28575"/>
                </a:lnTo>
                <a:lnTo>
                  <a:pt x="13511467" y="14287"/>
                </a:lnTo>
                <a:lnTo>
                  <a:pt x="13511467" y="2628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52FD7AF-5FD2-4FD3-9058-8151E7AC6702}"/>
              </a:ext>
            </a:extLst>
          </p:cNvPr>
          <p:cNvSpPr txBox="1"/>
          <p:nvPr/>
        </p:nvSpPr>
        <p:spPr>
          <a:xfrm>
            <a:off x="3128246" y="3532161"/>
            <a:ext cx="12416554" cy="30495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altLang="zh-CN" sz="2400" spc="-370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imSun"/>
              </a:rPr>
              <a:t>Form </a:t>
            </a:r>
            <a:r>
              <a:rPr lang="zh-CN" altLang="en-US" sz="2400" spc="-370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imSun"/>
              </a:rPr>
              <a:t>介绍</a:t>
            </a:r>
            <a:endParaRPr lang="en-US" altLang="zh-CN" sz="2400" spc="-370" dirty="0">
              <a:solidFill>
                <a:srgbClr val="252525"/>
              </a:solidFill>
              <a:latin typeface="標楷體" panose="03000509000000000000" pitchFamily="65" charset="-120"/>
              <a:ea typeface="標楷體" panose="03000509000000000000" pitchFamily="65" charset="-120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r>
              <a:rPr lang="en-US" altLang="zh-CN" sz="2400" spc="-370" dirty="0" err="1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imSun"/>
              </a:rPr>
              <a:t>LoginForm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（登录表单）</a:t>
            </a:r>
            <a:r>
              <a:rPr lang="en-US" altLang="zh-CN" sz="2400" spc="-370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imSun"/>
              </a:rPr>
              <a:t>: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用于用户身份验证，用户通过输入用户名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电子邮件和密码来登录系统。成功登录后，用户可以访问其账户或应用功能。</a:t>
            </a:r>
            <a:endParaRPr lang="en-US" altLang="zh-CN" sz="2400" spc="-370" dirty="0">
              <a:solidFill>
                <a:srgbClr val="252525"/>
              </a:solidFill>
              <a:latin typeface="標楷體" panose="03000509000000000000" pitchFamily="65" charset="-120"/>
              <a:ea typeface="標楷體" panose="03000509000000000000" pitchFamily="65" charset="-120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r>
              <a:rPr lang="en-US" altLang="zh-CN" sz="2400" spc="-370" dirty="0" err="1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imSun"/>
              </a:rPr>
              <a:t>UpdatePasswordForm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（更新密码表单）</a:t>
            </a:r>
            <a:r>
              <a:rPr lang="en-US" altLang="zh-CN" sz="2400" spc="-370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imSun"/>
              </a:rPr>
              <a:t>: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该表单允许用户更改当前密码。</a:t>
            </a:r>
            <a:endParaRPr lang="en-US" altLang="zh-CN" sz="2400" spc="-370" dirty="0">
              <a:solidFill>
                <a:srgbClr val="252525"/>
              </a:solidFill>
              <a:latin typeface="標楷體" panose="03000509000000000000" pitchFamily="65" charset="-120"/>
              <a:ea typeface="標楷體" panose="03000509000000000000" pitchFamily="65" charset="-120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r>
              <a:rPr lang="en-US" altLang="zh-CN" sz="2400" spc="-370" dirty="0" err="1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imSun"/>
              </a:rPr>
              <a:t>CreateAccountForm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（创建账户表单）</a:t>
            </a:r>
            <a:r>
              <a:rPr lang="en-US" altLang="zh-CN" sz="2400" spc="-370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imSun"/>
              </a:rPr>
              <a:t>: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用户注册新账户时使用的表单。</a:t>
            </a:r>
            <a:endParaRPr lang="en-US" altLang="zh-CN" sz="2400" spc="-370" dirty="0">
              <a:solidFill>
                <a:srgbClr val="252525"/>
              </a:solidFill>
              <a:latin typeface="標楷體" panose="03000509000000000000" pitchFamily="65" charset="-120"/>
              <a:ea typeface="標楷體" panose="03000509000000000000" pitchFamily="65" charset="-120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r>
              <a:rPr lang="en-US" altLang="zh-CN" sz="2400" spc="-370" dirty="0" err="1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imSun"/>
              </a:rPr>
              <a:t>MainMenuForm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（主菜单表单）</a:t>
            </a:r>
            <a:r>
              <a:rPr lang="en-US" altLang="zh-CN" sz="2400" spc="-370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imSun"/>
              </a:rPr>
              <a:t>: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是应用程序或游戏的主界面</a:t>
            </a:r>
            <a:endParaRPr lang="en-US" altLang="zh-CN" sz="2400" spc="-370" dirty="0">
              <a:solidFill>
                <a:srgbClr val="252525"/>
              </a:solidFill>
              <a:latin typeface="標楷體" panose="03000509000000000000" pitchFamily="65" charset="-120"/>
              <a:ea typeface="標楷體" panose="03000509000000000000" pitchFamily="65" charset="-120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r>
              <a:rPr lang="en-US" altLang="zh-CN" sz="2400" spc="-370" dirty="0" err="1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imSun"/>
              </a:rPr>
              <a:t>GameForm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（游戏表单）</a:t>
            </a:r>
            <a:r>
              <a:rPr lang="en-US" altLang="zh-CN" sz="2400" spc="-370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imSun"/>
              </a:rPr>
              <a:t>: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该表单是与游戏本身互动的界面</a:t>
            </a:r>
            <a:endParaRPr lang="en-US" altLang="zh-CN" sz="2400" spc="-370" dirty="0">
              <a:solidFill>
                <a:srgbClr val="252525"/>
              </a:solidFill>
              <a:latin typeface="標楷體" panose="03000509000000000000" pitchFamily="65" charset="-120"/>
              <a:ea typeface="標楷體" panose="03000509000000000000" pitchFamily="65" charset="-120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r>
              <a:rPr lang="en-US" altLang="zh-CN" sz="2400" spc="-370" dirty="0" err="1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imSun"/>
              </a:rPr>
              <a:t>RecordForm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（记录表单）</a:t>
            </a:r>
            <a:r>
              <a:rPr lang="en-US" altLang="zh-CN" sz="2400" spc="-385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imSun"/>
              </a:rPr>
              <a:t>: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用于存储或展示用户的记录或统计数据的表单</a:t>
            </a:r>
            <a:endParaRPr lang="en-US" altLang="zh-CN" sz="2400" spc="-370" dirty="0">
              <a:solidFill>
                <a:srgbClr val="252525"/>
              </a:solidFill>
              <a:latin typeface="標楷體" panose="03000509000000000000" pitchFamily="65" charset="-120"/>
              <a:ea typeface="標楷體" panose="03000509000000000000" pitchFamily="65" charset="-120"/>
              <a:cs typeface="SimSu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5383435-4C33-4A8D-9BAB-62D8AE251047}"/>
              </a:ext>
            </a:extLst>
          </p:cNvPr>
          <p:cNvSpPr txBox="1">
            <a:spLocks/>
          </p:cNvSpPr>
          <p:nvPr/>
        </p:nvSpPr>
        <p:spPr>
          <a:xfrm>
            <a:off x="1162578" y="484406"/>
            <a:ext cx="6381221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6100" spc="-750" dirty="0">
                <a:latin typeface="+mn-ea"/>
                <a:ea typeface="+mn-ea"/>
              </a:rPr>
              <a:t>介绍 </a:t>
            </a:r>
            <a:r>
              <a:rPr lang="en-US" altLang="zh-CN" sz="6100" spc="-750" dirty="0">
                <a:latin typeface="+mn-ea"/>
                <a:ea typeface="+mn-ea"/>
              </a:rPr>
              <a:t>Form </a:t>
            </a:r>
            <a:r>
              <a:rPr lang="zh-CN" altLang="en-US" sz="6100" spc="-750" dirty="0">
                <a:latin typeface="+mn-ea"/>
                <a:ea typeface="+mn-ea"/>
              </a:rPr>
              <a:t>的实作</a:t>
            </a:r>
            <a:endParaRPr lang="zh-TW" altLang="en-US" sz="6100" dirty="0">
              <a:latin typeface="+mn-ea"/>
              <a:ea typeface="+mn-ea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536E47D9-B4B2-4F9C-933C-61463AA6EFC6}"/>
              </a:ext>
            </a:extLst>
          </p:cNvPr>
          <p:cNvGrpSpPr/>
          <p:nvPr/>
        </p:nvGrpSpPr>
        <p:grpSpPr>
          <a:xfrm>
            <a:off x="264373" y="632296"/>
            <a:ext cx="724535" cy="685800"/>
            <a:chOff x="264373" y="632296"/>
            <a:chExt cx="724535" cy="68580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D71D559-80BC-4CAE-896C-4E79AB48E7A1}"/>
                </a:ext>
              </a:extLst>
            </p:cNvPr>
            <p:cNvSpPr/>
            <p:nvPr/>
          </p:nvSpPr>
          <p:spPr>
            <a:xfrm>
              <a:off x="430251" y="759225"/>
              <a:ext cx="558165" cy="559435"/>
            </a:xfrm>
            <a:custGeom>
              <a:avLst/>
              <a:gdLst/>
              <a:ahLst/>
              <a:cxnLst/>
              <a:rect l="l" t="t" r="r" b="b"/>
              <a:pathLst>
                <a:path w="558165" h="559435">
                  <a:moveTo>
                    <a:pt x="465065" y="558867"/>
                  </a:moveTo>
                  <a:lnTo>
                    <a:pt x="93051" y="558867"/>
                  </a:lnTo>
                  <a:lnTo>
                    <a:pt x="56841" y="551542"/>
                  </a:lnTo>
                  <a:lnTo>
                    <a:pt x="27262" y="531568"/>
                  </a:lnTo>
                  <a:lnTo>
                    <a:pt x="7315" y="501950"/>
                  </a:lnTo>
                  <a:lnTo>
                    <a:pt x="0" y="465691"/>
                  </a:lnTo>
                  <a:lnTo>
                    <a:pt x="0" y="93176"/>
                  </a:lnTo>
                  <a:lnTo>
                    <a:pt x="7315" y="56917"/>
                  </a:lnTo>
                  <a:lnTo>
                    <a:pt x="27262" y="27299"/>
                  </a:lnTo>
                  <a:lnTo>
                    <a:pt x="56841" y="7325"/>
                  </a:lnTo>
                  <a:lnTo>
                    <a:pt x="93051" y="0"/>
                  </a:lnTo>
                  <a:lnTo>
                    <a:pt x="465065" y="0"/>
                  </a:lnTo>
                  <a:lnTo>
                    <a:pt x="501275" y="7325"/>
                  </a:lnTo>
                  <a:lnTo>
                    <a:pt x="530854" y="27299"/>
                  </a:lnTo>
                  <a:lnTo>
                    <a:pt x="550801" y="56917"/>
                  </a:lnTo>
                  <a:lnTo>
                    <a:pt x="558117" y="93176"/>
                  </a:lnTo>
                  <a:lnTo>
                    <a:pt x="558117" y="465691"/>
                  </a:lnTo>
                  <a:lnTo>
                    <a:pt x="550801" y="501950"/>
                  </a:lnTo>
                  <a:lnTo>
                    <a:pt x="530854" y="531568"/>
                  </a:lnTo>
                  <a:lnTo>
                    <a:pt x="501275" y="551542"/>
                  </a:lnTo>
                  <a:lnTo>
                    <a:pt x="465065" y="55886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  <a:ea typeface="+mn-ea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B7894DB8-C70D-40C7-B5E7-EADDF66FB61D}"/>
                </a:ext>
              </a:extLst>
            </p:cNvPr>
            <p:cNvSpPr/>
            <p:nvPr/>
          </p:nvSpPr>
          <p:spPr>
            <a:xfrm>
              <a:off x="264373" y="632296"/>
              <a:ext cx="375920" cy="376555"/>
            </a:xfrm>
            <a:custGeom>
              <a:avLst/>
              <a:gdLst/>
              <a:ahLst/>
              <a:cxnLst/>
              <a:rect l="l" t="t" r="r" b="b"/>
              <a:pathLst>
                <a:path w="375920" h="376555">
                  <a:moveTo>
                    <a:pt x="313145" y="376318"/>
                  </a:moveTo>
                  <a:lnTo>
                    <a:pt x="62667" y="376318"/>
                  </a:lnTo>
                  <a:lnTo>
                    <a:pt x="38294" y="371393"/>
                  </a:lnTo>
                  <a:lnTo>
                    <a:pt x="18372" y="357956"/>
                  </a:lnTo>
                  <a:lnTo>
                    <a:pt x="4931" y="338012"/>
                  </a:lnTo>
                  <a:lnTo>
                    <a:pt x="0" y="313566"/>
                  </a:lnTo>
                  <a:lnTo>
                    <a:pt x="0" y="62751"/>
                  </a:lnTo>
                  <a:lnTo>
                    <a:pt x="4918" y="38305"/>
                  </a:lnTo>
                  <a:lnTo>
                    <a:pt x="18337" y="18361"/>
                  </a:lnTo>
                  <a:lnTo>
                    <a:pt x="38254" y="4924"/>
                  </a:lnTo>
                  <a:lnTo>
                    <a:pt x="62667" y="0"/>
                  </a:lnTo>
                  <a:lnTo>
                    <a:pt x="313145" y="0"/>
                  </a:lnTo>
                  <a:lnTo>
                    <a:pt x="337518" y="4924"/>
                  </a:lnTo>
                  <a:lnTo>
                    <a:pt x="357439" y="18361"/>
                  </a:lnTo>
                  <a:lnTo>
                    <a:pt x="370881" y="38305"/>
                  </a:lnTo>
                  <a:lnTo>
                    <a:pt x="375812" y="62751"/>
                  </a:lnTo>
                  <a:lnTo>
                    <a:pt x="375812" y="313566"/>
                  </a:lnTo>
                  <a:lnTo>
                    <a:pt x="370894" y="337972"/>
                  </a:lnTo>
                  <a:lnTo>
                    <a:pt x="357475" y="357920"/>
                  </a:lnTo>
                  <a:lnTo>
                    <a:pt x="337558" y="371380"/>
                  </a:lnTo>
                  <a:lnTo>
                    <a:pt x="313145" y="376318"/>
                  </a:lnTo>
                  <a:close/>
                </a:path>
              </a:pathLst>
            </a:custGeom>
            <a:solidFill>
              <a:srgbClr val="EC7D31"/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57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599" y="982662"/>
            <a:ext cx="87153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登入界面與主菜單</a:t>
            </a:r>
            <a:endParaRPr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599" y="2476500"/>
            <a:ext cx="8715360" cy="6527006"/>
          </a:xfrm>
          <a:prstGeom prst="rect">
            <a:avLst/>
          </a:prstGeom>
        </p:spPr>
      </p:pic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E1ED0265-4122-4B4C-A94C-72989D13514F}"/>
              </a:ext>
            </a:extLst>
          </p:cNvPr>
          <p:cNvSpPr txBox="1">
            <a:spLocks/>
          </p:cNvSpPr>
          <p:nvPr/>
        </p:nvSpPr>
        <p:spPr>
          <a:xfrm>
            <a:off x="10439400" y="647700"/>
            <a:ext cx="6934199" cy="914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>
                <a:solidFill>
                  <a:srgbClr val="008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🔧 </a:t>
            </a:r>
            <a:r>
              <a:rPr lang="en-US" altLang="zh-TW" sz="1200" dirty="0">
                <a:solidFill>
                  <a:srgbClr val="008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Fields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CancellationTokenSource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cancellationTokenSource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Task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backgroundTask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filePath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Path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.Combine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Application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.StartupPath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"Assets"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"Data"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"UserInfo.txt"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sz="1200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8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🎯 </a:t>
            </a:r>
            <a:r>
              <a:rPr lang="en-US" altLang="zh-TW" sz="1200" dirty="0" err="1">
                <a:solidFill>
                  <a:srgbClr val="008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WinAPI</a:t>
            </a:r>
            <a:r>
              <a:rPr lang="en-US" altLang="zh-TW" sz="1200" dirty="0">
                <a:solidFill>
                  <a:srgbClr val="008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Constants and Imports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WM_NCLBUTTONDOWN = 0xA1;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HT_CAPTION = 0x2;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DllImport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"user32.dll"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static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extern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bool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ReleaseCapture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endParaRPr lang="zh-TW" altLang="en-US" sz="1200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DllImport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"user32.dll"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static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extern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SendMessage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IntPtr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hWnd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Msg,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wParam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lParam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GamePlatform_FormClosing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object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sender,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FormClosingEventArgs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e)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cancellationTokenSource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!=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zh-TW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cancellationTokenSource.Cancel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try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backgroundTask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?.Wait();</a:t>
            </a:r>
          </a:p>
          <a:p>
            <a:r>
              <a:rPr lang="zh-TW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catch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AggregateException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 { }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cancellationTokenSource.Dispose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r>
              <a:rPr lang="zh-TW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StartBackgroundTask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cancellationTokenSource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CancellationTokenSource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1200" dirty="0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token =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cancellationTokenSource.Token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endParaRPr lang="zh-TW" altLang="en-US" sz="1200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backgroundTask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Task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.Run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(() =&gt;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{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try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{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    while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(!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token.IsCancellationRequested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    {</a:t>
            </a:r>
          </a:p>
          <a:p>
            <a:r>
              <a:rPr lang="en-US" altLang="zh-TW" sz="1200" dirty="0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Thread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.Sleep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(100);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    }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}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catch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OperationCanceledException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e)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{</a:t>
            </a:r>
          </a:p>
          <a:p>
            <a:r>
              <a:rPr lang="en-US" altLang="zh-TW" sz="1200" dirty="0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MessageBox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.Show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$"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{e}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提示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MessageBoxButtons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.OK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MessageBoxIcon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.Information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}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}, token);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1050" dirty="0"/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2A92DCC2-494C-4529-BEB9-7220A89F586F}"/>
              </a:ext>
            </a:extLst>
          </p:cNvPr>
          <p:cNvSpPr txBox="1">
            <a:spLocks/>
          </p:cNvSpPr>
          <p:nvPr/>
        </p:nvSpPr>
        <p:spPr>
          <a:xfrm>
            <a:off x="14249400" y="4495208"/>
            <a:ext cx="3468553" cy="762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處理在背後執行的 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.exe 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檔案，以防止衝突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866</Words>
  <Application>Microsoft Office PowerPoint</Application>
  <PresentationFormat>自訂</PresentationFormat>
  <Paragraphs>146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7" baseType="lpstr">
      <vt:lpstr>Arial MT</vt:lpstr>
      <vt:lpstr>SimSun</vt:lpstr>
      <vt:lpstr>SimSun</vt:lpstr>
      <vt:lpstr>細明體</vt:lpstr>
      <vt:lpstr>Microsoft JhengHei</vt:lpstr>
      <vt:lpstr>新細明體</vt:lpstr>
      <vt:lpstr>標楷體</vt:lpstr>
      <vt:lpstr>Arial</vt:lpstr>
      <vt:lpstr>Calibri</vt:lpstr>
      <vt:lpstr>Calibri Light</vt:lpstr>
      <vt:lpstr>Times New Roman</vt:lpstr>
      <vt:lpstr>Office Theme</vt:lpstr>
      <vt:lpstr>撲克21點游戲</vt:lpstr>
      <vt:lpstr>系統設計</vt:lpstr>
      <vt:lpstr>功能說明</vt:lpstr>
      <vt:lpstr>PowerPoint 簡報</vt:lpstr>
      <vt:lpstr>資料庫設計</vt:lpstr>
      <vt:lpstr>系統實現</vt:lpstr>
      <vt:lpstr>開發環境</vt:lpstr>
      <vt:lpstr>PowerPoint 簡報</vt:lpstr>
      <vt:lpstr>登入界面與主菜單</vt:lpstr>
      <vt:lpstr>主菜單</vt:lpstr>
      <vt:lpstr>VS電腦的部分</vt:lpstr>
      <vt:lpstr>勝負判定</vt:lpstr>
      <vt:lpstr>PowerPoint 簡報</vt:lpstr>
      <vt:lpstr>問題陳述</vt:lpstr>
      <vt:lpstr>參考⽂獻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撲克21點游戲 final.pptx</dc:title>
  <dc:creator>林潤承（Room）</dc:creator>
  <cp:keywords>DAGqfceMpZU,BAGSSecng7Y,0</cp:keywords>
  <cp:lastModifiedBy>427</cp:lastModifiedBy>
  <cp:revision>8</cp:revision>
  <dcterms:created xsi:type="dcterms:W3CDTF">2025-06-16T10:46:58Z</dcterms:created>
  <dcterms:modified xsi:type="dcterms:W3CDTF">2025-06-17T07:12:55Z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2025-06-16T00:00:00Z</vt:filetime>
  </property>
  <property fmtid="{D5CDD505-2E9C-101B-9397-08002B2CF9AE}" pid="3" name="Creator">
    <vt:lpwstr>Canva</vt:lpwstr>
  </property>
  <property fmtid="{D5CDD505-2E9C-101B-9397-08002B2CF9AE}" pid="4" name="LastSaved">
    <vt:filetime>2025-06-16T00:00:00Z</vt:filetime>
  </property>
  <property fmtid="{D5CDD505-2E9C-101B-9397-08002B2CF9AE}" pid="5" name="Producer">
    <vt:lpwstr>Canva</vt:lpwstr>
  </property>
</Properties>
</file>