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B2AE-819C-460C-A0DC-79FD6295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90133-5AED-416C-BA3E-B57CC616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31CBE-D76F-4378-855B-33539C16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CC144-557C-4855-84EB-9A091C24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C8A83-5DDB-4BDB-8496-C091483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E5E8-F335-4699-9EB2-00C4027C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314A9A-3584-4D7A-90C9-3DD3C8C5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74947-4FA6-49B3-8BDC-004F9167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07579-EC1F-4654-8808-688622C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3A4F8-1784-4EC8-8417-B59D7EE4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69C3C-B912-4528-94ED-5A65BA30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B3186-62B5-4B6C-B62B-1A1043132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17010-4710-4207-9A65-94D412DC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CFC7B2-3C74-4D4C-9CFA-32063F8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FCBFA-B3D4-4CB6-9E86-19C0E14E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1818-FC42-4794-AAEC-8325A71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DC696-FDB8-472B-8C8B-B0B64E11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2D188-98D0-429A-9924-B8FEDBFC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0030C-99CC-43E4-8D79-09534AA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A65E-34CE-4A63-A3D4-D93F64CC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1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7150-8EFB-42A7-9B31-4548335E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766097-3EAA-4F1F-8D9B-5A50DEDE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79507-9581-4707-A59C-EAB3AC9B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7C284-0DB6-4104-B488-46767146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DEB68-2D68-4C18-B39A-685E1815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0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C705-EF3F-498D-ADE8-32BFA83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2E820-E605-46E6-98D7-FD0F1E5F1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E3ACAF-E457-447A-B526-E9F7D937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B04F6-FF0B-45DC-B09B-BC654A3D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E0107-8A51-47AB-AC9A-320CF426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421FA8-08D2-45E7-BB20-779205B9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01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31862-AB8B-462E-BCDD-2894FD3D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E7A6A-0581-4A02-AA36-8CFE8108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6005BE-307D-47EA-A6BE-4619BCE1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EA76E6-42AF-4480-9E6E-1DEF25044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2CDEB9-D1B9-4547-AD6C-C41AF7C14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033EB-97CC-4EFB-AD9C-7773F38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0A9AB1-2153-4164-97E2-9F4C998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F2D36A-9617-43F6-B4D4-1FAB5D4D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0ABFB-41A8-4A9F-8A43-67C154C9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5DB9B0-F4F4-4607-B5C7-CAB018A2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08C6A5-7C72-488B-B2E7-258101CF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90E09-F0A5-4BB7-9F00-4961B1F2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8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379CC4-3738-490A-84E3-041C14A5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B4DDBF-5C43-4BA5-AB87-EE32FF0D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862B6-9761-47DA-B60D-B44BA68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6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3E54-F95C-40F5-903A-9FD8DD6E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5A45E-76E4-40CE-B5F8-978CDBF7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25247-D1EC-4883-9792-9EA21A2E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2F698-CADF-4CB7-9367-83EA6E6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E148C-8B3C-40A9-A1F8-F1F38B6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94C36-B715-48CC-8B8C-62E5CDDB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FC2E8-A21C-46A4-AC3B-ADD4FF05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8CF572-482B-429C-B625-335D6F6B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246106-54DB-4ED1-B4AB-4F18C671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A5A69-26BB-403C-9231-7A5B0F9B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C2439-8184-40F5-A663-D1E1268D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27C5D-3C05-4DEB-B3CC-9E8FF825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9F149A-A7AE-4C07-93C2-2D56D11B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545D55-9FAD-4D67-8FEF-DD27A829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F3ADA-5197-48E6-822E-CB4EF697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9709-1AB3-4CD2-83FC-9D9F96B75F68}" type="datetimeFigureOut">
              <a:rPr lang="pt-BR" smtClean="0"/>
              <a:t>23/07/2021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63498-4717-4F41-ABF9-F4665214D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96396-645B-4E77-BA40-EBDBCA1DD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1E3E-C48A-418B-A577-8AF207289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2C6E97B-9EC6-44E5-893A-0FBE344A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7" y="2248161"/>
            <a:ext cx="1870681" cy="20556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A1387-02AE-40B8-9E40-2755E28BA1F4}"/>
              </a:ext>
            </a:extLst>
          </p:cNvPr>
          <p:cNvSpPr txBox="1"/>
          <p:nvPr/>
        </p:nvSpPr>
        <p:spPr>
          <a:xfrm>
            <a:off x="4286250" y="4303854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Ubuntuu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6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06953D-7ECA-4583-B4A5-DF538767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9" y="0"/>
            <a:ext cx="10637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36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2</cp:revision>
  <dcterms:created xsi:type="dcterms:W3CDTF">2021-07-23T19:32:10Z</dcterms:created>
  <dcterms:modified xsi:type="dcterms:W3CDTF">2021-07-23T19:45:38Z</dcterms:modified>
</cp:coreProperties>
</file>