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5"/>
    <a:srgbClr val="FFCB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28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4E00A-0A1E-4A54-ADE6-30F10698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5BE2B-E6BA-44AB-B7F2-9D787F22F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76AD4-1D36-4E35-8A79-EA7580AF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4DDE3-52CF-43A1-B69F-493481CD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551C8-5684-4976-B8AD-C8B08A28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1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5AA6-F636-4A06-AD50-5E70FE7E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7DD0B-B82A-4CD3-B7CD-770D8996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7DE3D-4F5D-4CAC-A06E-B72FA46B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B7FCF-AB76-4A03-9364-F17C49D4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95B12-A528-4358-8AD1-11DF4B3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4ABDFF-972E-41C6-B4A5-BE61D213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05A312-CF5E-4215-8E36-99EF8838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D4FCD-67C6-42B9-AB58-3561975A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1C799-0F8E-4A2B-B430-531C698D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206D79-90A6-4B5F-A71E-EAC889F1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16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06722-DCBF-473B-AC6B-D13385B3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932CB-3DB0-4062-8CF0-9D2DACB1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ACDD2-5DFE-4640-BC98-74684338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F0EF0-7E02-4000-8DBD-76948BB4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58E0D-A853-4FEE-936C-667DF98A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6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02517-0689-4C3F-9D1A-CEF4B384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818D0F-3D91-4EDF-A041-CB5C9BBF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FABAA-A024-4557-BF51-4998866A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9AB78-B63F-4844-B18C-2374D5E7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6CBD9-3219-4DF5-BC95-07D31782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41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0561-2CED-4634-8098-2EDDE64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007BC-9941-4387-95B3-5868FF8E9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F6BD5-F461-42E5-8620-A72AF6D2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A456C2-67E4-441D-986B-EAF0657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657EE8-F55B-4E47-A818-BF042CFF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E2D0CC-6B38-4571-B228-445BC104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94E2B-8DE1-4BBB-AD41-ADAD85FD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4E757-5D3E-4CC4-9437-BE9EAA9E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5664F-60DA-4FFF-AB81-F888D716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B7643E-25C4-44A0-B1BA-F1C638C43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679ED8-359C-4F83-83F3-13C811445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325862-015B-4B1F-B663-452C0FAE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74F7DD-BFE2-4DBD-9496-8AA920F4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2708BF-2A27-4204-BDF5-1CB436B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BF1A-4DB2-4304-9D82-C57296C3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507BBF-D0E8-429B-8FA2-ACAD1B06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BA88E-0557-40F2-B5EE-1A4B88FB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4DFFFD-422F-4710-8E63-9FE3DF5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67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6B3A21-25D5-453C-97D3-327F1B38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4FBFDF-4994-4F1B-A6CA-ACF90D30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353D75-2B78-4A58-85AA-5E7037F9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9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EC831-DA7F-43F9-BC60-6624A588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33345-E950-4BAE-B0F0-0B542FC0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250BA1-D974-4E39-8DC8-FF6CA2232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EC650F-CBE6-43A6-BB6B-C9534A9C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C921F6-72C5-4B7F-8022-3A78B8A2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A9EFDD-8007-4336-B655-B8E1A6AC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99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60905-A7D7-4A25-8E43-FDEE3A38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DF2624-8AC8-4416-8040-0FEBEAB54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36636-655C-4847-A195-00F338DA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042D7A-AFD9-40F3-B735-6011CF8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9EE188-5F9E-41BF-84B5-B748119B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D90E17-508A-40A3-BE85-C6F8D1F1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22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9798B4-AD4F-4EB0-AE01-55112E2A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C0BA8D-9BE9-4ED3-9587-5BD53FA4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3DA0C-06F7-4F37-89F3-F45858A87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A0E3-B685-45EC-95B5-A41F9445CC86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BE3D6-D9B2-48BB-9F06-BBB6DE93F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306EF-2554-4251-B2C7-F127C54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18B8-C7BC-4076-A5F1-FD6EE618C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2EE618-87A8-418F-A223-7E8141E3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67" y="1500399"/>
            <a:ext cx="2305372" cy="16385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AE7538-EFB9-4159-A668-93B89734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32" y="925813"/>
            <a:ext cx="1701381" cy="18878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6B392B7-C851-4B6D-9415-2F09B209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241" y="3429000"/>
            <a:ext cx="2715004" cy="3134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42DB6E-82A5-42F7-916C-0015A1F52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379" y="3152736"/>
            <a:ext cx="310558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Morais</dc:creator>
  <cp:lastModifiedBy>Kelvin Morais</cp:lastModifiedBy>
  <cp:revision>1</cp:revision>
  <dcterms:created xsi:type="dcterms:W3CDTF">2019-09-24T21:56:22Z</dcterms:created>
  <dcterms:modified xsi:type="dcterms:W3CDTF">2019-09-24T21:59:22Z</dcterms:modified>
</cp:coreProperties>
</file>