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639"/>
    <a:srgbClr val="767171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25" d="100"/>
          <a:sy n="25" d="100"/>
        </p:scale>
        <p:origin x="183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17A2-3494-4013-A8FB-FE6E1A6E4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844DB-C19F-4535-A9B8-F57969A5F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B2A69-C912-438C-9195-1570DF2D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7FB91-ACF5-4F10-B276-355A8A5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E23D6-3DBE-4371-8465-04F025CA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52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DDA06-6914-41DD-841E-0BFCC629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0E3FFF-C082-4C7F-9EAF-7CCBAD18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BDDA8-BECC-46B9-8B22-4A8A34B0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8978EA-1406-4F39-8325-F396E4B5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C3190-2854-4553-92D6-0612764F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0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F1F01F-92FF-4D31-8267-CDEFCD2D1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E47BA-65C1-481B-8B67-6848845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52966-B792-4DBC-8DE2-921ACF3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97715-7248-4BF9-8662-4460C3D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83677-C007-49D8-932B-63C5CD11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86BD4-1DDB-4AA4-9A85-8E559965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7167C-C9F1-4993-B8F2-1B3975C1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01CD9-C196-4859-BDEC-72EFACC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55F63-F53C-4E42-90CA-B064E0B1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41E7B-C8CA-4688-B786-C761A9D2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17A07-96E2-4066-9705-C87B14F1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A0620-2D2B-4081-B96F-BEB12D74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C7525-3D1A-44B2-9B8A-3836CF92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AD861-59B4-48BD-9CA6-FB4C01E0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8903C-BA0E-4505-AD60-2A89E4B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BBF82-B206-41EE-908B-BAB864E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EF5C4-21A1-4019-9C2D-8A2C51A3B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B46EDB-042D-4CD8-A4DA-A05493B6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2B30C-B8CF-48EC-95B7-EBFF646F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81874D-5A71-443D-B342-122CD3D4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38581-C760-4000-B528-7D07143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AF0E7-8FB9-4F05-A404-40DB106D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A6BE6-125F-4721-BB6D-58E27442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AB4BD7-18AA-4E59-BCFD-E62ED83B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8AE245-F901-408F-B740-CE3FCCAFE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4DC79D-224F-45B9-9F36-39FD3DCD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83F77A-14B5-488D-B58B-9CE4AB8D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E4BFE5-8DBB-4A23-AB2B-8806776F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4A81FC-192D-4176-A620-16E11184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CB320-A644-4901-A75D-94516049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5D8878-4CAF-4A71-950D-EBFF759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FE000D-9892-4452-A2FE-A79AC22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357BB8-AA0A-4405-8D7F-0645F2B4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1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564697-6A48-41BD-A2DD-A85C840E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7FEFD7-1F1E-47C2-825A-CA2A37DF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D08F1B-62DD-4674-9817-8581584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0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2B8C5-C39B-4CAE-87E2-39B1E411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BC9E5-D17C-4291-ADA4-DEE5E9CC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CE2DA1-B060-4C34-AF2B-7EEE30B1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BD6E55-508B-4DF1-B7F2-01A5FAA8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418371-D3AB-4C97-BAA6-E53C30B6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73AFB-C94A-47C4-A9B0-E8B987EB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F6310-3817-48E2-B4A7-B3A5B9A1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A07EC8-04CA-4C7C-B97F-2440D054B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18F1F6-A192-4172-AACC-F3721EDF4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8D52D-B81B-4F2C-A778-9C4B88F6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6CD7D3-E5C8-4957-AF14-C71EA106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1BB703-5E0D-4CDA-B5F1-318105EF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DCE96C-5319-414F-9153-33CA9D5C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DBD34-C7BB-4AEF-B441-246A2221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D80E5-BE06-440D-B9D0-8769BC2C4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F7554-5BB0-4D30-A5C0-DB99512D0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5EF6-DE16-4567-A49C-FCB09F5E1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5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A96EEC2C-D7EE-4DBC-B674-6263B98B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487" y="-3706846"/>
            <a:ext cx="2737341" cy="816935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870073C-3976-4782-9BEA-1151901D7431}"/>
              </a:ext>
            </a:extLst>
          </p:cNvPr>
          <p:cNvGrpSpPr/>
          <p:nvPr/>
        </p:nvGrpSpPr>
        <p:grpSpPr>
          <a:xfrm>
            <a:off x="3665829" y="650922"/>
            <a:ext cx="3315131" cy="3406728"/>
            <a:chOff x="3619068" y="1393872"/>
            <a:chExt cx="3315131" cy="340672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67B171F-69C9-4EC0-9A31-711FE850FF14}"/>
                </a:ext>
              </a:extLst>
            </p:cNvPr>
            <p:cNvSpPr/>
            <p:nvPr/>
          </p:nvSpPr>
          <p:spPr>
            <a:xfrm>
              <a:off x="3619068" y="1393872"/>
              <a:ext cx="3315131" cy="3406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09440BE0-39D8-4C7F-8AFF-46F09C5FB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2" t="26898" r="32631" b="22763"/>
            <a:stretch/>
          </p:blipFill>
          <p:spPr>
            <a:xfrm>
              <a:off x="4171733" y="1986607"/>
              <a:ext cx="2209800" cy="20710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0" name="Elipse 29">
            <a:extLst>
              <a:ext uri="{FF2B5EF4-FFF2-40B4-BE49-F238E27FC236}">
                <a16:creationId xmlns:a16="http://schemas.microsoft.com/office/drawing/2014/main" id="{BB7A40AB-9CCB-4F3B-B80B-D2DC455C655C}"/>
              </a:ext>
            </a:extLst>
          </p:cNvPr>
          <p:cNvSpPr/>
          <p:nvPr/>
        </p:nvSpPr>
        <p:spPr>
          <a:xfrm>
            <a:off x="8210118" y="1584372"/>
            <a:ext cx="3315131" cy="3406728"/>
          </a:xfrm>
          <a:prstGeom prst="ellipse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0D92D4F-5371-4437-A621-1B98DC063F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26898" r="32631" b="22763"/>
          <a:stretch/>
        </p:blipFill>
        <p:spPr>
          <a:xfrm>
            <a:off x="8762783" y="2177107"/>
            <a:ext cx="2209800" cy="2071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Elipse 32">
            <a:extLst>
              <a:ext uri="{FF2B5EF4-FFF2-40B4-BE49-F238E27FC236}">
                <a16:creationId xmlns:a16="http://schemas.microsoft.com/office/drawing/2014/main" id="{1A0C2E2B-0366-4C35-BF66-172DEDB2D449}"/>
              </a:ext>
            </a:extLst>
          </p:cNvPr>
          <p:cNvSpPr/>
          <p:nvPr/>
        </p:nvSpPr>
        <p:spPr>
          <a:xfrm>
            <a:off x="5499343" y="6828830"/>
            <a:ext cx="3315131" cy="3406728"/>
          </a:xfrm>
          <a:prstGeom prst="ellipse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B759697-0618-46C9-8C26-F058731E9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3195" y="-2214023"/>
            <a:ext cx="1024995" cy="624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A277ED-B186-475B-9490-293FD9A68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5014174"/>
            <a:ext cx="2971135" cy="60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0603637-D33D-4DAF-9DE5-705FA3B33BA4}"/>
              </a:ext>
            </a:extLst>
          </p:cNvPr>
          <p:cNvGrpSpPr/>
          <p:nvPr/>
        </p:nvGrpSpPr>
        <p:grpSpPr>
          <a:xfrm>
            <a:off x="467279" y="1597370"/>
            <a:ext cx="1461652" cy="2400657"/>
            <a:chOff x="1219417" y="1133367"/>
            <a:chExt cx="1461652" cy="2400657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990F36FF-DBBE-4FB1-A8C8-1A35A28B401B}"/>
                </a:ext>
              </a:extLst>
            </p:cNvPr>
            <p:cNvSpPr/>
            <p:nvPr/>
          </p:nvSpPr>
          <p:spPr>
            <a:xfrm>
              <a:off x="1219417" y="1556828"/>
              <a:ext cx="1461652" cy="15969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6082CB3-AADC-4A59-AB51-2111C8AC5A90}"/>
                </a:ext>
              </a:extLst>
            </p:cNvPr>
            <p:cNvSpPr txBox="1"/>
            <p:nvPr/>
          </p:nvSpPr>
          <p:spPr>
            <a:xfrm>
              <a:off x="1276045" y="1133367"/>
              <a:ext cx="138371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0" dirty="0">
                  <a:solidFill>
                    <a:srgbClr val="767171"/>
                  </a:solidFill>
                </a:rPr>
                <a:t>H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32516E17-AAC4-444B-838F-11FB00A6C7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1"/>
          <a:stretch/>
        </p:blipFill>
        <p:spPr>
          <a:xfrm>
            <a:off x="11744292" y="2610405"/>
            <a:ext cx="3328704" cy="34067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19B135-8EE9-4172-A16A-D776A1167E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2"/>
          <a:stretch/>
        </p:blipFill>
        <p:spPr>
          <a:xfrm>
            <a:off x="-3168671" y="5614343"/>
            <a:ext cx="3328704" cy="340672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62A9762-EA03-4F07-961C-ED050A870A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290697" y="79997"/>
            <a:ext cx="3712893" cy="3443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50105E-47E1-4889-8010-1EB6835BCEA0}"/>
              </a:ext>
            </a:extLst>
          </p:cNvPr>
          <p:cNvSpPr/>
          <p:nvPr/>
        </p:nvSpPr>
        <p:spPr>
          <a:xfrm>
            <a:off x="11865244" y="-3326732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BA4A2B-C89C-4670-8E6D-08C2D54C7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114" y="-2036385"/>
            <a:ext cx="2863582" cy="826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5AA75FA-55E0-4CEC-BBC5-34C6FE16D15C}"/>
              </a:ext>
            </a:extLst>
          </p:cNvPr>
          <p:cNvSpPr/>
          <p:nvPr/>
        </p:nvSpPr>
        <p:spPr>
          <a:xfrm>
            <a:off x="19135337" y="-3326732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C3BC382-338F-4C20-86F9-6074DA7CC929}"/>
              </a:ext>
            </a:extLst>
          </p:cNvPr>
          <p:cNvSpPr/>
          <p:nvPr/>
        </p:nvSpPr>
        <p:spPr>
          <a:xfrm>
            <a:off x="-8218808" y="6493543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84A9A85-A1D8-4D11-AEBC-33303E11D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26898" r="32631" b="22763"/>
          <a:stretch/>
        </p:blipFill>
        <p:spPr>
          <a:xfrm>
            <a:off x="19718611" y="-2840262"/>
            <a:ext cx="2209800" cy="2071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90D5F921-D047-4B89-8AE9-6F6016D65AE4}"/>
              </a:ext>
            </a:extLst>
          </p:cNvPr>
          <p:cNvSpPr/>
          <p:nvPr/>
        </p:nvSpPr>
        <p:spPr>
          <a:xfrm>
            <a:off x="8251960" y="-3296917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2ABDB56-9F0C-473A-B8C3-5310F2838DF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"/>
          <a:stretch/>
        </p:blipFill>
        <p:spPr>
          <a:xfrm>
            <a:off x="8929962" y="-2538861"/>
            <a:ext cx="2042621" cy="1670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0671797-F338-4A6E-BAB7-DCEEB8132B60}"/>
              </a:ext>
            </a:extLst>
          </p:cNvPr>
          <p:cNvSpPr/>
          <p:nvPr/>
        </p:nvSpPr>
        <p:spPr>
          <a:xfrm>
            <a:off x="4526794" y="-3406728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054718C-B5EB-492A-9E19-173C0F1994AD}"/>
              </a:ext>
            </a:extLst>
          </p:cNvPr>
          <p:cNvSpPr/>
          <p:nvPr/>
        </p:nvSpPr>
        <p:spPr>
          <a:xfrm>
            <a:off x="730778" y="-3573574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D9EAEC42-EDE6-4463-9248-EB45E886B1D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21738" r="25922" b="34329"/>
          <a:stretch/>
        </p:blipFill>
        <p:spPr>
          <a:xfrm>
            <a:off x="5321497" y="-2685932"/>
            <a:ext cx="1713916" cy="1762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FA205E-0AC0-46B3-9111-5A67BD0B75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8" y="-2527503"/>
            <a:ext cx="2449835" cy="1251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E4478C-EFDF-4411-9051-47137D714CC3}"/>
              </a:ext>
            </a:extLst>
          </p:cNvPr>
          <p:cNvSpPr/>
          <p:nvPr/>
        </p:nvSpPr>
        <p:spPr>
          <a:xfrm>
            <a:off x="19393803" y="591299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78B897D-D2A6-43A8-9C90-1C1F11B1F4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32509" r="16539" b="37110"/>
          <a:stretch/>
        </p:blipFill>
        <p:spPr>
          <a:xfrm>
            <a:off x="19865593" y="2175412"/>
            <a:ext cx="2359742" cy="771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655137D-E8E9-4F22-B55F-EAFC96F2654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7" b="32900"/>
          <a:stretch/>
        </p:blipFill>
        <p:spPr>
          <a:xfrm>
            <a:off x="20703128" y="1095525"/>
            <a:ext cx="684672" cy="774223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E1C075D4-F356-4A16-A2E0-30D8AEADA339}"/>
              </a:ext>
            </a:extLst>
          </p:cNvPr>
          <p:cNvSpPr/>
          <p:nvPr/>
        </p:nvSpPr>
        <p:spPr>
          <a:xfrm>
            <a:off x="15559538" y="784872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04CA7BFE-3788-4A8A-A70D-087E589750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32509" r="16539" b="37110"/>
          <a:stretch/>
        </p:blipFill>
        <p:spPr>
          <a:xfrm>
            <a:off x="16031328" y="2368985"/>
            <a:ext cx="2359742" cy="771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B618D63-3803-4B62-B9F6-B44F4C006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061" y="1308934"/>
            <a:ext cx="1020275" cy="621371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6F55D178-1D01-4392-83D7-4D5BAD6883D3}"/>
              </a:ext>
            </a:extLst>
          </p:cNvPr>
          <p:cNvSpPr/>
          <p:nvPr/>
        </p:nvSpPr>
        <p:spPr>
          <a:xfrm>
            <a:off x="19465017" y="4563337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158224AB-67EB-4E99-AEED-15D7E0C3ADAD}"/>
              </a:ext>
            </a:extLst>
          </p:cNvPr>
          <p:cNvSpPr/>
          <p:nvPr/>
        </p:nvSpPr>
        <p:spPr>
          <a:xfrm>
            <a:off x="15485627" y="4435056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79419E-ED7D-47AD-909F-90BFACF831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878" y="5582140"/>
            <a:ext cx="2741600" cy="1261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0DCA5D3-49CB-4982-AF98-A13C9269B5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957" y="5582140"/>
            <a:ext cx="2734662" cy="102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1B0E6F76-2CE9-4606-8E90-C5B1AA0051BB}"/>
              </a:ext>
            </a:extLst>
          </p:cNvPr>
          <p:cNvSpPr/>
          <p:nvPr/>
        </p:nvSpPr>
        <p:spPr>
          <a:xfrm>
            <a:off x="11744292" y="7841784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190DE8C-6A44-4F2B-A81B-05C486138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114" y="8754021"/>
            <a:ext cx="2577657" cy="1569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5C537AAA-69C9-4F06-AE7F-38EAA151DBBE}"/>
              </a:ext>
            </a:extLst>
          </p:cNvPr>
          <p:cNvSpPr/>
          <p:nvPr/>
        </p:nvSpPr>
        <p:spPr>
          <a:xfrm>
            <a:off x="16415288" y="8196907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D74E8EB6-39F9-4897-8C3F-B0F2BBE6865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67" b="88821"/>
          <a:stretch/>
        </p:blipFill>
        <p:spPr>
          <a:xfrm>
            <a:off x="17229878" y="8941074"/>
            <a:ext cx="1749897" cy="20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5FD7F11-0B0F-45F0-8896-4C5CDC884BDF}"/>
              </a:ext>
            </a:extLst>
          </p:cNvPr>
          <p:cNvSpPr/>
          <p:nvPr/>
        </p:nvSpPr>
        <p:spPr>
          <a:xfrm>
            <a:off x="15559538" y="-3326731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BC83DE7-966E-42BB-9EB4-17653333D9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014" y="-2090496"/>
            <a:ext cx="2758370" cy="941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44F8EAF-3694-4BFF-BEF9-951C75AF7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"/>
          <a:stretch/>
        </p:blipFill>
        <p:spPr>
          <a:xfrm>
            <a:off x="4437744" y="1645766"/>
            <a:ext cx="3316511" cy="34280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1E178EC-E7F2-439E-B48D-8B22F97E002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76" t="-10647" r="-145276" b="10647"/>
          <a:stretch/>
        </p:blipFill>
        <p:spPr>
          <a:xfrm>
            <a:off x="4440792" y="1295215"/>
            <a:ext cx="3310415" cy="426757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8CC0CA5-A62F-453D-B02B-0336069F6F5F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7"/>
          <a:stretch/>
        </p:blipFill>
        <p:spPr>
          <a:xfrm>
            <a:off x="192385" y="3212629"/>
            <a:ext cx="3310415" cy="344363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2418C9A-8019-473A-8C96-00882F437DB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8"/>
          <a:stretch/>
        </p:blipFill>
        <p:spPr>
          <a:xfrm>
            <a:off x="1267020" y="7932913"/>
            <a:ext cx="3310415" cy="3406728"/>
          </a:xfrm>
          <a:prstGeom prst="rect">
            <a:avLst/>
          </a:prstGeom>
        </p:spPr>
      </p:pic>
      <p:pic>
        <p:nvPicPr>
          <p:cNvPr id="60" name="Imagem 59" descr="Uma imagem contendo garrafa&#10;&#10;Descrição gerada automaticamente">
            <a:extLst>
              <a:ext uri="{FF2B5EF4-FFF2-40B4-BE49-F238E27FC236}">
                <a16:creationId xmlns:a16="http://schemas.microsoft.com/office/drawing/2014/main" id="{D0CE8C97-D142-4996-AB3C-97368E68D11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4"/>
          <a:stretch/>
        </p:blipFill>
        <p:spPr>
          <a:xfrm>
            <a:off x="-4130897" y="8469379"/>
            <a:ext cx="3316511" cy="3406728"/>
          </a:xfrm>
          <a:prstGeom prst="rect">
            <a:avLst/>
          </a:prstGeom>
        </p:spPr>
      </p:pic>
      <p:pic>
        <p:nvPicPr>
          <p:cNvPr id="62" name="Imagem 61" descr="Uma imagem contendo iPod&#10;&#10;Descrição gerada automaticamente">
            <a:extLst>
              <a:ext uri="{FF2B5EF4-FFF2-40B4-BE49-F238E27FC236}">
                <a16:creationId xmlns:a16="http://schemas.microsoft.com/office/drawing/2014/main" id="{9388C8E3-F6FF-4DB5-A87C-52F1195DDA5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9"/>
          <a:stretch/>
        </p:blipFill>
        <p:spPr>
          <a:xfrm>
            <a:off x="-3350965" y="-3508319"/>
            <a:ext cx="3316511" cy="3406728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9F02ABD-0429-4E71-B040-10BA707C308F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6"/>
          <a:stretch/>
        </p:blipFill>
        <p:spPr>
          <a:xfrm>
            <a:off x="-3554848" y="1030908"/>
            <a:ext cx="3316511" cy="3443638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B0A5B9A-804C-4109-8EF9-58338FEAB0C8}"/>
              </a:ext>
            </a:extLst>
          </p:cNvPr>
          <p:cNvSpPr/>
          <p:nvPr/>
        </p:nvSpPr>
        <p:spPr>
          <a:xfrm>
            <a:off x="7757132" y="11009425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8503A3-FC29-4760-9084-402E507C5E4B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9912" t="-3473" b="-1"/>
          <a:stretch/>
        </p:blipFill>
        <p:spPr>
          <a:xfrm>
            <a:off x="8430800" y="11501603"/>
            <a:ext cx="1955985" cy="2356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A03BC7D-DFD9-44A6-A8F5-ED06FD3B1850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89"/>
          <a:stretch/>
        </p:blipFill>
        <p:spPr>
          <a:xfrm>
            <a:off x="-1030043" y="12118781"/>
            <a:ext cx="3316511" cy="3443638"/>
          </a:xfrm>
          <a:prstGeom prst="rect">
            <a:avLst/>
          </a:prstGeom>
        </p:spPr>
      </p:pic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9F4CA995-C455-46DF-B508-9DC1B04FBB1F}"/>
              </a:ext>
            </a:extLst>
          </p:cNvPr>
          <p:cNvSpPr/>
          <p:nvPr/>
        </p:nvSpPr>
        <p:spPr>
          <a:xfrm>
            <a:off x="23367858" y="-3446519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5DA3730C-556E-434A-9E4D-589B5F15737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32509" r="16539" b="37110"/>
          <a:stretch/>
        </p:blipFill>
        <p:spPr>
          <a:xfrm>
            <a:off x="23839648" y="-2190760"/>
            <a:ext cx="2359742" cy="771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AA89C563-C846-4084-81E5-60348B9EBB1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600" y="10012910"/>
            <a:ext cx="12192000" cy="411956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B8412B0B-D949-4C31-A410-912E924372E3}"/>
              </a:ext>
            </a:extLst>
          </p:cNvPr>
          <p:cNvSpPr/>
          <p:nvPr/>
        </p:nvSpPr>
        <p:spPr>
          <a:xfrm>
            <a:off x="23371308" y="549054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Imagem 66" descr="Logotipo&#10;&#10;Descrição gerada automaticamente">
            <a:extLst>
              <a:ext uri="{FF2B5EF4-FFF2-40B4-BE49-F238E27FC236}">
                <a16:creationId xmlns:a16="http://schemas.microsoft.com/office/drawing/2014/main" id="{9E7109D7-AF8B-4710-88F4-3D60D7D3D468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" t="15976" r="69179" b="13574"/>
          <a:stretch/>
        </p:blipFill>
        <p:spPr>
          <a:xfrm>
            <a:off x="24188094" y="1377319"/>
            <a:ext cx="1662850" cy="1611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6562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Kelvin Morais</dc:creator>
  <cp:lastModifiedBy>Kelvin Morais</cp:lastModifiedBy>
  <cp:revision>14</cp:revision>
  <dcterms:created xsi:type="dcterms:W3CDTF">2019-09-25T19:26:42Z</dcterms:created>
  <dcterms:modified xsi:type="dcterms:W3CDTF">2021-06-04T20:01:21Z</dcterms:modified>
</cp:coreProperties>
</file>