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0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0573F-EB49-E909-0566-A138B3D87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6D2266-C761-6E02-AE50-BE4CB7118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6117F4-62BF-9B56-F5B2-B93DEC69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B8D2-0C30-41E0-A3B4-0D34995AFEF2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BCA95D-44A3-0D06-B3AD-D02E96B6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ECD9BC-8C76-3D32-9D26-E795B077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4A70-96BB-44BD-B56E-EA9129983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45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FDCF0-C0A5-5137-894E-DCB608DD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06C42C2-189C-C342-516A-22A19B6B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3F1FFE-A6B5-8CB1-0373-B5C1FDE8B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B8D2-0C30-41E0-A3B4-0D34995AFEF2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D4F624-6E82-E3AF-B129-2A05B9E1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89476A-D769-F5DB-F48A-EF331AFC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4A70-96BB-44BD-B56E-EA9129983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29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B2CF1E-6222-5A39-9D38-AA180551C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C401B0-365B-640A-6D3C-4DDBCF572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9A58C2-E074-0DDD-9A03-870CE1C63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B8D2-0C30-41E0-A3B4-0D34995AFEF2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D01A8A-9253-1FFA-F3A8-BCE1B998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7F673F-39A4-5849-6A28-57C5B7DE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4A70-96BB-44BD-B56E-EA9129983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02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582B2-F2CC-6B5D-F80A-A4F8F791F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89E4DA-E321-65CE-1C69-36921C68B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6D5852-1E49-7C69-32D5-A17AFA5E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B8D2-0C30-41E0-A3B4-0D34995AFEF2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FCF6CF-EB80-B290-E38F-99EB9A4D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C56589-D006-9C97-E555-F2E772DC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4A70-96BB-44BD-B56E-EA9129983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65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444A4-27FA-A65D-AE3E-E7C99E800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14249A-3517-BEA9-81B9-8FC5DB45E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00424C-C723-79BF-61B6-EA8291E1A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B8D2-0C30-41E0-A3B4-0D34995AFEF2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74B959-237F-75D3-177E-AF625803C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D51E55-0959-FBAD-2925-99E1D0F1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4A70-96BB-44BD-B56E-EA9129983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39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A74AD-2DE8-6BC1-1BD5-366BE9BB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ED5DC0-DBAF-B000-32A8-1E4FC930F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B2D637-CC5F-809F-C566-06EC8A868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E2F651-DA37-14B0-D896-FE1545037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B8D2-0C30-41E0-A3B4-0D34995AFEF2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CA0569-52CF-7F0A-739B-67E1709D8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99BD44-E71F-4541-73EF-9BEBCA90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4A70-96BB-44BD-B56E-EA9129983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25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07FFA-75F3-87AC-E3BD-44513C15B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44D8FC-231C-9ED2-4135-4EB2103EB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111673-D9E9-04AE-C23E-F20F4B0AA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81F24FF-7B94-E154-1E8B-8D0B59360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5FE2A32-7BEB-6181-637D-B2FA7DDDC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4D86454-7A3A-84C4-1C9C-2979CBC7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B8D2-0C30-41E0-A3B4-0D34995AFEF2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FE6553D-23F8-3B2B-22F1-4D606AC0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F698EC8-5D72-0434-9F6C-8A54A08F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4A70-96BB-44BD-B56E-EA9129983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50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5ABA4-5FC3-3F8B-1062-424CDE7B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B02F64-727F-5BEF-1E09-28817FBC4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B8D2-0C30-41E0-A3B4-0D34995AFEF2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B730CA-B9B3-2646-6ED0-5A9E3312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9334730-E7F0-8446-9BB5-4CBDFCDD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4A70-96BB-44BD-B56E-EA9129983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02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76603A-0259-E66F-B505-D17D77E4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B8D2-0C30-41E0-A3B4-0D34995AFEF2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A791D30-195A-C5A8-676C-5823391DB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B495F2-2A4F-07B8-2BD4-4BCE338B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4A70-96BB-44BD-B56E-EA9129983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82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DEAD9-1E47-BB88-93A0-4F2D9EC82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8665CB-F3BF-EBC9-6E89-BCC3F7921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9CA153-3B2D-873C-D171-8455DBAC4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F15DBB-C4EA-5E77-BFB0-37F308D6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B8D2-0C30-41E0-A3B4-0D34995AFEF2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03B58D-7E40-C107-5CBF-4F6F5F93C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7662D1-6DD6-8EBA-4DA2-3A51E927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4A70-96BB-44BD-B56E-EA9129983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97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B3AE0-E1F4-866F-E17B-7685496EE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F8627E-3A4D-CB6A-2703-F9E51DD72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DF9784-A113-6B30-0582-71828096C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B65E78-B172-3C6D-FE98-D85590A43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B8D2-0C30-41E0-A3B4-0D34995AFEF2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4C2199-5360-5671-5466-8D8AAC6F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C97326-3EBA-1D37-7AAA-88C0ABA3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4A70-96BB-44BD-B56E-EA9129983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46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4C51BBD-E570-CFB8-1F6D-11950F40F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14F49A-4E8A-E420-7D21-21891B9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0531D7-E9FB-B1BE-386A-ACA9647BD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CB8D2-0C30-41E0-A3B4-0D34995AFEF2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761639-466C-B74F-6CE8-DF99E0D51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D977B6-AD9F-BB1C-BAEB-F9C7E7E7A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B4A70-96BB-44BD-B56E-EA9129983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35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ipse 17">
            <a:extLst>
              <a:ext uri="{FF2B5EF4-FFF2-40B4-BE49-F238E27FC236}">
                <a16:creationId xmlns:a16="http://schemas.microsoft.com/office/drawing/2014/main" id="{AEC63217-EA82-60A7-B8CB-968A62C25F89}"/>
              </a:ext>
            </a:extLst>
          </p:cNvPr>
          <p:cNvSpPr/>
          <p:nvPr/>
        </p:nvSpPr>
        <p:spPr>
          <a:xfrm>
            <a:off x="2813711" y="915149"/>
            <a:ext cx="4322205" cy="432220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 descr="Desenho de personagens&#10;&#10;Descrição gerada automaticamente">
            <a:extLst>
              <a:ext uri="{FF2B5EF4-FFF2-40B4-BE49-F238E27FC236}">
                <a16:creationId xmlns:a16="http://schemas.microsoft.com/office/drawing/2014/main" id="{AE603F8E-9751-0ABA-A64E-D43DC57E35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90" t="7344"/>
          <a:stretch/>
        </p:blipFill>
        <p:spPr>
          <a:xfrm>
            <a:off x="-3229881" y="-59372"/>
            <a:ext cx="1403350" cy="3862070"/>
          </a:xfrm>
          <a:prstGeom prst="rect">
            <a:avLst/>
          </a:prstGeom>
        </p:spPr>
      </p:pic>
      <p:pic>
        <p:nvPicPr>
          <p:cNvPr id="11" name="Imagem 10" descr="Desenho de personagens&#10;&#10;Descrição gerada automaticamente">
            <a:extLst>
              <a:ext uri="{FF2B5EF4-FFF2-40B4-BE49-F238E27FC236}">
                <a16:creationId xmlns:a16="http://schemas.microsoft.com/office/drawing/2014/main" id="{09B7E40B-71EB-9D95-3FAB-55EA8D057D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75" r="11719"/>
          <a:stretch/>
        </p:blipFill>
        <p:spPr>
          <a:xfrm>
            <a:off x="-6423451" y="2978195"/>
            <a:ext cx="2305051" cy="4168140"/>
          </a:xfrm>
          <a:prstGeom prst="rect">
            <a:avLst/>
          </a:prstGeom>
        </p:spPr>
      </p:pic>
      <p:pic>
        <p:nvPicPr>
          <p:cNvPr id="12" name="Imagem 11" descr="Desenho de personagens&#10;&#10;Descrição gerada automaticamente">
            <a:extLst>
              <a:ext uri="{FF2B5EF4-FFF2-40B4-BE49-F238E27FC236}">
                <a16:creationId xmlns:a16="http://schemas.microsoft.com/office/drawing/2014/main" id="{25D92C99-3DC8-C324-855B-0916C97506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83" t="10832" r="31667"/>
          <a:stretch/>
        </p:blipFill>
        <p:spPr>
          <a:xfrm>
            <a:off x="-5711738" y="-650964"/>
            <a:ext cx="1676400" cy="3716654"/>
          </a:xfrm>
          <a:prstGeom prst="rect">
            <a:avLst/>
          </a:prstGeom>
        </p:spPr>
      </p:pic>
      <p:pic>
        <p:nvPicPr>
          <p:cNvPr id="13" name="Imagem 12" descr="Desenho de personagens&#10;&#10;Descrição gerada automaticamente">
            <a:extLst>
              <a:ext uri="{FF2B5EF4-FFF2-40B4-BE49-F238E27FC236}">
                <a16:creationId xmlns:a16="http://schemas.microsoft.com/office/drawing/2014/main" id="{79BE6CC1-38FD-6BC2-6AFD-AB399B4917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36" t="14899" r="45807" b="-3657"/>
          <a:stretch/>
        </p:blipFill>
        <p:spPr>
          <a:xfrm>
            <a:off x="-5412970" y="5008245"/>
            <a:ext cx="1847851" cy="3699510"/>
          </a:xfrm>
          <a:prstGeom prst="rect">
            <a:avLst/>
          </a:prstGeom>
        </p:spPr>
      </p:pic>
      <p:pic>
        <p:nvPicPr>
          <p:cNvPr id="14" name="Imagem 13" descr="Desenho de personagens&#10;&#10;Descrição gerada automaticamente">
            <a:extLst>
              <a:ext uri="{FF2B5EF4-FFF2-40B4-BE49-F238E27FC236}">
                <a16:creationId xmlns:a16="http://schemas.microsoft.com/office/drawing/2014/main" id="{B5B45A60-AB43-3E14-1685-2EA8F58F4D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6" t="36137" r="61094"/>
          <a:stretch/>
        </p:blipFill>
        <p:spPr>
          <a:xfrm>
            <a:off x="-2009823" y="3841204"/>
            <a:ext cx="1403350" cy="2661920"/>
          </a:xfrm>
          <a:prstGeom prst="rect">
            <a:avLst/>
          </a:prstGeom>
        </p:spPr>
      </p:pic>
      <p:pic>
        <p:nvPicPr>
          <p:cNvPr id="15" name="Imagem 14" descr="Desenho de personagens&#10;&#10;Descrição gerada automaticamente">
            <a:extLst>
              <a:ext uri="{FF2B5EF4-FFF2-40B4-BE49-F238E27FC236}">
                <a16:creationId xmlns:a16="http://schemas.microsoft.com/office/drawing/2014/main" id="{DDD26F79-FB19-8B91-D646-6D9BFBA771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1" t="46756" r="73646" b="-123"/>
          <a:stretch/>
        </p:blipFill>
        <p:spPr>
          <a:xfrm>
            <a:off x="-3156856" y="3429000"/>
            <a:ext cx="1257300" cy="2224406"/>
          </a:xfrm>
          <a:prstGeom prst="rect">
            <a:avLst/>
          </a:prstGeom>
        </p:spPr>
      </p:pic>
      <p:pic>
        <p:nvPicPr>
          <p:cNvPr id="16" name="Imagem 15" descr="Desenho de personagens&#10;&#10;Descrição gerada automaticamente">
            <a:extLst>
              <a:ext uri="{FF2B5EF4-FFF2-40B4-BE49-F238E27FC236}">
                <a16:creationId xmlns:a16="http://schemas.microsoft.com/office/drawing/2014/main" id="{9FC8CC6D-5B35-8F33-5890-EC63812098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3" t="62741" r="83355" b="891"/>
          <a:stretch/>
        </p:blipFill>
        <p:spPr>
          <a:xfrm>
            <a:off x="-3762329" y="882492"/>
            <a:ext cx="1234123" cy="1515903"/>
          </a:xfrm>
          <a:prstGeom prst="rect">
            <a:avLst/>
          </a:prstGeom>
        </p:spPr>
      </p:pic>
      <p:pic>
        <p:nvPicPr>
          <p:cNvPr id="17" name="Imagem 16" descr="Desenho de personagens&#10;&#10;Descrição gerada automaticamente">
            <a:extLst>
              <a:ext uri="{FF2B5EF4-FFF2-40B4-BE49-F238E27FC236}">
                <a16:creationId xmlns:a16="http://schemas.microsoft.com/office/drawing/2014/main" id="{0B715402-5692-0BF4-47D6-3CC7FD05A3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42" r="92656"/>
          <a:stretch/>
        </p:blipFill>
        <p:spPr>
          <a:xfrm>
            <a:off x="-3423556" y="-709295"/>
            <a:ext cx="895350" cy="1023620"/>
          </a:xfrm>
          <a:prstGeom prst="rect">
            <a:avLst/>
          </a:prstGeom>
        </p:spPr>
      </p:pic>
      <p:pic>
        <p:nvPicPr>
          <p:cNvPr id="20" name="Imagem 19" descr="Desenho animado para crianças&#10;&#10;Descrição gerada automaticamente com confiança média">
            <a:extLst>
              <a:ext uri="{FF2B5EF4-FFF2-40B4-BE49-F238E27FC236}">
                <a16:creationId xmlns:a16="http://schemas.microsoft.com/office/drawing/2014/main" id="{6CC65328-A14E-9496-5611-AC12061EE8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38" t="15860" r="4524" b="3781"/>
          <a:stretch/>
        </p:blipFill>
        <p:spPr>
          <a:xfrm>
            <a:off x="4315145" y="1205788"/>
            <a:ext cx="1504226" cy="3856477"/>
          </a:xfrm>
          <a:prstGeom prst="rect">
            <a:avLst/>
          </a:prstGeom>
        </p:spPr>
      </p:pic>
      <p:pic>
        <p:nvPicPr>
          <p:cNvPr id="21" name="Imagem 20" descr="Desenho animado para crianças&#10;&#10;Descrição gerada automaticamente com confiança média">
            <a:extLst>
              <a:ext uri="{FF2B5EF4-FFF2-40B4-BE49-F238E27FC236}">
                <a16:creationId xmlns:a16="http://schemas.microsoft.com/office/drawing/2014/main" id="{AD9A5A01-8BFE-9E2F-F692-B8370AB14D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07" t="10283" r="17061" b="5928"/>
          <a:stretch/>
        </p:blipFill>
        <p:spPr>
          <a:xfrm>
            <a:off x="10142493" y="5795504"/>
            <a:ext cx="1879939" cy="3796449"/>
          </a:xfrm>
          <a:prstGeom prst="rect">
            <a:avLst/>
          </a:prstGeom>
        </p:spPr>
      </p:pic>
      <p:pic>
        <p:nvPicPr>
          <p:cNvPr id="22" name="Imagem 21" descr="Desenho animado para crianças&#10;&#10;Descrição gerada automaticamente com confiança média">
            <a:extLst>
              <a:ext uri="{FF2B5EF4-FFF2-40B4-BE49-F238E27FC236}">
                <a16:creationId xmlns:a16="http://schemas.microsoft.com/office/drawing/2014/main" id="{B7B9B9DE-14F3-2461-D9E6-ACE44A5F2A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0" t="14077" r="34762" b="3175"/>
          <a:stretch/>
        </p:blipFill>
        <p:spPr>
          <a:xfrm>
            <a:off x="8034807" y="5872402"/>
            <a:ext cx="1698170" cy="3971117"/>
          </a:xfrm>
          <a:prstGeom prst="rect">
            <a:avLst/>
          </a:prstGeom>
        </p:spPr>
      </p:pic>
      <p:pic>
        <p:nvPicPr>
          <p:cNvPr id="23" name="Imagem 22" descr="Desenho animado para crianças&#10;&#10;Descrição gerada automaticamente com confiança média">
            <a:extLst>
              <a:ext uri="{FF2B5EF4-FFF2-40B4-BE49-F238E27FC236}">
                <a16:creationId xmlns:a16="http://schemas.microsoft.com/office/drawing/2014/main" id="{EB8DEA59-0E5E-8B35-F711-0E915A1F51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34" t="29048" r="47133" b="6351"/>
          <a:stretch/>
        </p:blipFill>
        <p:spPr>
          <a:xfrm>
            <a:off x="6067130" y="6487068"/>
            <a:ext cx="1308555" cy="3100260"/>
          </a:xfrm>
          <a:prstGeom prst="rect">
            <a:avLst/>
          </a:prstGeom>
        </p:spPr>
      </p:pic>
      <p:pic>
        <p:nvPicPr>
          <p:cNvPr id="24" name="Imagem 23" descr="Desenho animado para crianças&#10;&#10;Descrição gerada automaticamente com confiança média">
            <a:extLst>
              <a:ext uri="{FF2B5EF4-FFF2-40B4-BE49-F238E27FC236}">
                <a16:creationId xmlns:a16="http://schemas.microsoft.com/office/drawing/2014/main" id="{C1519228-3DE6-B0EC-A070-8288D3D9E2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9" t="42506" r="59117" b="6352"/>
          <a:stretch/>
        </p:blipFill>
        <p:spPr>
          <a:xfrm>
            <a:off x="4483625" y="7221673"/>
            <a:ext cx="1167267" cy="2454374"/>
          </a:xfrm>
          <a:prstGeom prst="rect">
            <a:avLst/>
          </a:prstGeom>
        </p:spPr>
      </p:pic>
      <p:pic>
        <p:nvPicPr>
          <p:cNvPr id="25" name="Imagem 24" descr="Desenho animado para crianças&#10;&#10;Descrição gerada automaticamente com confiança média">
            <a:extLst>
              <a:ext uri="{FF2B5EF4-FFF2-40B4-BE49-F238E27FC236}">
                <a16:creationId xmlns:a16="http://schemas.microsoft.com/office/drawing/2014/main" id="{323E32DC-471B-C109-E876-345F6FE979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7" t="50219" r="68750" b="6351"/>
          <a:stretch/>
        </p:blipFill>
        <p:spPr>
          <a:xfrm>
            <a:off x="2747044" y="7503068"/>
            <a:ext cx="1308554" cy="2084260"/>
          </a:xfrm>
          <a:prstGeom prst="rect">
            <a:avLst/>
          </a:prstGeom>
        </p:spPr>
      </p:pic>
      <p:pic>
        <p:nvPicPr>
          <p:cNvPr id="26" name="Imagem 25" descr="Desenho animado para crianças&#10;&#10;Descrição gerada automaticamente com confiança média">
            <a:extLst>
              <a:ext uri="{FF2B5EF4-FFF2-40B4-BE49-F238E27FC236}">
                <a16:creationId xmlns:a16="http://schemas.microsoft.com/office/drawing/2014/main" id="{F41F6042-9DF5-BFD8-AD02-0685E4D57B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0" t="60970" r="79483" b="6351"/>
          <a:stretch/>
        </p:blipFill>
        <p:spPr>
          <a:xfrm>
            <a:off x="1450214" y="7431871"/>
            <a:ext cx="1122590" cy="1568280"/>
          </a:xfrm>
          <a:prstGeom prst="rect">
            <a:avLst/>
          </a:prstGeom>
        </p:spPr>
      </p:pic>
      <p:pic>
        <p:nvPicPr>
          <p:cNvPr id="27" name="Imagem 26" descr="Desenho animado para crianças&#10;&#10;Descrição gerada automaticamente com confiança média">
            <a:extLst>
              <a:ext uri="{FF2B5EF4-FFF2-40B4-BE49-F238E27FC236}">
                <a16:creationId xmlns:a16="http://schemas.microsoft.com/office/drawing/2014/main" id="{6B3B6B48-516E-F6B9-9B07-93E1FAA21D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t="68667" r="88392" b="6351"/>
          <a:stretch/>
        </p:blipFill>
        <p:spPr>
          <a:xfrm>
            <a:off x="492272" y="7503068"/>
            <a:ext cx="957942" cy="119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39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Kelvin Morais</dc:creator>
  <cp:lastModifiedBy>Kelvin Morais</cp:lastModifiedBy>
  <cp:revision>1</cp:revision>
  <dcterms:created xsi:type="dcterms:W3CDTF">2023-02-06T03:22:40Z</dcterms:created>
  <dcterms:modified xsi:type="dcterms:W3CDTF">2023-02-06T04:14:29Z</dcterms:modified>
</cp:coreProperties>
</file>