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765" autoAdjust="0"/>
    <p:restoredTop sz="94660"/>
  </p:normalViewPr>
  <p:slideViewPr>
    <p:cSldViewPr>
      <p:cViewPr varScale="1">
        <p:scale>
          <a:sx n="65" d="100"/>
          <a:sy n="65" d="100"/>
        </p:scale>
        <p:origin x="-16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01EFD-C96D-403A-8175-F49C5AE1DD82}" type="datetimeFigureOut">
              <a:rPr lang="en-AU" smtClean="0"/>
              <a:t>2/06/2013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9610A-B438-4947-A26B-4DE24276AD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27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You’ve heard nice things about Sydney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9610A-B438-4947-A26B-4DE24276AD0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286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AU" noProof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AU" noProof="0" smtClean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E586367-18FE-4E81-8DA0-B449EEE23CA0}" type="datetimeFigureOut">
              <a:rPr lang="en-AU" smtClean="0"/>
              <a:t>2/06/2013</a:t>
            </a:fld>
            <a:endParaRPr lang="en-AU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FACB4BA-578A-43FD-87DB-C2FBA28CC99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586367-18FE-4E81-8DA0-B449EEE23CA0}" type="datetimeFigureOut">
              <a:rPr lang="en-AU" smtClean="0"/>
              <a:t>2/06/2013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CB4BA-578A-43FD-87DB-C2FBA28CC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64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586367-18FE-4E81-8DA0-B449EEE23CA0}" type="datetimeFigureOut">
              <a:rPr lang="en-AU" smtClean="0"/>
              <a:t>2/06/2013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CB4BA-578A-43FD-87DB-C2FBA28CC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389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AU" noProof="0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AU" noProof="0" smtClean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CC12EF0-2281-49EC-B9A0-CFDCB1F6F59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F8A77-D9DF-42CB-80E5-F656EBD25EB0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454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5B016-1A14-4F16-B3EC-E28A3153A7FC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3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7CF9-E090-44E0-8A6E-A9EB4EAC95C0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742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983D1-306F-4336-9106-8D9AEA096EB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954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44EBA4-9C54-4697-AD59-610189A0AF85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18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3E933-CEC9-4FCB-8D2D-856FB9385D4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99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11A56-296B-469C-8799-52E46968261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05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586367-18FE-4E81-8DA0-B449EEE23CA0}" type="datetimeFigureOut">
              <a:rPr lang="en-AU" smtClean="0"/>
              <a:t>2/06/2013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CB4BA-578A-43FD-87DB-C2FBA28CC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47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16AAE-876D-47D0-AE01-24444DDBC09C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0910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48B75-5F29-49F1-B4DE-E02BBF2BD6C0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7047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BBCDF-C896-4996-913C-AA8E8ECA8AF6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670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586367-18FE-4E81-8DA0-B449EEE23CA0}" type="datetimeFigureOut">
              <a:rPr lang="en-AU" smtClean="0"/>
              <a:t>2/06/2013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CB4BA-578A-43FD-87DB-C2FBA28CC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21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586367-18FE-4E81-8DA0-B449EEE23CA0}" type="datetimeFigureOut">
              <a:rPr lang="en-AU" smtClean="0"/>
              <a:t>2/06/2013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CB4BA-578A-43FD-87DB-C2FBA28CC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232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586367-18FE-4E81-8DA0-B449EEE23CA0}" type="datetimeFigureOut">
              <a:rPr lang="en-AU" smtClean="0"/>
              <a:t>2/06/2013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CB4BA-578A-43FD-87DB-C2FBA28CC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036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586367-18FE-4E81-8DA0-B449EEE23CA0}" type="datetimeFigureOut">
              <a:rPr lang="en-AU" smtClean="0"/>
              <a:t>2/06/2013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CB4BA-578A-43FD-87DB-C2FBA28CC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852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586367-18FE-4E81-8DA0-B449EEE23CA0}" type="datetimeFigureOut">
              <a:rPr lang="en-AU" smtClean="0"/>
              <a:t>2/06/2013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CB4BA-578A-43FD-87DB-C2FBA28CC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906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586367-18FE-4E81-8DA0-B449EEE23CA0}" type="datetimeFigureOut">
              <a:rPr lang="en-AU" smtClean="0"/>
              <a:t>2/06/2013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CB4BA-578A-43FD-87DB-C2FBA28CC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959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586367-18FE-4E81-8DA0-B449EEE23CA0}" type="datetimeFigureOut">
              <a:rPr lang="en-AU" smtClean="0"/>
              <a:t>2/06/2013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CB4BA-578A-43FD-87DB-C2FBA28CC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941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E586367-18FE-4E81-8DA0-B449EEE23CA0}" type="datetimeFigureOut">
              <a:rPr lang="en-AU" smtClean="0"/>
              <a:t>2/06/2013</a:t>
            </a:fld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FACB4BA-578A-43FD-87DB-C2FBA28CC994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AU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EF183A-1ADF-48BF-B204-C02D1EB5F8E1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332656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 err="1" smtClean="0">
                <a:latin typeface="Berlin Sans FB" pitchFamily="34" charset="0"/>
                <a:cs typeface="Lucida Sans Unicode" pitchFamily="34" charset="0"/>
              </a:rPr>
              <a:t>GovHack</a:t>
            </a:r>
            <a:r>
              <a:rPr lang="en-AU" sz="2400" b="1" dirty="0" smtClean="0">
                <a:latin typeface="Berlin Sans FB" pitchFamily="34" charset="0"/>
                <a:cs typeface="Lucida Sans Unicode" pitchFamily="34" charset="0"/>
              </a:rPr>
              <a:t> 2013 (</a:t>
            </a:r>
            <a:r>
              <a:rPr lang="en-AU" sz="2200" b="1" dirty="0" smtClean="0">
                <a:latin typeface="Berlin Sans FB" pitchFamily="34" charset="0"/>
                <a:cs typeface="Lucida Sans Unicode" pitchFamily="34" charset="0"/>
              </a:rPr>
              <a:t>Sydney</a:t>
            </a:r>
            <a:r>
              <a:rPr lang="en-AU" sz="2400" b="1" dirty="0" smtClean="0">
                <a:latin typeface="Berlin Sans FB" pitchFamily="34" charset="0"/>
                <a:cs typeface="Lucida Sans Unicode" pitchFamily="34" charset="0"/>
              </a:rPr>
              <a:t>)</a:t>
            </a:r>
            <a:endParaRPr lang="en-AU" sz="2400" b="1" dirty="0">
              <a:latin typeface="Berlin Sans FB" pitchFamily="34" charset="0"/>
              <a:cs typeface="Lucida Sans Unicode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268760"/>
            <a:ext cx="73448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700" b="1" dirty="0" smtClean="0">
                <a:latin typeface="Berlin Sans FB" pitchFamily="34" charset="0"/>
                <a:cs typeface="Lucida Sans Unicode" pitchFamily="34" charset="0"/>
              </a:rPr>
              <a:t>The </a:t>
            </a:r>
            <a:r>
              <a:rPr lang="en-AU" sz="5700" b="1" dirty="0" err="1" smtClean="0">
                <a:latin typeface="Berlin Sans FB" pitchFamily="34" charset="0"/>
                <a:cs typeface="Lucida Sans Unicode" pitchFamily="34" charset="0"/>
              </a:rPr>
              <a:t>Dropbear</a:t>
            </a:r>
            <a:r>
              <a:rPr lang="en-AU" sz="5700" b="1" dirty="0" smtClean="0">
                <a:latin typeface="Berlin Sans FB" pitchFamily="34" charset="0"/>
                <a:cs typeface="Lucida Sans Unicode" pitchFamily="34" charset="0"/>
              </a:rPr>
              <a:t> Duo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36" y="5632212"/>
            <a:ext cx="28201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dirty="0" smtClean="0">
                <a:latin typeface="Berlin Sans FB" pitchFamily="34" charset="0"/>
                <a:cs typeface="Lucida Sans Unicode" pitchFamily="34" charset="0"/>
              </a:rPr>
              <a:t>The </a:t>
            </a:r>
            <a:r>
              <a:rPr lang="en-AU" sz="2200" b="1" dirty="0" err="1" smtClean="0">
                <a:latin typeface="Berlin Sans FB" pitchFamily="34" charset="0"/>
                <a:cs typeface="Lucida Sans Unicode" pitchFamily="34" charset="0"/>
              </a:rPr>
              <a:t>Dropbear</a:t>
            </a:r>
            <a:r>
              <a:rPr lang="en-AU" sz="2200" b="1" dirty="0" smtClean="0">
                <a:latin typeface="Berlin Sans FB" pitchFamily="34" charset="0"/>
                <a:cs typeface="Lucida Sans Unicode" pitchFamily="34" charset="0"/>
              </a:rPr>
              <a:t> Duo  </a:t>
            </a:r>
          </a:p>
          <a:p>
            <a:pPr algn="ctr"/>
            <a:r>
              <a:rPr lang="en-AU" sz="1600" dirty="0" err="1" smtClean="0">
                <a:latin typeface="Berlin Sans FB" pitchFamily="34" charset="0"/>
                <a:cs typeface="Lucida Sans Unicode" pitchFamily="34" charset="0"/>
              </a:rPr>
              <a:t>GovHack</a:t>
            </a:r>
            <a:r>
              <a:rPr lang="en-AU" sz="1600" dirty="0" smtClean="0">
                <a:latin typeface="Berlin Sans FB" pitchFamily="34" charset="0"/>
                <a:cs typeface="Lucida Sans Unicode" pitchFamily="34" charset="0"/>
              </a:rPr>
              <a:t> 2013 (</a:t>
            </a:r>
            <a:r>
              <a:rPr lang="en-AU" sz="1600" dirty="0" err="1" smtClean="0">
                <a:latin typeface="Berlin Sans FB" pitchFamily="34" charset="0"/>
                <a:cs typeface="Lucida Sans Unicode" pitchFamily="34" charset="0"/>
              </a:rPr>
              <a:t>Syd</a:t>
            </a:r>
            <a:r>
              <a:rPr lang="en-AU" sz="1600" dirty="0" smtClean="0">
                <a:latin typeface="Berlin Sans FB" pitchFamily="34" charset="0"/>
                <a:cs typeface="Lucida Sans Unicode" pitchFamily="34" charset="0"/>
              </a:rPr>
              <a:t>)</a:t>
            </a:r>
            <a:endParaRPr lang="en-AU" sz="1600" dirty="0">
              <a:latin typeface="Berlin Sans FB" pitchFamily="34" charset="0"/>
              <a:cs typeface="Lucida Sans Unicode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91443" y="2439744"/>
            <a:ext cx="3249696" cy="2070115"/>
            <a:chOff x="391443" y="2439744"/>
            <a:chExt cx="3249696" cy="2070115"/>
          </a:xfrm>
        </p:grpSpPr>
        <p:pic>
          <p:nvPicPr>
            <p:cNvPr id="2050" name="Picture 2" descr="C:\Users\yan-shih\Pictures\Pictures\IMG_1980.JPG"/>
            <p:cNvPicPr>
              <a:picLocks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3" t="12275" r="17973" b="18970"/>
            <a:stretch/>
          </p:blipFill>
          <p:spPr bwMode="auto">
            <a:xfrm>
              <a:off x="2016291" y="2439744"/>
              <a:ext cx="1624848" cy="1650547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95536" y="4140527"/>
              <a:ext cx="3233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latin typeface="Berlin Sans FB" pitchFamily="34" charset="0"/>
                  <a:cs typeface="Lucida Sans Unicode" pitchFamily="34" charset="0"/>
                </a:rPr>
                <a:t>Kelvin Nicholson &amp; Yan-Shih </a:t>
              </a:r>
              <a:r>
                <a:rPr lang="en-AU" dirty="0">
                  <a:latin typeface="Berlin Sans FB" pitchFamily="34" charset="0"/>
                  <a:cs typeface="Lucida Sans Unicode" pitchFamily="34" charset="0"/>
                </a:rPr>
                <a:t>Lin</a:t>
              </a:r>
            </a:p>
          </p:txBody>
        </p:sp>
        <p:pic>
          <p:nvPicPr>
            <p:cNvPr id="2051" name="Picture 3" descr="C:\Users\yan-shih\Documents\AeroFS\GovHack 2013\photos to use in video\kelvin-nichols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443" y="2439744"/>
              <a:ext cx="1624848" cy="1650547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4067944" y="2852936"/>
            <a:ext cx="432048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000" b="1" dirty="0" smtClean="0">
                <a:latin typeface="Berlin Sans FB" pitchFamily="34" charset="0"/>
                <a:cs typeface="Lucida Sans Unicode" pitchFamily="34" charset="0"/>
              </a:rPr>
              <a:t>STAY HERE NOT THERE</a:t>
            </a:r>
          </a:p>
          <a:p>
            <a:pPr algn="ctr"/>
            <a:endParaRPr lang="en-AU" sz="1200" dirty="0" smtClean="0">
              <a:latin typeface="Berlin Sans FB" pitchFamily="34" charset="0"/>
              <a:cs typeface="Lucida Sans Unicode" pitchFamily="34" charset="0"/>
            </a:endParaRPr>
          </a:p>
          <a:p>
            <a:pPr algn="ctr"/>
            <a:r>
              <a:rPr lang="en-AU" sz="2800" dirty="0" smtClean="0">
                <a:latin typeface="Berlin Sans FB" pitchFamily="34" charset="0"/>
                <a:cs typeface="Lucida Sans Unicode" pitchFamily="34" charset="0"/>
              </a:rPr>
              <a:t>A survival kit for international students coming to NSW</a:t>
            </a:r>
          </a:p>
        </p:txBody>
      </p:sp>
    </p:spTree>
    <p:extLst>
      <p:ext uri="{BB962C8B-B14F-4D97-AF65-F5344CB8AC3E}">
        <p14:creationId xmlns:p14="http://schemas.microsoft.com/office/powerpoint/2010/main" val="1882696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16"/>
    </mc:Choice>
    <mc:Fallback>
      <p:transition spd="slow" advTm="1051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yan-shih\Documents\AeroFS\GovHack 2013\photos to use in video\cute_koal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692" y="2277192"/>
            <a:ext cx="3362722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yan-shih\Documents\AeroFS\GovHack 2013\photos to use in video\Blue_Mountain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961" y="3429320"/>
            <a:ext cx="36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n-shih\Documents\AeroFS\GovHack 2013\photos to use in video\Bondi_Beach_Sydney_Australia_7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" b="13804"/>
          <a:stretch/>
        </p:blipFill>
        <p:spPr bwMode="auto">
          <a:xfrm>
            <a:off x="827584" y="2354625"/>
            <a:ext cx="3600000" cy="28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yan-shih\Documents\AeroFS\GovHack 2013\photos to use in video\Sydney_Opera_Hous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757" y="260648"/>
            <a:ext cx="367240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3636" y="5632212"/>
            <a:ext cx="28201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dirty="0" smtClean="0">
                <a:latin typeface="Berlin Sans FB" pitchFamily="34" charset="0"/>
                <a:cs typeface="Lucida Sans Unicode" pitchFamily="34" charset="0"/>
              </a:rPr>
              <a:t>The </a:t>
            </a:r>
            <a:r>
              <a:rPr lang="en-AU" sz="2200" b="1" dirty="0" err="1" smtClean="0">
                <a:latin typeface="Berlin Sans FB" pitchFamily="34" charset="0"/>
                <a:cs typeface="Lucida Sans Unicode" pitchFamily="34" charset="0"/>
              </a:rPr>
              <a:t>Dropbear</a:t>
            </a:r>
            <a:r>
              <a:rPr lang="en-AU" sz="2200" b="1" dirty="0" smtClean="0">
                <a:latin typeface="Berlin Sans FB" pitchFamily="34" charset="0"/>
                <a:cs typeface="Lucida Sans Unicode" pitchFamily="34" charset="0"/>
              </a:rPr>
              <a:t> Duo  </a:t>
            </a:r>
          </a:p>
          <a:p>
            <a:pPr algn="ctr"/>
            <a:r>
              <a:rPr lang="en-AU" sz="1600" dirty="0" err="1" smtClean="0">
                <a:latin typeface="Berlin Sans FB" pitchFamily="34" charset="0"/>
                <a:cs typeface="Lucida Sans Unicode" pitchFamily="34" charset="0"/>
              </a:rPr>
              <a:t>GovHack</a:t>
            </a:r>
            <a:r>
              <a:rPr lang="en-AU" sz="1600" dirty="0" smtClean="0">
                <a:latin typeface="Berlin Sans FB" pitchFamily="34" charset="0"/>
                <a:cs typeface="Lucida Sans Unicode" pitchFamily="34" charset="0"/>
              </a:rPr>
              <a:t> 2013 (</a:t>
            </a:r>
            <a:r>
              <a:rPr lang="en-AU" sz="1600" dirty="0" err="1" smtClean="0">
                <a:latin typeface="Berlin Sans FB" pitchFamily="34" charset="0"/>
                <a:cs typeface="Lucida Sans Unicode" pitchFamily="34" charset="0"/>
              </a:rPr>
              <a:t>Syd</a:t>
            </a:r>
            <a:r>
              <a:rPr lang="en-AU" sz="1600" dirty="0" smtClean="0">
                <a:latin typeface="Berlin Sans FB" pitchFamily="34" charset="0"/>
                <a:cs typeface="Lucida Sans Unicode" pitchFamily="34" charset="0"/>
              </a:rPr>
              <a:t>)</a:t>
            </a:r>
            <a:endParaRPr lang="en-AU" sz="1600" dirty="0">
              <a:latin typeface="Berlin Sans FB" pitchFamily="34" charset="0"/>
              <a:cs typeface="Lucida Sans Unicode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00689" y="841935"/>
            <a:ext cx="6311671" cy="2160000"/>
            <a:chOff x="1187624" y="837192"/>
            <a:chExt cx="6311671" cy="2160000"/>
          </a:xfrm>
        </p:grpSpPr>
        <p:pic>
          <p:nvPicPr>
            <p:cNvPr id="15" name="Picture 4" descr="C:\Users\yan-shih\Documents\AeroFS\GovHack 2013\photos to use in video\Chocolate_spread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837192"/>
              <a:ext cx="2717789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5" descr="C:\Users\yan-shih\Documents\AeroFS\GovHack 2013\photos to use in video\Vegemite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837192"/>
              <a:ext cx="256725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Not Equal 16"/>
            <p:cNvSpPr/>
            <p:nvPr/>
          </p:nvSpPr>
          <p:spPr>
            <a:xfrm>
              <a:off x="3923928" y="1700808"/>
              <a:ext cx="914400" cy="914400"/>
            </a:xfrm>
            <a:prstGeom prst="mathNotEqual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19672" y="3472212"/>
            <a:ext cx="6194450" cy="2160000"/>
            <a:chOff x="1329878" y="3472212"/>
            <a:chExt cx="6194450" cy="2160000"/>
          </a:xfrm>
        </p:grpSpPr>
        <p:pic>
          <p:nvPicPr>
            <p:cNvPr id="19" name="Picture 6" descr="C:\Users\yan-shih\Documents\AeroFS\GovHack 2013\photos to use in video\cute_koala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878" y="3472212"/>
              <a:ext cx="2522042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C:\Users\yan-shih\Documents\AeroFS\GovHack 2013\photos to use in video\evil_drop_bear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209" y="3472212"/>
              <a:ext cx="2567119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Not Equal 20"/>
            <p:cNvSpPr/>
            <p:nvPr/>
          </p:nvSpPr>
          <p:spPr>
            <a:xfrm>
              <a:off x="3923928" y="4095012"/>
              <a:ext cx="914400" cy="914400"/>
            </a:xfrm>
            <a:prstGeom prst="mathNotEqual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48064" y="6309320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latin typeface="Berlin Sans FB" pitchFamily="34" charset="0"/>
                <a:cs typeface="Lucida Sans Unicode" pitchFamily="34" charset="0"/>
              </a:rPr>
              <a:t>Photo source: Wikimedia Commons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483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26"/>
    </mc:Choice>
    <mc:Fallback>
      <p:transition spd="slow" advTm="121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0.8|2.1"/>
</p:tagLst>
</file>

<file path=ppt/theme/theme1.xml><?xml version="1.0" encoding="utf-8"?>
<a:theme xmlns:a="http://schemas.openxmlformats.org/drawingml/2006/main" name="Ind_0783_slid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CCCCFF"/>
        </a:lt1>
        <a:dk2>
          <a:srgbClr val="000000"/>
        </a:dk2>
        <a:lt2>
          <a:srgbClr val="B2B2B2"/>
        </a:lt2>
        <a:accent1>
          <a:srgbClr val="0000A6"/>
        </a:accent1>
        <a:accent2>
          <a:srgbClr val="3A238C"/>
        </a:accent2>
        <a:accent3>
          <a:srgbClr val="E2E2FF"/>
        </a:accent3>
        <a:accent4>
          <a:srgbClr val="000000"/>
        </a:accent4>
        <a:accent5>
          <a:srgbClr val="AAAAD0"/>
        </a:accent5>
        <a:accent6>
          <a:srgbClr val="341F7E"/>
        </a:accent6>
        <a:hlink>
          <a:srgbClr val="00008C"/>
        </a:hlink>
        <a:folHlink>
          <a:srgbClr val="4D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CCCCFF"/>
        </a:lt1>
        <a:dk2>
          <a:srgbClr val="000000"/>
        </a:dk2>
        <a:lt2>
          <a:srgbClr val="B2B2B2"/>
        </a:lt2>
        <a:accent1>
          <a:srgbClr val="764599"/>
        </a:accent1>
        <a:accent2>
          <a:srgbClr val="004799"/>
        </a:accent2>
        <a:accent3>
          <a:srgbClr val="E2E2FF"/>
        </a:accent3>
        <a:accent4>
          <a:srgbClr val="000000"/>
        </a:accent4>
        <a:accent5>
          <a:srgbClr val="BDB0CA"/>
        </a:accent5>
        <a:accent6>
          <a:srgbClr val="003F8A"/>
        </a:accent6>
        <a:hlink>
          <a:srgbClr val="000099"/>
        </a:hlink>
        <a:folHlink>
          <a:srgbClr val="7317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CCCCFF"/>
        </a:lt1>
        <a:dk2>
          <a:srgbClr val="000000"/>
        </a:dk2>
        <a:lt2>
          <a:srgbClr val="B2B2B2"/>
        </a:lt2>
        <a:accent1>
          <a:srgbClr val="804600"/>
        </a:accent1>
        <a:accent2>
          <a:srgbClr val="3D3D99"/>
        </a:accent2>
        <a:accent3>
          <a:srgbClr val="E2E2FF"/>
        </a:accent3>
        <a:accent4>
          <a:srgbClr val="000000"/>
        </a:accent4>
        <a:accent5>
          <a:srgbClr val="C0B0AA"/>
        </a:accent5>
        <a:accent6>
          <a:srgbClr val="36368A"/>
        </a:accent6>
        <a:hlink>
          <a:srgbClr val="73222A"/>
        </a:hlink>
        <a:folHlink>
          <a:srgbClr val="4C4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CCCCFF"/>
        </a:lt1>
        <a:dk2>
          <a:srgbClr val="000000"/>
        </a:dk2>
        <a:lt2>
          <a:srgbClr val="B2B2B2"/>
        </a:lt2>
        <a:accent1>
          <a:srgbClr val="366629"/>
        </a:accent1>
        <a:accent2>
          <a:srgbClr val="735600"/>
        </a:accent2>
        <a:accent3>
          <a:srgbClr val="E2E2FF"/>
        </a:accent3>
        <a:accent4>
          <a:srgbClr val="000000"/>
        </a:accent4>
        <a:accent5>
          <a:srgbClr val="AEB8AC"/>
        </a:accent5>
        <a:accent6>
          <a:srgbClr val="684D00"/>
        </a:accent6>
        <a:hlink>
          <a:srgbClr val="000099"/>
        </a:hlink>
        <a:folHlink>
          <a:srgbClr val="80192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00A6"/>
        </a:accent1>
        <a:accent2>
          <a:srgbClr val="3A238C"/>
        </a:accent2>
        <a:accent3>
          <a:srgbClr val="FFFFFF"/>
        </a:accent3>
        <a:accent4>
          <a:srgbClr val="000000"/>
        </a:accent4>
        <a:accent5>
          <a:srgbClr val="AAAAD0"/>
        </a:accent5>
        <a:accent6>
          <a:srgbClr val="341F7E"/>
        </a:accent6>
        <a:hlink>
          <a:srgbClr val="00008C"/>
        </a:hlink>
        <a:folHlink>
          <a:srgbClr val="4D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764599"/>
        </a:accent1>
        <a:accent2>
          <a:srgbClr val="004799"/>
        </a:accent2>
        <a:accent3>
          <a:srgbClr val="FFFFFF"/>
        </a:accent3>
        <a:accent4>
          <a:srgbClr val="000000"/>
        </a:accent4>
        <a:accent5>
          <a:srgbClr val="BDB0CA"/>
        </a:accent5>
        <a:accent6>
          <a:srgbClr val="003F8A"/>
        </a:accent6>
        <a:hlink>
          <a:srgbClr val="000099"/>
        </a:hlink>
        <a:folHlink>
          <a:srgbClr val="7317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804600"/>
        </a:accent1>
        <a:accent2>
          <a:srgbClr val="3D3D99"/>
        </a:accent2>
        <a:accent3>
          <a:srgbClr val="FFFFFF"/>
        </a:accent3>
        <a:accent4>
          <a:srgbClr val="000000"/>
        </a:accent4>
        <a:accent5>
          <a:srgbClr val="C0B0AA"/>
        </a:accent5>
        <a:accent6>
          <a:srgbClr val="36368A"/>
        </a:accent6>
        <a:hlink>
          <a:srgbClr val="73222A"/>
        </a:hlink>
        <a:folHlink>
          <a:srgbClr val="4C4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66629"/>
        </a:accent1>
        <a:accent2>
          <a:srgbClr val="735600"/>
        </a:accent2>
        <a:accent3>
          <a:srgbClr val="FFFFFF"/>
        </a:accent3>
        <a:accent4>
          <a:srgbClr val="000000"/>
        </a:accent4>
        <a:accent5>
          <a:srgbClr val="AEB8AC"/>
        </a:accent5>
        <a:accent6>
          <a:srgbClr val="684D00"/>
        </a:accent6>
        <a:hlink>
          <a:srgbClr val="000099"/>
        </a:hlink>
        <a:folHlink>
          <a:srgbClr val="8019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CCCCFF"/>
      </a:lt1>
      <a:dk2>
        <a:srgbClr val="000000"/>
      </a:dk2>
      <a:lt2>
        <a:srgbClr val="B2B2B2"/>
      </a:lt2>
      <a:accent1>
        <a:srgbClr val="764599"/>
      </a:accent1>
      <a:accent2>
        <a:srgbClr val="004799"/>
      </a:accent2>
      <a:accent3>
        <a:srgbClr val="E2E2FF"/>
      </a:accent3>
      <a:accent4>
        <a:srgbClr val="000000"/>
      </a:accent4>
      <a:accent5>
        <a:srgbClr val="BDB0CA"/>
      </a:accent5>
      <a:accent6>
        <a:srgbClr val="003F8A"/>
      </a:accent6>
      <a:hlink>
        <a:srgbClr val="000099"/>
      </a:hlink>
      <a:folHlink>
        <a:srgbClr val="731757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CCCCFF"/>
        </a:lt1>
        <a:dk2>
          <a:srgbClr val="000000"/>
        </a:dk2>
        <a:lt2>
          <a:srgbClr val="B2B2B2"/>
        </a:lt2>
        <a:accent1>
          <a:srgbClr val="0000A6"/>
        </a:accent1>
        <a:accent2>
          <a:srgbClr val="3A238C"/>
        </a:accent2>
        <a:accent3>
          <a:srgbClr val="E2E2FF"/>
        </a:accent3>
        <a:accent4>
          <a:srgbClr val="000000"/>
        </a:accent4>
        <a:accent5>
          <a:srgbClr val="AAAAD0"/>
        </a:accent5>
        <a:accent6>
          <a:srgbClr val="341F7E"/>
        </a:accent6>
        <a:hlink>
          <a:srgbClr val="00008C"/>
        </a:hlink>
        <a:folHlink>
          <a:srgbClr val="4D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CCCCFF"/>
        </a:lt1>
        <a:dk2>
          <a:srgbClr val="000000"/>
        </a:dk2>
        <a:lt2>
          <a:srgbClr val="B2B2B2"/>
        </a:lt2>
        <a:accent1>
          <a:srgbClr val="764599"/>
        </a:accent1>
        <a:accent2>
          <a:srgbClr val="004799"/>
        </a:accent2>
        <a:accent3>
          <a:srgbClr val="E2E2FF"/>
        </a:accent3>
        <a:accent4>
          <a:srgbClr val="000000"/>
        </a:accent4>
        <a:accent5>
          <a:srgbClr val="BDB0CA"/>
        </a:accent5>
        <a:accent6>
          <a:srgbClr val="003F8A"/>
        </a:accent6>
        <a:hlink>
          <a:srgbClr val="000099"/>
        </a:hlink>
        <a:folHlink>
          <a:srgbClr val="7317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CCCCFF"/>
        </a:lt1>
        <a:dk2>
          <a:srgbClr val="000000"/>
        </a:dk2>
        <a:lt2>
          <a:srgbClr val="B2B2B2"/>
        </a:lt2>
        <a:accent1>
          <a:srgbClr val="804600"/>
        </a:accent1>
        <a:accent2>
          <a:srgbClr val="3D3D99"/>
        </a:accent2>
        <a:accent3>
          <a:srgbClr val="E2E2FF"/>
        </a:accent3>
        <a:accent4>
          <a:srgbClr val="000000"/>
        </a:accent4>
        <a:accent5>
          <a:srgbClr val="C0B0AA"/>
        </a:accent5>
        <a:accent6>
          <a:srgbClr val="36368A"/>
        </a:accent6>
        <a:hlink>
          <a:srgbClr val="73222A"/>
        </a:hlink>
        <a:folHlink>
          <a:srgbClr val="4C4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CCCCFF"/>
        </a:lt1>
        <a:dk2>
          <a:srgbClr val="000000"/>
        </a:dk2>
        <a:lt2>
          <a:srgbClr val="B2B2B2"/>
        </a:lt2>
        <a:accent1>
          <a:srgbClr val="366629"/>
        </a:accent1>
        <a:accent2>
          <a:srgbClr val="735600"/>
        </a:accent2>
        <a:accent3>
          <a:srgbClr val="E2E2FF"/>
        </a:accent3>
        <a:accent4>
          <a:srgbClr val="000000"/>
        </a:accent4>
        <a:accent5>
          <a:srgbClr val="AEB8AC"/>
        </a:accent5>
        <a:accent6>
          <a:srgbClr val="684D00"/>
        </a:accent6>
        <a:hlink>
          <a:srgbClr val="000099"/>
        </a:hlink>
        <a:folHlink>
          <a:srgbClr val="80192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00A6"/>
        </a:accent1>
        <a:accent2>
          <a:srgbClr val="3A238C"/>
        </a:accent2>
        <a:accent3>
          <a:srgbClr val="FFFFFF"/>
        </a:accent3>
        <a:accent4>
          <a:srgbClr val="000000"/>
        </a:accent4>
        <a:accent5>
          <a:srgbClr val="AAAAD0"/>
        </a:accent5>
        <a:accent6>
          <a:srgbClr val="341F7E"/>
        </a:accent6>
        <a:hlink>
          <a:srgbClr val="00008C"/>
        </a:hlink>
        <a:folHlink>
          <a:srgbClr val="4D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764599"/>
        </a:accent1>
        <a:accent2>
          <a:srgbClr val="004799"/>
        </a:accent2>
        <a:accent3>
          <a:srgbClr val="FFFFFF"/>
        </a:accent3>
        <a:accent4>
          <a:srgbClr val="000000"/>
        </a:accent4>
        <a:accent5>
          <a:srgbClr val="BDB0CA"/>
        </a:accent5>
        <a:accent6>
          <a:srgbClr val="003F8A"/>
        </a:accent6>
        <a:hlink>
          <a:srgbClr val="000099"/>
        </a:hlink>
        <a:folHlink>
          <a:srgbClr val="7317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804600"/>
        </a:accent1>
        <a:accent2>
          <a:srgbClr val="3D3D99"/>
        </a:accent2>
        <a:accent3>
          <a:srgbClr val="FFFFFF"/>
        </a:accent3>
        <a:accent4>
          <a:srgbClr val="000000"/>
        </a:accent4>
        <a:accent5>
          <a:srgbClr val="C0B0AA"/>
        </a:accent5>
        <a:accent6>
          <a:srgbClr val="36368A"/>
        </a:accent6>
        <a:hlink>
          <a:srgbClr val="73222A"/>
        </a:hlink>
        <a:folHlink>
          <a:srgbClr val="4C47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66629"/>
        </a:accent1>
        <a:accent2>
          <a:srgbClr val="735600"/>
        </a:accent2>
        <a:accent3>
          <a:srgbClr val="FFFFFF"/>
        </a:accent3>
        <a:accent4>
          <a:srgbClr val="000000"/>
        </a:accent4>
        <a:accent5>
          <a:srgbClr val="AEB8AC"/>
        </a:accent5>
        <a:accent6>
          <a:srgbClr val="684D00"/>
        </a:accent6>
        <a:hlink>
          <a:srgbClr val="000099"/>
        </a:hlink>
        <a:folHlink>
          <a:srgbClr val="8019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Ind_0783_slide</Template>
  <TotalTime>159</TotalTime>
  <Words>54</Words>
  <Application>Microsoft Office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Ind_0783_slide</vt:lpstr>
      <vt:lpstr>1_Default Design</vt:lpstr>
      <vt:lpstr>PowerPoint Presentation</vt:lpstr>
      <vt:lpstr>PowerPoint Presentation</vt:lpstr>
    </vt:vector>
  </TitlesOfParts>
  <Company>Macquarie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Yan-Shih Lin</dc:creator>
  <cp:lastModifiedBy>Yan-Shih Lin</cp:lastModifiedBy>
  <cp:revision>14</cp:revision>
  <dcterms:created xsi:type="dcterms:W3CDTF">2013-06-01T23:48:27Z</dcterms:created>
  <dcterms:modified xsi:type="dcterms:W3CDTF">2013-06-02T06:12:01Z</dcterms:modified>
</cp:coreProperties>
</file>