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91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93BF8-22C4-B7F3-6985-AE45DE9F29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E36CE-B46A-6D06-FCB5-C731677303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1F0A9-5949-47FC-E6C1-EC47EE0DF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9EC1-EEB1-4B52-AED4-741EAE566EA2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DE894-B718-EDA7-F2C4-DC54C5B3C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F7729-6AC5-B81F-3A81-59946B18C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19ACC-D45B-4FD3-9EB5-1B385970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55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17CA5-8348-248D-0CC9-0382668C0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1B9C06-735D-54B9-7002-171DC2303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1942-00E1-F1C3-9DC3-72FBB1063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9EC1-EEB1-4B52-AED4-741EAE566EA2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EE47A-42DD-F9E5-691D-4384F8E8A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708D5-6839-8474-1CF6-1B9F5651D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19ACC-D45B-4FD3-9EB5-1B385970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17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762B39-ECCD-FC64-8D81-ED16B8949B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F3FA5-1EC8-600A-68BA-7A64AB8C5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D355-5C37-E8CC-BFB1-EBEDC92D0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9EC1-EEB1-4B52-AED4-741EAE566EA2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598AE-E44A-478B-A155-D7B15D231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65DC7-C73C-36B9-752E-A60821AFA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19ACC-D45B-4FD3-9EB5-1B385970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19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CE2AE-5200-E465-D624-1E94D58D5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A24E6-F707-09BD-FE6E-0A36CBDEC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2F448-FF1D-4F18-BD37-E2D24C0F7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9EC1-EEB1-4B52-AED4-741EAE566EA2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C64AC-6857-503C-CADD-4A95BFF5E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50E7B-EEC9-2026-4742-27A0A1927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19ACC-D45B-4FD3-9EB5-1B385970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7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6CFB2-889D-E693-603C-7FC06FEB8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163F6-5D27-F5D0-AB71-5339DAEE7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FE56B-FDA7-D783-807C-963B8987F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9EC1-EEB1-4B52-AED4-741EAE566EA2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9CE95-9187-B0FD-6721-90E16CFC9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19211-3AD0-5479-6DD4-C729F4B03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19ACC-D45B-4FD3-9EB5-1B385970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32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63627-83D1-22C4-FB91-CA2C8EE03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A4ADF-562B-8C5E-3B32-F188CC8C8A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998499-E0A0-D33D-4FB7-4F1829449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57283-B90F-2E70-48D0-584C047AA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9EC1-EEB1-4B52-AED4-741EAE566EA2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0B52D-1A3F-E3C0-CF71-76878EFBB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59840-C87D-E3DF-B97A-73DA402E2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19ACC-D45B-4FD3-9EB5-1B385970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14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88E9C-A1CE-1843-E150-2C1421867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FE386-1499-5690-722A-C378A3440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6DAD22-BA96-F7C4-8FC2-0AA6954F3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24F0A0-AE4C-657D-83E4-2E3B94E5C5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D5C281-AF30-B077-8BD0-4EBFF8FB3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A32C8C-0A20-0D15-0CCA-5F276CDA0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9EC1-EEB1-4B52-AED4-741EAE566EA2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CF1473-03D0-E9E2-70C2-814A69121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7E3401-557F-FB70-F683-89E3543E3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19ACC-D45B-4FD3-9EB5-1B385970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10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F8D89-65D0-DA5A-5821-7FD7360A0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918643-CE7C-192E-35BD-E7C86C096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9EC1-EEB1-4B52-AED4-741EAE566EA2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6F97E-D72D-2EAA-B262-7F540F24E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3FE333-B900-5776-155D-6B8A7D2BD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19ACC-D45B-4FD3-9EB5-1B385970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6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3FBEFF-408F-05B5-3ADC-E1810F592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9EC1-EEB1-4B52-AED4-741EAE566EA2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D2EFA3-431B-3CCF-85A8-4DF626C39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4408CE-6F9C-EBE6-07EE-59F258975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19ACC-D45B-4FD3-9EB5-1B385970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40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94865-0156-1328-526C-EA514A50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3FEEB-C8EA-E611-4916-C6032E7BE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1DCE57-494D-ADD6-7430-18DFB113C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07EFAC-8713-4182-30B6-559E0C81D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9EC1-EEB1-4B52-AED4-741EAE566EA2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6E6D8-65E0-53AA-D738-79E8ED318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40527-1414-157D-F1DA-4D561331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19ACC-D45B-4FD3-9EB5-1B385970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08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F9F58-3C24-76BF-62DC-FABD7454C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E89249-FE46-29AE-0DD5-067EBD8162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89D549-BA29-2323-E915-7337D976C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9C59A-DB04-6DD5-3C28-440EB59BF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9EC1-EEB1-4B52-AED4-741EAE566EA2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C71300-E6FD-30ED-97D0-E032F9DDA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2EC5E-0439-27FE-4275-4784285C3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19ACC-D45B-4FD3-9EB5-1B385970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37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4D58CD-C940-4470-EE54-FD2A807EC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48246-8ADD-8969-7599-2930E53CF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9C271-B61E-C469-A262-209B7392E2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19EC1-EEB1-4B52-AED4-741EAE566EA2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46E5F-625D-6660-BD4D-836F1E92FD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653EC-1273-2AE6-FBE5-30CF8AC980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19ACC-D45B-4FD3-9EB5-1B385970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781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5" name="Rectangle 1054">
            <a:extLst>
              <a:ext uri="{FF2B5EF4-FFF2-40B4-BE49-F238E27FC236}">
                <a16:creationId xmlns:a16="http://schemas.microsoft.com/office/drawing/2014/main" id="{40F6B676-B146-4D5E-90E5-D65A72CA0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2623A025-DB3C-4E81-A76F-A0006C485F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lorida's “Don't Say Gay” Bill Demonizes the LGBTQ Community | Equality  Florida">
            <a:extLst>
              <a:ext uri="{FF2B5EF4-FFF2-40B4-BE49-F238E27FC236}">
                <a16:creationId xmlns:a16="http://schemas.microsoft.com/office/drawing/2014/main" id="{D64DD0B1-B7C7-0615-75BB-DA95066E2A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0" r="-2" b="2312"/>
          <a:stretch/>
        </p:blipFill>
        <p:spPr bwMode="auto">
          <a:xfrm>
            <a:off x="641277" y="643466"/>
            <a:ext cx="3426471" cy="174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rans people face rhetoric, disinformation after shooting - ABC News">
            <a:extLst>
              <a:ext uri="{FF2B5EF4-FFF2-40B4-BE49-F238E27FC236}">
                <a16:creationId xmlns:a16="http://schemas.microsoft.com/office/drawing/2014/main" id="{ABF303ED-A9A7-DE05-198D-96709AEC1E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1" r="-1" b="-1"/>
          <a:stretch/>
        </p:blipFill>
        <p:spPr bwMode="auto">
          <a:xfrm>
            <a:off x="641276" y="2557250"/>
            <a:ext cx="3426471" cy="174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Trans 'extremists' and 'rapists': How the media reported on trans people in  2018 | PinkNews">
            <a:extLst>
              <a:ext uri="{FF2B5EF4-FFF2-40B4-BE49-F238E27FC236}">
                <a16:creationId xmlns:a16="http://schemas.microsoft.com/office/drawing/2014/main" id="{45203D76-18B7-6868-C6B9-2C16D993C0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7" r="6" b="6"/>
          <a:stretch/>
        </p:blipFill>
        <p:spPr bwMode="auto">
          <a:xfrm>
            <a:off x="643467" y="4468029"/>
            <a:ext cx="3424601" cy="174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Anti-trans legislation: LGBTQ advocates worry 2022 could set new record">
            <a:extLst>
              <a:ext uri="{FF2B5EF4-FFF2-40B4-BE49-F238E27FC236}">
                <a16:creationId xmlns:a16="http://schemas.microsoft.com/office/drawing/2014/main" id="{94E77CD3-5320-DEBB-7E96-23EDC08D69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37" r="13041" b="-1"/>
          <a:stretch/>
        </p:blipFill>
        <p:spPr bwMode="auto">
          <a:xfrm>
            <a:off x="4227349" y="643467"/>
            <a:ext cx="7321184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8C1EB90-6ABE-8BDE-562F-D59BB6CACEE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D2889B-36ED-8C6C-8A2C-FF632A190F7B}"/>
              </a:ext>
            </a:extLst>
          </p:cNvPr>
          <p:cNvSpPr txBox="1"/>
          <p:nvPr/>
        </p:nvSpPr>
        <p:spPr>
          <a:xfrm>
            <a:off x="3136669" y="875674"/>
            <a:ext cx="59186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Berlin Sans FB" panose="020E0602020502020306" pitchFamily="34" charset="0"/>
              </a:rPr>
              <a:t>Anti-LGBTQ Legislation: predicting their consequences with hate crimes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0C9B6F-0422-DDE7-E964-DE112E1A930B}"/>
              </a:ext>
            </a:extLst>
          </p:cNvPr>
          <p:cNvSpPr txBox="1"/>
          <p:nvPr/>
        </p:nvSpPr>
        <p:spPr>
          <a:xfrm>
            <a:off x="-1290039" y="6294805"/>
            <a:ext cx="5517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Harlow Solid Italic" panose="04030604020F02020D02" pitchFamily="82" charset="0"/>
              </a:rPr>
              <a:t>Kelvin Nguyen </a:t>
            </a:r>
          </a:p>
        </p:txBody>
      </p:sp>
    </p:spTree>
    <p:extLst>
      <p:ext uri="{BB962C8B-B14F-4D97-AF65-F5344CB8AC3E}">
        <p14:creationId xmlns:p14="http://schemas.microsoft.com/office/powerpoint/2010/main" val="30858374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71DA35D-BC44-C942-F2D8-3C064EF717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924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504FBA-2B5B-0350-6255-63B40B99117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ADABEA-7C28-71BD-1075-75C272494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691E3"/>
                </a:solidFill>
                <a:latin typeface="Harlow Solid Italic" panose="04030604020F02020D02" pitchFamily="82" charset="0"/>
              </a:rPr>
              <a:t>How this works: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1D7DB-6207-F663-851B-321C8B59C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C691E3"/>
                </a:solidFill>
                <a:latin typeface="Berlin Sans FB" panose="020E0602020502020306" pitchFamily="34" charset="0"/>
              </a:rPr>
              <a:t>Collection of Hate crime statistics and Anti-LGBTQ legislation passed within a year.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C691E3"/>
                </a:solidFill>
                <a:latin typeface="Berlin Sans FB" panose="020E0602020502020306" pitchFamily="34" charset="0"/>
              </a:rPr>
              <a:t>Dataset 1: FBI’s hate crime tracker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C691E3"/>
                </a:solidFill>
                <a:latin typeface="Berlin Sans FB" panose="020E0602020502020306" pitchFamily="34" charset="0"/>
              </a:rPr>
              <a:t>Dataset2: ACLU’s legislation tracker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C691E3"/>
                </a:solidFill>
                <a:latin typeface="Berlin Sans FB" panose="020E0602020502020306" pitchFamily="34" charset="0"/>
              </a:rPr>
              <a:t>Models used: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C691E3"/>
                </a:solidFill>
                <a:latin typeface="Berlin Sans FB" panose="020E0602020502020306" pitchFamily="34" charset="0"/>
              </a:rPr>
              <a:t>Regression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C691E3"/>
                </a:solidFill>
                <a:latin typeface="Berlin Sans FB" panose="020E0602020502020306" pitchFamily="34" charset="0"/>
              </a:rPr>
              <a:t>Support Vector Machine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C691E3"/>
                </a:solidFill>
                <a:latin typeface="Berlin Sans FB" panose="020E0602020502020306" pitchFamily="34" charset="0"/>
              </a:rPr>
              <a:t>Random Forest </a:t>
            </a:r>
            <a:endParaRPr lang="en-US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565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49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Berlin Sans FB</vt:lpstr>
      <vt:lpstr>Calibri</vt:lpstr>
      <vt:lpstr>Calibri Light</vt:lpstr>
      <vt:lpstr>Harlow Solid Italic</vt:lpstr>
      <vt:lpstr>Wingdings</vt:lpstr>
      <vt:lpstr>Office Theme</vt:lpstr>
      <vt:lpstr>PowerPoint Presentation</vt:lpstr>
      <vt:lpstr>PowerPoint Presentation</vt:lpstr>
      <vt:lpstr>How this works: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KELVIN.NGUYEN@baruchmail.cuny.edu</dc:creator>
  <cp:lastModifiedBy>kelvin nguyen</cp:lastModifiedBy>
  <cp:revision>3</cp:revision>
  <dcterms:created xsi:type="dcterms:W3CDTF">2023-04-28T23:28:20Z</dcterms:created>
  <dcterms:modified xsi:type="dcterms:W3CDTF">2023-05-01T18:30:37Z</dcterms:modified>
</cp:coreProperties>
</file>