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3BF8-22C4-B7F3-6985-AE45DE9F2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36CE-B46A-6D06-FCB5-C73167730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F0A9-5949-47FC-E6C1-EC47EE0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E894-B718-EDA7-F2C4-DC54C5B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7729-6AC5-B81F-3A81-59946B18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7CA5-8348-248D-0CC9-0382668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B9C06-735D-54B9-7002-171DC2303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1942-00E1-F1C3-9DC3-72FBB106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E47A-42DD-F9E5-691D-4384F8E8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08D5-6839-8474-1CF6-1B9F5651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1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62B39-ECCD-FC64-8D81-ED16B894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3FA5-1EC8-600A-68BA-7A64AB8C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D355-5C37-E8CC-BFB1-EBEDC92D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98AE-E44A-478B-A155-D7B15D23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5DC7-C73C-36B9-752E-A60821AF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E2AE-5200-E465-D624-1E94D58D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24E6-F707-09BD-FE6E-0A36CBDE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2F448-FF1D-4F18-BD37-E2D24C0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64AC-6857-503C-CADD-4A95BFF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0E7B-EEC9-2026-4742-27A0A19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CFB2-889D-E693-603C-7FC06FE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163F6-5D27-F5D0-AB71-5339DAEE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E56B-FDA7-D783-807C-963B8987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CE95-9187-B0FD-6721-90E16CF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9211-3AD0-5479-6DD4-C729F4B0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3627-83D1-22C4-FB91-CA2C8EE0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A4ADF-562B-8C5E-3B32-F188CC8C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98499-E0A0-D33D-4FB7-4F1829449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57283-B90F-2E70-48D0-584C047A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B52D-1A3F-E3C0-CF71-76878EF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59840-C87D-E3DF-B97A-73DA402E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8E9C-A1CE-1843-E150-2C142186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E386-1499-5690-722A-C378A344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DAD22-BA96-F7C4-8FC2-0AA6954F3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4F0A0-AE4C-657D-83E4-2E3B94E5C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5C281-AF30-B077-8BD0-4EBFF8FB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32C8C-0A20-0D15-0CCA-5F276CD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F1473-03D0-E9E2-70C2-814A6912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E3401-557F-FB70-F683-89E3543E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8D89-65D0-DA5A-5821-7FD7360A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18643-CE7C-192E-35BD-E7C86C09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6F97E-D72D-2EAA-B262-7F540F24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FE333-B900-5776-155D-6B8A7D2B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FBEFF-408F-05B5-3ADC-E1810F59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2EFA3-431B-3CCF-85A8-4DF626C3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08CE-6F9C-EBE6-07EE-59F25897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4865-0156-1328-526C-EA514A50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FEEB-C8EA-E611-4916-C6032E7B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DCE57-494D-ADD6-7430-18DFB113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FAC-8713-4182-30B6-559E0C81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E6D8-65E0-53AA-D738-79E8ED3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40527-1414-157D-F1DA-4D561331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9F58-3C24-76BF-62DC-FABD7454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89249-FE46-29AE-0DD5-067EBD81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9D549-BA29-2323-E915-7337D976C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C59A-DB04-6DD5-3C28-440EB59B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71300-E6FD-30ED-97D0-E032F9DD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2EC5E-0439-27FE-4275-4784285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D58CD-C940-4470-EE54-FD2A807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48246-8ADD-8969-7599-2930E53C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C271-B61E-C469-A262-209B7392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9EC1-EEB1-4B52-AED4-741EAE566EA2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46E5F-625D-6660-BD4D-836F1E92F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53EC-1273-2AE6-FBE5-30CF8AC98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9ACC-D45B-4FD3-9EB5-1B385970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40F6B676-B146-4D5E-90E5-D65A72CA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623A025-DB3C-4E81-A76F-A0006C485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lorida's “Don't Say Gay” Bill Demonizes the LGBTQ Community | Equality  Florida">
            <a:extLst>
              <a:ext uri="{FF2B5EF4-FFF2-40B4-BE49-F238E27FC236}">
                <a16:creationId xmlns:a16="http://schemas.microsoft.com/office/drawing/2014/main" id="{D64DD0B1-B7C7-0615-75BB-DA95066E2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" r="-2" b="2312"/>
          <a:stretch/>
        </p:blipFill>
        <p:spPr bwMode="auto">
          <a:xfrm>
            <a:off x="641277" y="643466"/>
            <a:ext cx="342647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 people face rhetoric, disinformation after shooting - ABC News">
            <a:extLst>
              <a:ext uri="{FF2B5EF4-FFF2-40B4-BE49-F238E27FC236}">
                <a16:creationId xmlns:a16="http://schemas.microsoft.com/office/drawing/2014/main" id="{ABF303ED-A9A7-DE05-198D-96709AEC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r="-1" b="-1"/>
          <a:stretch/>
        </p:blipFill>
        <p:spPr bwMode="auto">
          <a:xfrm>
            <a:off x="641276" y="2557250"/>
            <a:ext cx="342647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rans 'extremists' and 'rapists': How the media reported on trans people in  2018 | PinkNews">
            <a:extLst>
              <a:ext uri="{FF2B5EF4-FFF2-40B4-BE49-F238E27FC236}">
                <a16:creationId xmlns:a16="http://schemas.microsoft.com/office/drawing/2014/main" id="{45203D76-18B7-6868-C6B9-2C16D993C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 r="6" b="6"/>
          <a:stretch/>
        </p:blipFill>
        <p:spPr bwMode="auto">
          <a:xfrm>
            <a:off x="643467" y="4468029"/>
            <a:ext cx="3424601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ti-trans legislation: LGBTQ advocates worry 2022 could set new record">
            <a:extLst>
              <a:ext uri="{FF2B5EF4-FFF2-40B4-BE49-F238E27FC236}">
                <a16:creationId xmlns:a16="http://schemas.microsoft.com/office/drawing/2014/main" id="{94E77CD3-5320-DEBB-7E96-23EDC08D69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7" r="13041" b="-1"/>
          <a:stretch/>
        </p:blipFill>
        <p:spPr bwMode="auto">
          <a:xfrm>
            <a:off x="4227349" y="643467"/>
            <a:ext cx="732118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C1EB90-6ABE-8BDE-562F-D59BB6CACE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7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KELVIN.NGUYEN@baruchmail.cuny.edu</dc:creator>
  <cp:lastModifiedBy>KELVIN.NGUYEN@baruchmail.cuny.edu</cp:lastModifiedBy>
  <cp:revision>2</cp:revision>
  <dcterms:created xsi:type="dcterms:W3CDTF">2023-04-28T23:28:20Z</dcterms:created>
  <dcterms:modified xsi:type="dcterms:W3CDTF">2023-04-29T00:10:47Z</dcterms:modified>
</cp:coreProperties>
</file>