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817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906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589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7327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9251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670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539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213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298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350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5222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DDE8-530C-48C1-B65A-A84520FFC885}" type="datetimeFigureOut">
              <a:rPr lang="es-DO" smtClean="0"/>
              <a:t>14/04/2016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7256-2AF7-40C1-A9AB-7A5C36310AE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932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s-DO" b="1" dirty="0" smtClean="0"/>
              <a:t>Español </a:t>
            </a:r>
          </a:p>
          <a:p>
            <a:pPr lvl="0"/>
            <a:r>
              <a:rPr lang="es-DO" b="1" dirty="0" smtClean="0"/>
              <a:t>Conferencia </a:t>
            </a:r>
            <a:endParaRPr lang="en-US" dirty="0"/>
          </a:p>
          <a:p>
            <a:pPr lvl="1"/>
            <a:r>
              <a:rPr lang="es-DO" dirty="0" err="1"/>
              <a:t>Leading</a:t>
            </a:r>
            <a:r>
              <a:rPr lang="es-DO" dirty="0"/>
              <a:t> Digital </a:t>
            </a:r>
            <a:r>
              <a:rPr lang="es-DO" dirty="0" err="1"/>
              <a:t>Trends</a:t>
            </a:r>
            <a:r>
              <a:rPr lang="es-DO" dirty="0"/>
              <a:t> and </a:t>
            </a:r>
            <a:r>
              <a:rPr lang="es-DO" dirty="0" err="1"/>
              <a:t>Insights</a:t>
            </a:r>
            <a:r>
              <a:rPr lang="es-DO" dirty="0"/>
              <a:t> </a:t>
            </a:r>
            <a:endParaRPr lang="en-US" dirty="0"/>
          </a:p>
          <a:p>
            <a:pPr lvl="1"/>
            <a:r>
              <a:rPr lang="es-DO" dirty="0"/>
              <a:t>International Speaker </a:t>
            </a:r>
            <a:endParaRPr lang="en-US" dirty="0"/>
          </a:p>
          <a:p>
            <a:pPr lvl="2"/>
            <a:r>
              <a:rPr lang="es-DO" dirty="0"/>
              <a:t>Nathan </a:t>
            </a:r>
            <a:r>
              <a:rPr lang="es-DO" dirty="0" smtClean="0"/>
              <a:t>Richardson</a:t>
            </a:r>
          </a:p>
          <a:p>
            <a:pPr lvl="2"/>
            <a:endParaRPr lang="es-DO" dirty="0"/>
          </a:p>
          <a:p>
            <a:pPr lvl="1"/>
            <a:r>
              <a:rPr lang="es-DO" dirty="0"/>
              <a:t>Jueves, 28 de Abril de 2016 | 6:30 PM </a:t>
            </a:r>
            <a:endParaRPr lang="en-US" dirty="0"/>
          </a:p>
          <a:p>
            <a:pPr lvl="1"/>
            <a:r>
              <a:rPr lang="es-DO" dirty="0"/>
              <a:t>JW </a:t>
            </a:r>
            <a:r>
              <a:rPr lang="es-DO" dirty="0" err="1"/>
              <a:t>Marriott</a:t>
            </a:r>
            <a:r>
              <a:rPr lang="es-DO" dirty="0"/>
              <a:t>, Gran Salón </a:t>
            </a:r>
            <a:r>
              <a:rPr lang="es-DO" dirty="0" err="1"/>
              <a:t>Piantini</a:t>
            </a:r>
            <a:r>
              <a:rPr lang="es-DO" dirty="0"/>
              <a:t> </a:t>
            </a:r>
            <a:r>
              <a:rPr lang="es-DO" dirty="0" err="1"/>
              <a:t>Sto</a:t>
            </a:r>
            <a:r>
              <a:rPr lang="es-DO" dirty="0"/>
              <a:t> </a:t>
            </a:r>
            <a:r>
              <a:rPr lang="es-DO" dirty="0" err="1"/>
              <a:t>Dgo</a:t>
            </a:r>
            <a:endParaRPr lang="en-US" dirty="0"/>
          </a:p>
          <a:p>
            <a:pPr lvl="1"/>
            <a:r>
              <a:rPr lang="es-DO" dirty="0"/>
              <a:t>Regístrate Ahora.</a:t>
            </a:r>
          </a:p>
          <a:p>
            <a:pPr lvl="1"/>
            <a:r>
              <a:rPr lang="es-DO" dirty="0"/>
              <a:t>RSVP: 809 220-3100 Ext. 2408</a:t>
            </a:r>
            <a:endParaRPr lang="en-US" dirty="0"/>
          </a:p>
          <a:p>
            <a:pPr marL="914400" lvl="2" indent="0">
              <a:buNone/>
            </a:pPr>
            <a:endParaRPr lang="es-DO" dirty="0"/>
          </a:p>
          <a:p>
            <a:pPr lvl="2"/>
            <a:endParaRPr lang="es-DO" dirty="0" smtClean="0"/>
          </a:p>
          <a:p>
            <a:pPr lvl="0"/>
            <a:r>
              <a:rPr lang="es-DO" b="1" dirty="0"/>
              <a:t>Contenido</a:t>
            </a:r>
            <a:endParaRPr lang="en-US" dirty="0"/>
          </a:p>
          <a:p>
            <a:pPr lvl="1"/>
            <a:r>
              <a:rPr lang="en-US" dirty="0" err="1"/>
              <a:t>Tendencias</a:t>
            </a:r>
            <a:r>
              <a:rPr lang="en-US" dirty="0"/>
              <a:t>  y </a:t>
            </a:r>
            <a:r>
              <a:rPr lang="en-US" dirty="0" err="1"/>
              <a:t>Percepciones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  </a:t>
            </a:r>
          </a:p>
          <a:p>
            <a:pPr lvl="1"/>
            <a:r>
              <a:rPr lang="en-CA" dirty="0" err="1"/>
              <a:t>Cambios</a:t>
            </a:r>
            <a:r>
              <a:rPr lang="en-CA" dirty="0"/>
              <a:t> en </a:t>
            </a:r>
            <a:r>
              <a:rPr lang="en-CA" dirty="0" err="1"/>
              <a:t>los</a:t>
            </a:r>
            <a:r>
              <a:rPr lang="en-CA" dirty="0"/>
              <a:t> </a:t>
            </a:r>
            <a:r>
              <a:rPr lang="en-CA" dirty="0" err="1"/>
              <a:t>ultimos</a:t>
            </a:r>
            <a:r>
              <a:rPr lang="en-CA" dirty="0"/>
              <a:t> 3-4 </a:t>
            </a:r>
            <a:r>
              <a:rPr lang="en-CA" dirty="0" err="1"/>
              <a:t>años</a:t>
            </a:r>
            <a:endParaRPr lang="en-US" dirty="0"/>
          </a:p>
          <a:p>
            <a:pPr lvl="1"/>
            <a:r>
              <a:rPr lang="en-CA" dirty="0" err="1"/>
              <a:t>Caso</a:t>
            </a:r>
            <a:r>
              <a:rPr lang="en-CA" dirty="0"/>
              <a:t> de </a:t>
            </a:r>
            <a:r>
              <a:rPr lang="en-CA" dirty="0" err="1"/>
              <a:t>Estudio</a:t>
            </a:r>
            <a:r>
              <a:rPr lang="en-CA" dirty="0"/>
              <a:t> Pepsi</a:t>
            </a:r>
            <a:endParaRPr lang="en-US" dirty="0"/>
          </a:p>
          <a:p>
            <a:pPr lvl="1"/>
            <a:r>
              <a:rPr lang="es-DO" dirty="0"/>
              <a:t>Redes sociales para alcanzar audiencia (Facebook, Instagram, Twitter, Pinterest) </a:t>
            </a:r>
            <a:endParaRPr lang="en-US" dirty="0"/>
          </a:p>
          <a:p>
            <a:pPr lvl="1"/>
            <a:r>
              <a:rPr lang="en-US" dirty="0" err="1"/>
              <a:t>Relevencia</a:t>
            </a:r>
            <a:r>
              <a:rPr lang="en-US" dirty="0"/>
              <a:t> y </a:t>
            </a:r>
            <a:r>
              <a:rPr lang="en-US" dirty="0" err="1"/>
              <a:t>Compromiso</a:t>
            </a:r>
            <a:r>
              <a:rPr lang="en-US" dirty="0"/>
              <a:t> de </a:t>
            </a:r>
            <a:r>
              <a:rPr lang="en-US" dirty="0" err="1"/>
              <a:t>móvil</a:t>
            </a:r>
            <a:endParaRPr lang="en-US" dirty="0"/>
          </a:p>
          <a:p>
            <a:pPr lvl="1"/>
            <a:r>
              <a:rPr lang="es-DO" dirty="0"/>
              <a:t>La mensajería es el futuro. </a:t>
            </a:r>
            <a:r>
              <a:rPr lang="es-DO" dirty="0" err="1"/>
              <a:t>Estadisticas</a:t>
            </a:r>
            <a:r>
              <a:rPr lang="es-DO" dirty="0"/>
              <a:t> de </a:t>
            </a:r>
            <a:r>
              <a:rPr lang="es-DO" dirty="0" smtClean="0"/>
              <a:t>Uso</a:t>
            </a:r>
          </a:p>
          <a:p>
            <a:pPr marL="457200" lvl="1" indent="0">
              <a:buNone/>
            </a:pPr>
            <a:endParaRPr lang="es-DO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s-DO" sz="1600" b="1" dirty="0" smtClean="0"/>
              <a:t>Inglés</a:t>
            </a:r>
          </a:p>
          <a:p>
            <a:pPr lvl="0"/>
            <a:r>
              <a:rPr lang="es-DO" sz="1600" b="1" dirty="0" err="1" smtClean="0"/>
              <a:t>Conferenc</a:t>
            </a:r>
            <a:r>
              <a:rPr lang="en-US" sz="1600" b="1" dirty="0" smtClean="0"/>
              <a:t>e</a:t>
            </a:r>
            <a:endParaRPr lang="en-US" sz="1600" dirty="0"/>
          </a:p>
          <a:p>
            <a:pPr lvl="1"/>
            <a:r>
              <a:rPr lang="es-DO" sz="1400" dirty="0" err="1"/>
              <a:t>Leading</a:t>
            </a:r>
            <a:r>
              <a:rPr lang="es-DO" sz="1400" dirty="0"/>
              <a:t> Digital </a:t>
            </a:r>
            <a:r>
              <a:rPr lang="es-DO" sz="1400" dirty="0" err="1"/>
              <a:t>Trends</a:t>
            </a:r>
            <a:r>
              <a:rPr lang="es-DO" sz="1400" dirty="0"/>
              <a:t> and </a:t>
            </a:r>
            <a:r>
              <a:rPr lang="es-DO" sz="1400" dirty="0" err="1"/>
              <a:t>Insights</a:t>
            </a:r>
            <a:r>
              <a:rPr lang="es-DO" sz="1400" dirty="0"/>
              <a:t> </a:t>
            </a:r>
            <a:endParaRPr lang="en-US" sz="1400" dirty="0"/>
          </a:p>
          <a:p>
            <a:pPr lvl="1"/>
            <a:r>
              <a:rPr lang="es-DO" sz="1400" dirty="0"/>
              <a:t>International Speaker </a:t>
            </a:r>
            <a:endParaRPr lang="en-US" sz="1400" dirty="0"/>
          </a:p>
          <a:p>
            <a:pPr lvl="2"/>
            <a:r>
              <a:rPr lang="es-DO" sz="1200" dirty="0"/>
              <a:t>Nathan </a:t>
            </a:r>
            <a:r>
              <a:rPr lang="es-DO" sz="1200" dirty="0" smtClean="0"/>
              <a:t>Richardson</a:t>
            </a:r>
          </a:p>
          <a:p>
            <a:pPr lvl="2"/>
            <a:endParaRPr lang="es-DO" sz="1200" dirty="0"/>
          </a:p>
          <a:p>
            <a:pPr lvl="0"/>
            <a:r>
              <a:rPr lang="es-DO" sz="1600" b="1" dirty="0"/>
              <a:t>Content</a:t>
            </a:r>
            <a:endParaRPr lang="en-US" sz="1600" dirty="0"/>
          </a:p>
          <a:p>
            <a:pPr lvl="1"/>
            <a:r>
              <a:rPr lang="en-CA" sz="1400" dirty="0"/>
              <a:t>Leading Digital Trends and Insights</a:t>
            </a:r>
            <a:endParaRPr lang="en-US" sz="1400" dirty="0"/>
          </a:p>
          <a:p>
            <a:pPr lvl="1"/>
            <a:r>
              <a:rPr lang="en-CA" sz="1400" dirty="0"/>
              <a:t>Changes the last 3-4 years.</a:t>
            </a:r>
            <a:endParaRPr lang="en-US" sz="1400" dirty="0"/>
          </a:p>
          <a:p>
            <a:pPr lvl="1"/>
            <a:r>
              <a:rPr lang="en-CA" sz="1400" dirty="0"/>
              <a:t>Case Studies Pepsi.</a:t>
            </a:r>
            <a:endParaRPr lang="en-US" sz="1400" dirty="0"/>
          </a:p>
          <a:p>
            <a:pPr lvl="1"/>
            <a:r>
              <a:rPr lang="en-CA" sz="1400" dirty="0"/>
              <a:t>Social Media (Facebook, Instagram, Twitter, Pinterest) to reach audience.</a:t>
            </a:r>
            <a:endParaRPr lang="en-US" sz="1400" dirty="0"/>
          </a:p>
          <a:p>
            <a:pPr lvl="1"/>
            <a:r>
              <a:rPr lang="en-CA" sz="1400" dirty="0"/>
              <a:t>Mobile Relevance  and Engagement.</a:t>
            </a:r>
            <a:endParaRPr lang="en-US" sz="1400" dirty="0"/>
          </a:p>
          <a:p>
            <a:pPr lvl="1"/>
            <a:r>
              <a:rPr lang="en-CA" sz="1400" dirty="0"/>
              <a:t>Messenger is the future. Stats on usage.</a:t>
            </a:r>
            <a:endParaRPr lang="en-US" sz="1400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s-DO" sz="7200" dirty="0">
                <a:latin typeface="Arial Narrow" panose="020B0606020202030204" pitchFamily="34" charset="0"/>
              </a:rPr>
              <a:t>Speaker </a:t>
            </a:r>
            <a:r>
              <a:rPr lang="es-DO" sz="7200" dirty="0" smtClean="0">
                <a:latin typeface="Arial Narrow" panose="020B0606020202030204" pitchFamily="34" charset="0"/>
              </a:rPr>
              <a:t>– Español </a:t>
            </a:r>
            <a:endParaRPr lang="en-US" sz="7200" dirty="0">
              <a:latin typeface="Arial Narrow" panose="020B0606020202030204" pitchFamily="34" charset="0"/>
            </a:endParaRPr>
          </a:p>
          <a:p>
            <a:pPr lvl="1"/>
            <a:r>
              <a:rPr lang="es-DO" sz="7200" dirty="0">
                <a:latin typeface="Arial Narrow" panose="020B0606020202030204" pitchFamily="34" charset="0"/>
              </a:rPr>
              <a:t>Nathan Richardson – Foto </a:t>
            </a:r>
            <a:endParaRPr lang="en-US" sz="7200" dirty="0">
              <a:latin typeface="Arial Narrow" panose="020B0606020202030204" pitchFamily="34" charset="0"/>
            </a:endParaRPr>
          </a:p>
          <a:p>
            <a:r>
              <a:rPr lang="es-DO" sz="7200" dirty="0">
                <a:latin typeface="Arial Narrow" panose="020B0606020202030204" pitchFamily="34" charset="0"/>
              </a:rPr>
              <a:t> </a:t>
            </a:r>
            <a:endParaRPr lang="en-US" sz="7200" dirty="0">
              <a:latin typeface="Arial Narrow" panose="020B0606020202030204" pitchFamily="34" charset="0"/>
            </a:endParaRPr>
          </a:p>
          <a:p>
            <a:pPr lvl="2"/>
            <a:r>
              <a:rPr lang="es-DO" sz="6400" dirty="0" err="1">
                <a:latin typeface="Arial Narrow" panose="020B0606020202030204" pitchFamily="34" charset="0"/>
              </a:rPr>
              <a:t>Bio</a:t>
            </a:r>
            <a:endParaRPr lang="en-US" sz="6400" dirty="0">
              <a:latin typeface="Arial Narrow" panose="020B0606020202030204" pitchFamily="34" charset="0"/>
            </a:endParaRPr>
          </a:p>
          <a:p>
            <a:pPr lvl="3"/>
            <a:r>
              <a:rPr lang="es-DO" sz="5600" dirty="0">
                <a:latin typeface="Arial Narrow" panose="020B0606020202030204" pitchFamily="34" charset="0"/>
              </a:rPr>
              <a:t>Conocido emprendedor en tecnología financiera y digital </a:t>
            </a:r>
            <a:endParaRPr lang="en-US" sz="5600" dirty="0">
              <a:latin typeface="Arial Narrow" panose="020B0606020202030204" pitchFamily="34" charset="0"/>
            </a:endParaRPr>
          </a:p>
          <a:p>
            <a:pPr lvl="4"/>
            <a:r>
              <a:rPr lang="es-DO" sz="5600" dirty="0">
                <a:latin typeface="Arial Narrow" panose="020B0606020202030204" pitchFamily="34" charset="0"/>
              </a:rPr>
              <a:t>Co-Creador de </a:t>
            </a:r>
            <a:r>
              <a:rPr lang="es-DO" sz="5600" dirty="0" err="1">
                <a:latin typeface="Arial Narrow" panose="020B0606020202030204" pitchFamily="34" charset="0"/>
              </a:rPr>
              <a:t>Yahoo</a:t>
            </a:r>
            <a:r>
              <a:rPr lang="es-DO" sz="5600" dirty="0">
                <a:latin typeface="Arial Narrow" panose="020B0606020202030204" pitchFamily="34" charset="0"/>
              </a:rPr>
              <a:t> </a:t>
            </a:r>
            <a:r>
              <a:rPr lang="es-DO" sz="5600" dirty="0" err="1">
                <a:latin typeface="Arial Narrow" panose="020B0606020202030204" pitchFamily="34" charset="0"/>
              </a:rPr>
              <a:t>Finance</a:t>
            </a:r>
            <a:endParaRPr lang="en-US" sz="5600" dirty="0">
              <a:latin typeface="Arial Narrow" panose="020B0606020202030204" pitchFamily="34" charset="0"/>
            </a:endParaRPr>
          </a:p>
          <a:p>
            <a:pPr lvl="4"/>
            <a:r>
              <a:rPr lang="es-DO" sz="5600" dirty="0">
                <a:latin typeface="Arial Narrow" panose="020B0606020202030204" pitchFamily="34" charset="0"/>
              </a:rPr>
              <a:t>Creador de Trading Ticket</a:t>
            </a:r>
            <a:endParaRPr lang="en-US" sz="5600" dirty="0">
              <a:latin typeface="Arial Narrow" panose="020B0606020202030204" pitchFamily="34" charset="0"/>
            </a:endParaRPr>
          </a:p>
          <a:p>
            <a:pPr lvl="4"/>
            <a:r>
              <a:rPr lang="es-DO" sz="5600" dirty="0">
                <a:latin typeface="Arial Narrow" panose="020B0606020202030204" pitchFamily="34" charset="0"/>
              </a:rPr>
              <a:t>Co-Fundador de </a:t>
            </a:r>
            <a:r>
              <a:rPr lang="es-DO" sz="5600" dirty="0" err="1">
                <a:latin typeface="Arial Narrow" panose="020B0606020202030204" pitchFamily="34" charset="0"/>
              </a:rPr>
              <a:t>Waywire</a:t>
            </a:r>
            <a:endParaRPr lang="en-US" sz="5600" dirty="0">
              <a:latin typeface="Arial Narrow" panose="020B0606020202030204" pitchFamily="34" charset="0"/>
            </a:endParaRPr>
          </a:p>
          <a:p>
            <a:pPr lvl="4"/>
            <a:r>
              <a:rPr lang="es-DO" sz="5600" dirty="0" smtClean="0">
                <a:latin typeface="Arial Narrow" panose="020B0606020202030204" pitchFamily="34" charset="0"/>
              </a:rPr>
              <a:t>Ex Director </a:t>
            </a:r>
            <a:r>
              <a:rPr lang="es-DO" sz="5600" dirty="0">
                <a:latin typeface="Arial Narrow" panose="020B0606020202030204" pitchFamily="34" charset="0"/>
              </a:rPr>
              <a:t>de Dow Jones Online</a:t>
            </a:r>
            <a:endParaRPr lang="en-US" sz="5600" dirty="0">
              <a:latin typeface="Arial Narrow" panose="020B0606020202030204" pitchFamily="34" charset="0"/>
            </a:endParaRPr>
          </a:p>
          <a:p>
            <a:pPr lvl="4"/>
            <a:r>
              <a:rPr lang="es-DO" sz="5600" dirty="0">
                <a:latin typeface="Arial Narrow" panose="020B0606020202030204" pitchFamily="34" charset="0"/>
              </a:rPr>
              <a:t>Ex CEO de Content </a:t>
            </a:r>
            <a:r>
              <a:rPr lang="es-DO" sz="5600" dirty="0" err="1">
                <a:latin typeface="Arial Narrow" panose="020B0606020202030204" pitchFamily="34" charset="0"/>
              </a:rPr>
              <a:t>Next</a:t>
            </a:r>
            <a:r>
              <a:rPr lang="es-DO" sz="5600" dirty="0">
                <a:latin typeface="Arial Narrow" panose="020B0606020202030204" pitchFamily="34" charset="0"/>
              </a:rPr>
              <a:t> Media</a:t>
            </a:r>
            <a:endParaRPr lang="en-US" sz="5600" dirty="0">
              <a:latin typeface="Arial Narrow" panose="020B0606020202030204" pitchFamily="34" charset="0"/>
            </a:endParaRPr>
          </a:p>
          <a:p>
            <a:pPr lvl="4"/>
            <a:r>
              <a:rPr lang="es-DO" sz="5600" dirty="0">
                <a:latin typeface="Arial Narrow" panose="020B0606020202030204" pitchFamily="34" charset="0"/>
              </a:rPr>
              <a:t>Ex Presidente de </a:t>
            </a:r>
            <a:r>
              <a:rPr lang="es-DO" sz="5600" dirty="0" err="1">
                <a:latin typeface="Arial Narrow" panose="020B0606020202030204" pitchFamily="34" charset="0"/>
              </a:rPr>
              <a:t>Gilt</a:t>
            </a:r>
            <a:r>
              <a:rPr lang="es-DO" sz="5600" dirty="0">
                <a:latin typeface="Arial Narrow" panose="020B0606020202030204" pitchFamily="34" charset="0"/>
              </a:rPr>
              <a:t> City </a:t>
            </a:r>
            <a:endParaRPr lang="en-US" sz="5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5943600"/>
          </a:xfrm>
        </p:spPr>
        <p:txBody>
          <a:bodyPr>
            <a:normAutofit fontScale="40000" lnSpcReduction="20000"/>
          </a:bodyPr>
          <a:lstStyle/>
          <a:p>
            <a:r>
              <a:rPr lang="es-DO" sz="7200" dirty="0">
                <a:latin typeface="Arial Narrow" panose="020B0606020202030204" pitchFamily="34" charset="0"/>
              </a:rPr>
              <a:t> </a:t>
            </a:r>
            <a:r>
              <a:rPr lang="es-DO" sz="7200" dirty="0" smtClean="0">
                <a:latin typeface="Arial Narrow" panose="020B0606020202030204" pitchFamily="34" charset="0"/>
              </a:rPr>
              <a:t>Panel</a:t>
            </a:r>
          </a:p>
          <a:p>
            <a:pPr lvl="1"/>
            <a:r>
              <a:rPr lang="es-DO" sz="6800" dirty="0" smtClean="0">
                <a:latin typeface="Arial Narrow" panose="020B0606020202030204" pitchFamily="34" charset="0"/>
              </a:rPr>
              <a:t>Jorge Rodríguez </a:t>
            </a:r>
            <a:endParaRPr lang="en-US" sz="6800" dirty="0">
              <a:latin typeface="Arial Narrow" panose="020B0606020202030204" pitchFamily="34" charset="0"/>
            </a:endParaRPr>
          </a:p>
          <a:p>
            <a:pPr lvl="2"/>
            <a:r>
              <a:rPr lang="es-DO" sz="6400" dirty="0" err="1">
                <a:latin typeface="Arial Narrow" panose="020B0606020202030204" pitchFamily="34" charset="0"/>
              </a:rPr>
              <a:t>Bio</a:t>
            </a:r>
            <a:endParaRPr lang="en-US" sz="8000" dirty="0">
              <a:latin typeface="Arial Narrow" panose="020B0606020202030204" pitchFamily="34" charset="0"/>
            </a:endParaRPr>
          </a:p>
          <a:p>
            <a:pPr lvl="3"/>
            <a:r>
              <a:rPr lang="es-DO" sz="6400" dirty="0" smtClean="0">
                <a:latin typeface="Arial Narrow" panose="020B0606020202030204" pitchFamily="34" charset="0"/>
              </a:rPr>
              <a:t>Destacado Empresario e innovador estratega de Mercadeo. Desde el 1999, ha estado a cargo de diferentes equipos tanto de agencias de publicidad como boutiques interactivas. Asimismo, ha trabajado en diferentes “case </a:t>
            </a:r>
            <a:r>
              <a:rPr lang="es-DO" sz="6400" dirty="0" err="1" smtClean="0">
                <a:latin typeface="Arial Narrow" panose="020B0606020202030204" pitchFamily="34" charset="0"/>
              </a:rPr>
              <a:t>studies</a:t>
            </a:r>
            <a:r>
              <a:rPr lang="es-DO" sz="6400" dirty="0" smtClean="0">
                <a:latin typeface="Arial Narrow" panose="020B0606020202030204" pitchFamily="34" charset="0"/>
              </a:rPr>
              <a:t>” para marcas como </a:t>
            </a:r>
            <a:r>
              <a:rPr lang="es-DO" sz="6400" dirty="0" err="1" smtClean="0">
                <a:latin typeface="Arial Narrow" panose="020B0606020202030204" pitchFamily="34" charset="0"/>
              </a:rPr>
              <a:t>Burguer</a:t>
            </a:r>
            <a:r>
              <a:rPr lang="es-DO" sz="6400" dirty="0" smtClean="0">
                <a:latin typeface="Arial Narrow" panose="020B0606020202030204" pitchFamily="34" charset="0"/>
              </a:rPr>
              <a:t> King, 20th Century Fox, Airlines, Mozilla, </a:t>
            </a:r>
            <a:r>
              <a:rPr lang="es-DO" sz="6400" dirty="0" err="1" smtClean="0">
                <a:latin typeface="Arial Narrow" panose="020B0606020202030204" pitchFamily="34" charset="0"/>
              </a:rPr>
              <a:t>Coors</a:t>
            </a:r>
            <a:r>
              <a:rPr lang="es-DO" sz="6400" dirty="0" smtClean="0">
                <a:latin typeface="Arial Narrow" panose="020B0606020202030204" pitchFamily="34" charset="0"/>
              </a:rPr>
              <a:t> Light, Coca-Cola, </a:t>
            </a:r>
            <a:r>
              <a:rPr lang="es-DO" sz="6400" dirty="0" err="1" smtClean="0">
                <a:latin typeface="Arial Narrow" panose="020B0606020202030204" pitchFamily="34" charset="0"/>
              </a:rPr>
              <a:t>Walgreens</a:t>
            </a:r>
            <a:r>
              <a:rPr lang="es-DO" sz="6400" dirty="0" smtClean="0">
                <a:latin typeface="Arial Narrow" panose="020B0606020202030204" pitchFamily="34" charset="0"/>
              </a:rPr>
              <a:t>, entre otro más. Es </a:t>
            </a:r>
            <a:r>
              <a:rPr lang="es-DO" sz="6400" dirty="0" err="1" smtClean="0">
                <a:latin typeface="Arial Narrow" panose="020B0606020202030204" pitchFamily="34" charset="0"/>
              </a:rPr>
              <a:t>co</a:t>
            </a:r>
            <a:r>
              <a:rPr lang="es-DO" sz="6400" dirty="0" smtClean="0">
                <a:latin typeface="Arial Narrow" panose="020B0606020202030204" pitchFamily="34" charset="0"/>
              </a:rPr>
              <a:t>-fundador de Gustazos en Puerto Rico, y actualmente socio La Ferretería, un estudio creativo centrado en la optimización de negocios en general.  </a:t>
            </a:r>
            <a:r>
              <a:rPr lang="es-DO" sz="6400" dirty="0" err="1" smtClean="0">
                <a:latin typeface="Arial Narrow" panose="020B0606020202030204" pitchFamily="34" charset="0"/>
              </a:rPr>
              <a:t>Chief</a:t>
            </a:r>
            <a:r>
              <a:rPr lang="es-DO" sz="6400" dirty="0" smtClean="0">
                <a:latin typeface="Arial Narrow" panose="020B0606020202030204" pitchFamily="34" charset="0"/>
              </a:rPr>
              <a:t> Digital </a:t>
            </a:r>
            <a:r>
              <a:rPr lang="es-DO" sz="6400" dirty="0" err="1" smtClean="0">
                <a:latin typeface="Arial Narrow" panose="020B0606020202030204" pitchFamily="34" charset="0"/>
              </a:rPr>
              <a:t>Officer</a:t>
            </a:r>
            <a:r>
              <a:rPr lang="es-DO" sz="6400" dirty="0" smtClean="0">
                <a:latin typeface="Arial Narrow" panose="020B0606020202030204" pitchFamily="34" charset="0"/>
              </a:rPr>
              <a:t> de </a:t>
            </a:r>
            <a:r>
              <a:rPr lang="es-DO" sz="6400" dirty="0" err="1" smtClean="0">
                <a:latin typeface="Arial Narrow" panose="020B0606020202030204" pitchFamily="34" charset="0"/>
              </a:rPr>
              <a:t>Axesa</a:t>
            </a:r>
            <a:r>
              <a:rPr lang="es-DO" sz="6400" dirty="0" smtClean="0">
                <a:latin typeface="Arial Narrow" panose="020B0606020202030204" pitchFamily="34" charset="0"/>
              </a:rPr>
              <a:t> Servicios de Información. </a:t>
            </a:r>
            <a:endParaRPr lang="en-US" sz="64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72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C:\Users\Carolina Peralta\Desktop\jo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8100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5943600"/>
          </a:xfrm>
        </p:spPr>
        <p:txBody>
          <a:bodyPr>
            <a:normAutofit/>
          </a:bodyPr>
          <a:lstStyle/>
          <a:p>
            <a:r>
              <a:rPr lang="es-DO" sz="4400" dirty="0">
                <a:latin typeface="Arial Narrow" panose="020B0606020202030204" pitchFamily="34" charset="0"/>
              </a:rPr>
              <a:t> </a:t>
            </a:r>
            <a:r>
              <a:rPr lang="es-DO" sz="2400" dirty="0" smtClean="0">
                <a:latin typeface="Arial Narrow" panose="020B0606020202030204" pitchFamily="34" charset="0"/>
              </a:rPr>
              <a:t>Panel</a:t>
            </a:r>
          </a:p>
          <a:p>
            <a:pPr lvl="1"/>
            <a:r>
              <a:rPr lang="en-US" sz="2000" dirty="0" smtClean="0">
                <a:latin typeface="Arial Narrow" panose="020B0606020202030204" pitchFamily="34" charset="0"/>
              </a:rPr>
              <a:t>Víctor Gomez</a:t>
            </a:r>
            <a:endParaRPr lang="en-US" sz="2000" dirty="0">
              <a:latin typeface="Arial Narrow" panose="020B0606020202030204" pitchFamily="34" charset="0"/>
            </a:endParaRPr>
          </a:p>
          <a:p>
            <a:pPr lvl="2"/>
            <a:r>
              <a:rPr lang="es-DO" sz="1800" dirty="0" err="1" smtClean="0">
                <a:latin typeface="Arial Narrow" panose="020B0606020202030204" pitchFamily="34" charset="0"/>
              </a:rPr>
              <a:t>Bio</a:t>
            </a:r>
            <a:endParaRPr lang="es-DO" sz="1800" dirty="0" smtClean="0">
              <a:latin typeface="Arial Narrow" panose="020B0606020202030204" pitchFamily="34" charset="0"/>
            </a:endParaRPr>
          </a:p>
          <a:p>
            <a:pPr lvl="2"/>
            <a:endParaRPr lang="es-DO" sz="1800" dirty="0">
              <a:latin typeface="Arial Narrow" panose="020B0606020202030204" pitchFamily="34" charset="0"/>
            </a:endParaRPr>
          </a:p>
          <a:p>
            <a:pPr lvl="2"/>
            <a:r>
              <a:rPr lang="es-DO" sz="1400" dirty="0"/>
              <a:t>Destacado profesional del marketing digital. Fue responsable de la implementación y operación de la red de anuncios </a:t>
            </a:r>
            <a:r>
              <a:rPr lang="es-DO" sz="1400" dirty="0" err="1"/>
              <a:t>Axesa</a:t>
            </a:r>
            <a:r>
              <a:rPr lang="es-DO" sz="1400" dirty="0"/>
              <a:t> Digital </a:t>
            </a:r>
            <a:r>
              <a:rPr lang="es-DO" sz="1400" dirty="0" err="1"/>
              <a:t>Platform</a:t>
            </a:r>
            <a:r>
              <a:rPr lang="es-DO" sz="1400" dirty="0"/>
              <a:t> para Republica </a:t>
            </a:r>
            <a:r>
              <a:rPr lang="es-DO" sz="1400" dirty="0" err="1"/>
              <a:t>Domincana</a:t>
            </a:r>
            <a:r>
              <a:rPr lang="es-DO" sz="1400" dirty="0"/>
              <a:t>. </a:t>
            </a:r>
            <a:r>
              <a:rPr lang="es-DO" sz="1400" dirty="0" err="1"/>
              <a:t>Axesa</a:t>
            </a:r>
            <a:r>
              <a:rPr lang="es-DO" sz="1400" dirty="0"/>
              <a:t> DP inició operaciones en el 2014 y cerró el 2015 con más de 600 clientes en más de 20 </a:t>
            </a:r>
            <a:r>
              <a:rPr lang="es-DO" sz="1400" dirty="0" err="1"/>
              <a:t>Publishers</a:t>
            </a:r>
            <a:r>
              <a:rPr lang="es-DO" sz="1400" dirty="0"/>
              <a:t>. Actualmente es el Gerente General de </a:t>
            </a:r>
            <a:r>
              <a:rPr lang="es-DO" sz="1400" dirty="0" err="1"/>
              <a:t>We</a:t>
            </a:r>
            <a:r>
              <a:rPr lang="es-DO" sz="1400" dirty="0"/>
              <a:t> Are Digital Media </a:t>
            </a:r>
            <a:r>
              <a:rPr lang="es-DO" sz="1400" dirty="0" err="1"/>
              <a:t>Solutions</a:t>
            </a:r>
            <a:r>
              <a:rPr lang="es-DO" sz="1400" dirty="0"/>
              <a:t>, agencia digital del grupo Caribe Media Inc. para Puerto Rico y Republica Dominicana. </a:t>
            </a:r>
            <a:endParaRPr lang="en-US" sz="1400" dirty="0"/>
          </a:p>
          <a:p>
            <a:pPr lvl="2"/>
            <a:endParaRPr lang="es-DO" sz="1400" dirty="0">
              <a:latin typeface="Arial Narrow" panose="020B0606020202030204" pitchFamily="34" charset="0"/>
            </a:endParaRPr>
          </a:p>
          <a:p>
            <a:pPr lvl="3"/>
            <a:endParaRPr lang="es-DO" sz="1200" dirty="0" smtClean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https://media.licdn.com/mpr/mpr/shrinknp_200_200/AAEAAQAAAAAAAAanAAAAJGY0YjVmZDNhLWZlNTQtNGQ5Ny1iMGJmLWQxOTFiYTQ1Njc3M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62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5943600"/>
          </a:xfrm>
        </p:spPr>
        <p:txBody>
          <a:bodyPr>
            <a:normAutofit/>
          </a:bodyPr>
          <a:lstStyle/>
          <a:p>
            <a:r>
              <a:rPr lang="es-DO" sz="7200" dirty="0">
                <a:latin typeface="Arial Narrow" panose="020B0606020202030204" pitchFamily="34" charset="0"/>
              </a:rPr>
              <a:t> </a:t>
            </a:r>
            <a:r>
              <a:rPr lang="es-DO" sz="4800" dirty="0" smtClean="0">
                <a:latin typeface="Arial Narrow" panose="020B0606020202030204" pitchFamily="34" charset="0"/>
              </a:rPr>
              <a:t>Panel</a:t>
            </a:r>
          </a:p>
          <a:p>
            <a:pPr lvl="1"/>
            <a:r>
              <a:rPr lang="en-US" sz="2000" dirty="0" smtClean="0">
                <a:latin typeface="Arial Narrow" panose="020B0606020202030204" pitchFamily="34" charset="0"/>
              </a:rPr>
              <a:t>Juan Carlos </a:t>
            </a:r>
            <a:endParaRPr lang="en-US" sz="2000" dirty="0">
              <a:latin typeface="Arial Narrow" panose="020B0606020202030204" pitchFamily="34" charset="0"/>
            </a:endParaRPr>
          </a:p>
          <a:p>
            <a:pPr lvl="2"/>
            <a:r>
              <a:rPr lang="es-DO" sz="1800" dirty="0" err="1" smtClean="0">
                <a:latin typeface="Arial Narrow" panose="020B0606020202030204" pitchFamily="34" charset="0"/>
              </a:rPr>
              <a:t>Bio</a:t>
            </a:r>
            <a:endParaRPr lang="es-DO" sz="1400" dirty="0">
              <a:latin typeface="Arial Narrow" panose="020B0606020202030204" pitchFamily="34" charset="0"/>
            </a:endParaRPr>
          </a:p>
          <a:p>
            <a:pPr lvl="3"/>
            <a:endParaRPr lang="es-DO" dirty="0" smtClean="0">
              <a:latin typeface="Arial Narrow" panose="020B0606020202030204" pitchFamily="34" charset="0"/>
            </a:endParaRPr>
          </a:p>
        </p:txBody>
      </p:sp>
      <p:pic>
        <p:nvPicPr>
          <p:cNvPr id="5122" name="Picture 2" descr="https://media.licdn.com/media/AAEAAQAAAAAAAAH8AAAAJGU5ZDk0MWI0LTkxZmEtNGI3OS1iYWFmLWYyNzkyZmYzZjM4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9144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146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Peralta</dc:creator>
  <cp:lastModifiedBy>Carolina Peralta</cp:lastModifiedBy>
  <cp:revision>14</cp:revision>
  <dcterms:created xsi:type="dcterms:W3CDTF">2016-04-12T17:37:29Z</dcterms:created>
  <dcterms:modified xsi:type="dcterms:W3CDTF">2016-04-14T14:18:25Z</dcterms:modified>
</cp:coreProperties>
</file>