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B55E-90D9-4859-8BA9-B65CB93D676B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9A93-A6E4-4895-B16E-32F4CD03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DOCTOR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your local  needs at heart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 Protein-energy </a:t>
            </a:r>
            <a:r>
              <a:rPr lang="en-GB" dirty="0"/>
              <a:t>malnutrition (</a:t>
            </a:r>
            <a:r>
              <a:rPr lang="en-GB" b="1" dirty="0"/>
              <a:t>PEM</a:t>
            </a:r>
            <a:r>
              <a:rPr lang="en-GB" dirty="0"/>
              <a:t>) applies to a group of related disorders that include </a:t>
            </a:r>
            <a:r>
              <a:rPr lang="en-GB" dirty="0" err="1"/>
              <a:t>marasmus</a:t>
            </a:r>
            <a:r>
              <a:rPr lang="en-GB" dirty="0"/>
              <a:t>, </a:t>
            </a:r>
            <a:r>
              <a:rPr lang="en-GB" dirty="0" err="1" smtClean="0"/>
              <a:t>kwashiorkor,and</a:t>
            </a:r>
            <a:r>
              <a:rPr lang="en-GB" dirty="0" smtClean="0"/>
              <a:t> </a:t>
            </a:r>
            <a:r>
              <a:rPr lang="en-GB" dirty="0"/>
              <a:t>intermediate states of </a:t>
            </a:r>
            <a:r>
              <a:rPr lang="en-GB" dirty="0" err="1"/>
              <a:t>marasmus</a:t>
            </a:r>
            <a:r>
              <a:rPr lang="en-GB" dirty="0"/>
              <a:t>-kwashiorkor</a:t>
            </a:r>
            <a:r>
              <a:rPr lang="en-GB" dirty="0" smtClean="0"/>
              <a:t>.</a:t>
            </a:r>
          </a:p>
          <a:p>
            <a:r>
              <a:rPr lang="en-GB" dirty="0" smtClean="0"/>
              <a:t> According to a survey by CDC in 2012 it was ranked number 4  among the main causes of infant death below 5 years of age after </a:t>
            </a:r>
            <a:r>
              <a:rPr lang="en-GB" dirty="0" err="1" smtClean="0"/>
              <a:t>Diarrhea,lower</a:t>
            </a:r>
            <a:r>
              <a:rPr lang="en-GB" dirty="0" smtClean="0"/>
              <a:t> respiratory infection and HIV/AIDS.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awareness among mothers with infants on local alternative sources of diets that prevent P.E.M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USSD/SMS based platform that provides information on local alternative diet focused on preventing P.E.M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Cuts on cost and </a:t>
            </a:r>
            <a:r>
              <a:rPr lang="en-US" dirty="0" err="1" smtClean="0"/>
              <a:t>time,the</a:t>
            </a:r>
            <a:r>
              <a:rPr lang="en-US" dirty="0" smtClean="0"/>
              <a:t> cost and time that could be used to physically walk to a clinic could be used for other productive activity hence increase GDP.</a:t>
            </a:r>
          </a:p>
          <a:p>
            <a:r>
              <a:rPr lang="en-US" dirty="0" smtClean="0"/>
              <a:t>Reduces the deaths of infants caused by P.E.M </a:t>
            </a:r>
            <a:r>
              <a:rPr lang="en-US" dirty="0" smtClean="0"/>
              <a:t>hence reduce the life mortality rate.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PREPOSITION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Cheaper than other alternatives(5 </a:t>
            </a:r>
            <a:r>
              <a:rPr lang="en-US" dirty="0" err="1" smtClean="0"/>
              <a:t>ksh</a:t>
            </a:r>
            <a:r>
              <a:rPr lang="en-US" dirty="0" smtClean="0"/>
              <a:t> for each session ).</a:t>
            </a:r>
          </a:p>
          <a:p>
            <a:r>
              <a:rPr lang="en-US" dirty="0" smtClean="0"/>
              <a:t>Easier to use( only requires  any type of phone and credit).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FOOD DOCTOR</vt:lpstr>
      <vt:lpstr>INTRODUCTION</vt:lpstr>
      <vt:lpstr>PROBLEM STATEMENT</vt:lpstr>
      <vt:lpstr>SOLUTION</vt:lpstr>
      <vt:lpstr>IMPACT</vt:lpstr>
      <vt:lpstr>VALUE PREPOSITION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UNYAFUZI</dc:title>
  <dc:creator>just kev</dc:creator>
  <cp:lastModifiedBy>just kev</cp:lastModifiedBy>
  <cp:revision>10</cp:revision>
  <dcterms:created xsi:type="dcterms:W3CDTF">2018-06-10T09:39:46Z</dcterms:created>
  <dcterms:modified xsi:type="dcterms:W3CDTF">2018-06-10T10:28:00Z</dcterms:modified>
</cp:coreProperties>
</file>