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0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93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BA4CE-D9DB-0A4E-FD9B-78FA2C3CA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CD52E4-79D1-B984-914D-709662D6C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779D7F-6CAE-3385-AF1A-7958C77D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F67C7C-2C57-7E20-F975-689B1E87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2C710F-04B8-89A1-E12B-9247E0CA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0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68638-27DD-58F4-4A1C-CA8A9332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4E7B27-1539-BD31-168D-C283204F3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3F9801-CB9B-D01D-F236-3DEE4BD9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AAA8A-28C7-42DD-6ABE-D2EC9953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6DDDB-51A3-1DDE-2A9E-160142B3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6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702471-91FD-88CB-FE61-DBA4001A3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CC7CB2-99F4-B7C5-5A2A-2AA372AA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B11F8C-68E0-0F4A-2C12-F8A1AD31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C84A32-5EF6-0A47-6C94-41916E5E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4140C-0D24-2A3C-3504-F86ECEEC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3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78386-5583-64AE-C15F-74E6D86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C1D2E-5D8B-94DA-0E4C-58402AD1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A0758-EDB3-D5E0-EBA0-196F79D2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60340-8CCA-090B-A5A6-C633DF21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76F9F-FD83-7062-C955-0FD5DA92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F1167E-8265-B2AA-3D03-47725342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52AAC2-28C1-41DD-12FA-5CF21CCD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59A11-48D0-B17C-C33D-F95C3C93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082243-A23A-3CBC-A5FE-C530B0DF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97252E-1E9F-CC2E-6C92-FA0ECD9A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99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C0BE6-1D62-5EA0-5171-CB1A4D3C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B1A3D-DD3F-D616-4191-E926805D7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B2DA7A-5983-D117-A4BA-459DC129F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96940F-EE90-A694-CE96-D9FE6701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560C60-012D-AE77-8579-5BAF289B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7D003E-12F2-F4BD-8721-86BF8F83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04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63BDC-BFC3-0DD6-9F25-B69443FA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D1EC02-1AA9-FA6B-1547-2CBBD3C3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1E7A84-7E69-BDB2-041D-28EBDD510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C746CF-AC2A-254D-75DA-1DC577E0A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61BA49-7B38-9760-CE74-81F958469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E12F5D-4A8B-8E04-FBE0-4DD003BE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87768F-76A7-5F87-BFE4-43E81C06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8B7ECC-DCF8-A39D-1027-D94C6C35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16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FC1CC-6530-1DDC-E23B-F84F133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35A60F-9CAE-3F79-1448-EF252F17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49CC08-7B1B-5D4D-74AF-038D982D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5FB9F3-93FF-91FD-8237-8ED0C716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8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D2433F-51F9-1C62-6262-D2EB8EF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8B3576-6CE8-C4F8-6CDA-04931236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E6B4D6-2986-0789-3118-A0E5F2D7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7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0C256-3088-8931-E2E8-73D82489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0DEA31-CFC0-8452-2FA5-4739890D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FB4E7F-EAAA-E7DD-D32A-A57713B8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8A4086-C170-32F4-3FE5-723FE390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FE7EB1-FDA9-747C-A9EC-6EBD7CF6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1ECC21-C667-A1CB-A09D-44F85829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7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D33E7-F13C-80D0-963D-2C000FCA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760D67-78D4-254F-FBDF-99E1727D7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EA5882-C7B9-A796-14A5-BFCDCAF79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07225A-F38C-BC45-C46D-83D01623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017A27-E05C-7B38-4208-AD5BFE64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7FE029-529B-9336-5DA3-54F9640D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72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62B99-DBE6-8C9F-96E1-FE08A5E1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90325D-2F2C-0FEB-29C5-20117C16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81998-DA2A-7348-11BB-CC9E35417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6D6A-C112-405B-A675-17FD8DCE7DBA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A625F8-84A5-A07D-98C9-033AE6830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3DB271-96BF-7CE2-EB27-B839008C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C0A0-7A66-4601-904F-4E23C7BA2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7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87F2C5-87F7-8E88-33DE-ACF643F4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15" y="-44450"/>
            <a:ext cx="7750969" cy="685800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73A46DA6-EE07-7200-C48C-1FFFF4A7A371}"/>
              </a:ext>
            </a:extLst>
          </p:cNvPr>
          <p:cNvGrpSpPr/>
          <p:nvPr/>
        </p:nvGrpSpPr>
        <p:grpSpPr>
          <a:xfrm>
            <a:off x="5720903" y="323310"/>
            <a:ext cx="2984947" cy="5093240"/>
            <a:chOff x="5720903" y="323310"/>
            <a:chExt cx="2984947" cy="5093240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8BA6086-DD54-2FE1-B591-CE531D8138A5}"/>
                </a:ext>
              </a:extLst>
            </p:cNvPr>
            <p:cNvSpPr/>
            <p:nvPr/>
          </p:nvSpPr>
          <p:spPr>
            <a:xfrm rot="10800000">
              <a:off x="6673850" y="4540250"/>
              <a:ext cx="2032000" cy="876300"/>
            </a:xfrm>
            <a:prstGeom prst="triangle">
              <a:avLst>
                <a:gd name="adj" fmla="val 750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ABDAA4A0-15DA-33B1-4DE9-720FE8C74FC2}"/>
                </a:ext>
              </a:extLst>
            </p:cNvPr>
            <p:cNvSpPr/>
            <p:nvPr/>
          </p:nvSpPr>
          <p:spPr>
            <a:xfrm rot="3660000">
              <a:off x="3832010" y="2212203"/>
              <a:ext cx="4749785" cy="972000"/>
            </a:xfrm>
            <a:custGeom>
              <a:avLst/>
              <a:gdLst>
                <a:gd name="connsiteX0" fmla="*/ 0 w 4749785"/>
                <a:gd name="connsiteY0" fmla="*/ 0 h 972000"/>
                <a:gd name="connsiteX1" fmla="*/ 4749785 w 4749785"/>
                <a:gd name="connsiteY1" fmla="*/ 0 h 972000"/>
                <a:gd name="connsiteX2" fmla="*/ 4749785 w 4749785"/>
                <a:gd name="connsiteY2" fmla="*/ 972000 h 972000"/>
                <a:gd name="connsiteX3" fmla="*/ 1753535 w 4749785"/>
                <a:gd name="connsiteY3" fmla="*/ 972000 h 9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9785" h="972000">
                  <a:moveTo>
                    <a:pt x="0" y="0"/>
                  </a:moveTo>
                  <a:lnTo>
                    <a:pt x="4749785" y="0"/>
                  </a:lnTo>
                  <a:lnTo>
                    <a:pt x="4749785" y="972000"/>
                  </a:lnTo>
                  <a:lnTo>
                    <a:pt x="1753535" y="972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D869B5B-6697-DE9C-5FD7-B28CC793ADEE}"/>
              </a:ext>
            </a:extLst>
          </p:cNvPr>
          <p:cNvGrpSpPr/>
          <p:nvPr/>
        </p:nvGrpSpPr>
        <p:grpSpPr>
          <a:xfrm flipH="1">
            <a:off x="2262307" y="323311"/>
            <a:ext cx="2984947" cy="5093240"/>
            <a:chOff x="5720903" y="323310"/>
            <a:chExt cx="2984947" cy="5093240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649C14BE-A4E5-ACF8-B402-E1FF1608208C}"/>
                </a:ext>
              </a:extLst>
            </p:cNvPr>
            <p:cNvSpPr/>
            <p:nvPr/>
          </p:nvSpPr>
          <p:spPr>
            <a:xfrm rot="10800000">
              <a:off x="6673850" y="4540250"/>
              <a:ext cx="2032000" cy="876300"/>
            </a:xfrm>
            <a:prstGeom prst="triangle">
              <a:avLst>
                <a:gd name="adj" fmla="val 750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04984E64-8112-0420-A620-D500A3CB1C20}"/>
                </a:ext>
              </a:extLst>
            </p:cNvPr>
            <p:cNvSpPr/>
            <p:nvPr/>
          </p:nvSpPr>
          <p:spPr>
            <a:xfrm rot="3660000">
              <a:off x="3832010" y="2212203"/>
              <a:ext cx="4749785" cy="972000"/>
            </a:xfrm>
            <a:custGeom>
              <a:avLst/>
              <a:gdLst>
                <a:gd name="connsiteX0" fmla="*/ 0 w 4749785"/>
                <a:gd name="connsiteY0" fmla="*/ 0 h 972000"/>
                <a:gd name="connsiteX1" fmla="*/ 4749785 w 4749785"/>
                <a:gd name="connsiteY1" fmla="*/ 0 h 972000"/>
                <a:gd name="connsiteX2" fmla="*/ 4749785 w 4749785"/>
                <a:gd name="connsiteY2" fmla="*/ 972000 h 972000"/>
                <a:gd name="connsiteX3" fmla="*/ 1753535 w 4749785"/>
                <a:gd name="connsiteY3" fmla="*/ 972000 h 9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9785" h="972000">
                  <a:moveTo>
                    <a:pt x="0" y="0"/>
                  </a:moveTo>
                  <a:lnTo>
                    <a:pt x="4749785" y="0"/>
                  </a:lnTo>
                  <a:lnTo>
                    <a:pt x="4749785" y="972000"/>
                  </a:lnTo>
                  <a:lnTo>
                    <a:pt x="1753535" y="972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5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49FD73C7-E32D-F08A-6556-F2BE66C45E58}"/>
              </a:ext>
            </a:extLst>
          </p:cNvPr>
          <p:cNvGrpSpPr/>
          <p:nvPr/>
        </p:nvGrpSpPr>
        <p:grpSpPr>
          <a:xfrm>
            <a:off x="-3154680" y="882004"/>
            <a:ext cx="5515930" cy="5093991"/>
            <a:chOff x="2270243" y="418511"/>
            <a:chExt cx="6487664" cy="5991392"/>
          </a:xfrm>
          <a:solidFill>
            <a:srgbClr val="BDA075"/>
          </a:solidFill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8ECC5C0-DD86-5CE1-0626-8D9EF2309EC7}"/>
                </a:ext>
              </a:extLst>
            </p:cNvPr>
            <p:cNvGrpSpPr/>
            <p:nvPr/>
          </p:nvGrpSpPr>
          <p:grpSpPr>
            <a:xfrm>
              <a:off x="2270243" y="418511"/>
              <a:ext cx="2986146" cy="4998040"/>
              <a:chOff x="2270243" y="418511"/>
              <a:chExt cx="2986146" cy="4998040"/>
            </a:xfrm>
            <a:grpFill/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79AE38D2-776A-E42B-3E9F-7EC12BF24705}"/>
                  </a:ext>
                </a:extLst>
              </p:cNvPr>
              <p:cNvSpPr/>
              <p:nvPr/>
            </p:nvSpPr>
            <p:spPr>
              <a:xfrm rot="10800000" flipH="1">
                <a:off x="2270243" y="4540251"/>
                <a:ext cx="2032000" cy="876300"/>
              </a:xfrm>
              <a:prstGeom prst="triangle">
                <a:avLst>
                  <a:gd name="adj" fmla="val 750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0DDEA15C-EF63-FBB5-8564-B4BAC55ED7E5}"/>
                  </a:ext>
                </a:extLst>
              </p:cNvPr>
              <p:cNvSpPr/>
              <p:nvPr/>
            </p:nvSpPr>
            <p:spPr>
              <a:xfrm rot="18000000" flipH="1">
                <a:off x="2431200" y="2271700"/>
                <a:ext cx="4678378" cy="972000"/>
              </a:xfrm>
              <a:custGeom>
                <a:avLst/>
                <a:gdLst>
                  <a:gd name="connsiteX0" fmla="*/ 0 w 4678378"/>
                  <a:gd name="connsiteY0" fmla="*/ 0 h 972000"/>
                  <a:gd name="connsiteX1" fmla="*/ 1683553 w 4678378"/>
                  <a:gd name="connsiteY1" fmla="*/ 972000 h 972000"/>
                  <a:gd name="connsiteX2" fmla="*/ 4678378 w 4678378"/>
                  <a:gd name="connsiteY2" fmla="*/ 972000 h 972000"/>
                  <a:gd name="connsiteX3" fmla="*/ 4678378 w 4678378"/>
                  <a:gd name="connsiteY3" fmla="*/ 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78378" h="972000">
                    <a:moveTo>
                      <a:pt x="0" y="0"/>
                    </a:moveTo>
                    <a:lnTo>
                      <a:pt x="1683553" y="972000"/>
                    </a:lnTo>
                    <a:lnTo>
                      <a:pt x="4678378" y="972000"/>
                    </a:lnTo>
                    <a:lnTo>
                      <a:pt x="467837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C575FEDB-D169-D3BD-CB4E-86D172104171}"/>
                </a:ext>
              </a:extLst>
            </p:cNvPr>
            <p:cNvGrpSpPr/>
            <p:nvPr/>
          </p:nvGrpSpPr>
          <p:grpSpPr>
            <a:xfrm flipH="1">
              <a:off x="5771761" y="418512"/>
              <a:ext cx="2986146" cy="4998040"/>
              <a:chOff x="2279121" y="418511"/>
              <a:chExt cx="2986146" cy="4998040"/>
            </a:xfrm>
            <a:grpFill/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978D6EFD-9EB1-EF0C-0357-48CABB6F9FDC}"/>
                  </a:ext>
                </a:extLst>
              </p:cNvPr>
              <p:cNvSpPr/>
              <p:nvPr/>
            </p:nvSpPr>
            <p:spPr>
              <a:xfrm rot="10800000" flipH="1">
                <a:off x="2279121" y="4540251"/>
                <a:ext cx="2032000" cy="876300"/>
              </a:xfrm>
              <a:prstGeom prst="triangle">
                <a:avLst>
                  <a:gd name="adj" fmla="val 750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21481BA5-E82C-30B2-863C-E94098F739E0}"/>
                  </a:ext>
                </a:extLst>
              </p:cNvPr>
              <p:cNvSpPr/>
              <p:nvPr/>
            </p:nvSpPr>
            <p:spPr>
              <a:xfrm rot="18000000" flipH="1">
                <a:off x="2440078" y="2271700"/>
                <a:ext cx="4678378" cy="972000"/>
              </a:xfrm>
              <a:custGeom>
                <a:avLst/>
                <a:gdLst>
                  <a:gd name="connsiteX0" fmla="*/ 0 w 4678378"/>
                  <a:gd name="connsiteY0" fmla="*/ 0 h 972000"/>
                  <a:gd name="connsiteX1" fmla="*/ 1683553 w 4678378"/>
                  <a:gd name="connsiteY1" fmla="*/ 972000 h 972000"/>
                  <a:gd name="connsiteX2" fmla="*/ 4678378 w 4678378"/>
                  <a:gd name="connsiteY2" fmla="*/ 972000 h 972000"/>
                  <a:gd name="connsiteX3" fmla="*/ 4678378 w 4678378"/>
                  <a:gd name="connsiteY3" fmla="*/ 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78378" h="972000">
                    <a:moveTo>
                      <a:pt x="0" y="0"/>
                    </a:moveTo>
                    <a:lnTo>
                      <a:pt x="1683553" y="972000"/>
                    </a:lnTo>
                    <a:lnTo>
                      <a:pt x="4678378" y="972000"/>
                    </a:lnTo>
                    <a:lnTo>
                      <a:pt x="467837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B944FABA-799E-D30A-3C02-7C8B235681AE}"/>
                </a:ext>
              </a:extLst>
            </p:cNvPr>
            <p:cNvSpPr/>
            <p:nvPr/>
          </p:nvSpPr>
          <p:spPr>
            <a:xfrm>
              <a:off x="4075924" y="4540252"/>
              <a:ext cx="2885133" cy="1869651"/>
            </a:xfrm>
            <a:custGeom>
              <a:avLst/>
              <a:gdLst>
                <a:gd name="connsiteX0" fmla="*/ 600055 w 2885133"/>
                <a:gd name="connsiteY0" fmla="*/ 0 h 1869651"/>
                <a:gd name="connsiteX1" fmla="*/ 2285323 w 2885133"/>
                <a:gd name="connsiteY1" fmla="*/ 0 h 1869651"/>
                <a:gd name="connsiteX2" fmla="*/ 2885133 w 2885133"/>
                <a:gd name="connsiteY2" fmla="*/ 1038902 h 1869651"/>
                <a:gd name="connsiteX3" fmla="*/ 1442200 w 2885133"/>
                <a:gd name="connsiteY3" fmla="*/ 1869651 h 1869651"/>
                <a:gd name="connsiteX4" fmla="*/ 0 w 2885133"/>
                <a:gd name="connsiteY4" fmla="*/ 1039324 h 186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5133" h="1869651">
                  <a:moveTo>
                    <a:pt x="600055" y="0"/>
                  </a:moveTo>
                  <a:lnTo>
                    <a:pt x="2285323" y="0"/>
                  </a:lnTo>
                  <a:lnTo>
                    <a:pt x="2885133" y="1038902"/>
                  </a:lnTo>
                  <a:lnTo>
                    <a:pt x="1442200" y="1869651"/>
                  </a:lnTo>
                  <a:lnTo>
                    <a:pt x="0" y="103932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4C4879-AAFE-AD88-A39B-E6A89D83109F}"/>
              </a:ext>
            </a:extLst>
          </p:cNvPr>
          <p:cNvSpPr txBox="1"/>
          <p:nvPr/>
        </p:nvSpPr>
        <p:spPr>
          <a:xfrm>
            <a:off x="2852429" y="1851645"/>
            <a:ext cx="1302765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dirty="0">
                <a:solidFill>
                  <a:srgbClr val="BDA075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INITIAL - Y</a:t>
            </a:r>
            <a:endParaRPr lang="zh-TW" altLang="en-US" sz="19900" dirty="0">
              <a:solidFill>
                <a:srgbClr val="BDA075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3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向下 1">
            <a:extLst>
              <a:ext uri="{FF2B5EF4-FFF2-40B4-BE49-F238E27FC236}">
                <a16:creationId xmlns:a16="http://schemas.microsoft.com/office/drawing/2014/main" id="{DECCA93B-BE63-2270-33AA-33A395AB5F05}"/>
              </a:ext>
            </a:extLst>
          </p:cNvPr>
          <p:cNvSpPr/>
          <p:nvPr/>
        </p:nvSpPr>
        <p:spPr>
          <a:xfrm>
            <a:off x="495300" y="558800"/>
            <a:ext cx="2470150" cy="294005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弧形上彎 2">
            <a:extLst>
              <a:ext uri="{FF2B5EF4-FFF2-40B4-BE49-F238E27FC236}">
                <a16:creationId xmlns:a16="http://schemas.microsoft.com/office/drawing/2014/main" id="{8327C6B6-8B42-5B65-E374-62472EFDFA5C}"/>
              </a:ext>
            </a:extLst>
          </p:cNvPr>
          <p:cNvSpPr/>
          <p:nvPr/>
        </p:nvSpPr>
        <p:spPr>
          <a:xfrm>
            <a:off x="5099050" y="927100"/>
            <a:ext cx="3543300" cy="2131308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4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</Words>
  <Application>Microsoft Office PowerPoint</Application>
  <PresentationFormat>寬螢幕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 loong kelvin sim</dc:creator>
  <cp:lastModifiedBy>kar loong kelvin sim</cp:lastModifiedBy>
  <cp:revision>5</cp:revision>
  <dcterms:created xsi:type="dcterms:W3CDTF">2023-05-20T07:29:16Z</dcterms:created>
  <dcterms:modified xsi:type="dcterms:W3CDTF">2023-12-29T12:26:48Z</dcterms:modified>
</cp:coreProperties>
</file>