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DECB8-E8EC-4C11-A224-46337735E264}" v="241" dt="2022-06-06T02:55:37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3F927-C861-4B8E-B216-934591C2A76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78D3A4-6ABC-4047-8080-F4155D7897C9}">
      <dgm:prSet/>
      <dgm:spPr/>
      <dgm:t>
        <a:bodyPr/>
        <a:lstStyle/>
        <a:p>
          <a:r>
            <a:rPr lang="en-US"/>
            <a:t>RESILIÊNCIA</a:t>
          </a:r>
        </a:p>
      </dgm:t>
    </dgm:pt>
    <dgm:pt modelId="{BE2106E1-76B1-4FF5-92E2-EC86F169ECCB}" type="parTrans" cxnId="{F4579D4A-3F25-4732-98A4-D17749917D95}">
      <dgm:prSet/>
      <dgm:spPr/>
      <dgm:t>
        <a:bodyPr/>
        <a:lstStyle/>
        <a:p>
          <a:endParaRPr lang="en-US"/>
        </a:p>
      </dgm:t>
    </dgm:pt>
    <dgm:pt modelId="{0F095CCC-2ABD-45A0-AC3F-B7A5A688B742}" type="sibTrans" cxnId="{F4579D4A-3F25-4732-98A4-D17749917D95}">
      <dgm:prSet/>
      <dgm:spPr/>
      <dgm:t>
        <a:bodyPr/>
        <a:lstStyle/>
        <a:p>
          <a:endParaRPr lang="en-US"/>
        </a:p>
      </dgm:t>
    </dgm:pt>
    <dgm:pt modelId="{06C8A077-33CF-4025-8A34-5FE173D14AC8}">
      <dgm:prSet/>
      <dgm:spPr/>
      <dgm:t>
        <a:bodyPr/>
        <a:lstStyle/>
        <a:p>
          <a:r>
            <a:rPr lang="en-US"/>
            <a:t>COMUNICAÇÃO</a:t>
          </a:r>
        </a:p>
      </dgm:t>
    </dgm:pt>
    <dgm:pt modelId="{4AB57641-C467-4B2C-B167-0328E64CE22F}" type="parTrans" cxnId="{AEEE6450-4ED8-42AA-A953-2E80C3FA9DAB}">
      <dgm:prSet/>
      <dgm:spPr/>
      <dgm:t>
        <a:bodyPr/>
        <a:lstStyle/>
        <a:p>
          <a:endParaRPr lang="en-US"/>
        </a:p>
      </dgm:t>
    </dgm:pt>
    <dgm:pt modelId="{743F2FEA-684D-4977-A48B-E0F5ABF08BB6}" type="sibTrans" cxnId="{AEEE6450-4ED8-42AA-A953-2E80C3FA9DAB}">
      <dgm:prSet/>
      <dgm:spPr/>
      <dgm:t>
        <a:bodyPr/>
        <a:lstStyle/>
        <a:p>
          <a:endParaRPr lang="en-US"/>
        </a:p>
      </dgm:t>
    </dgm:pt>
    <dgm:pt modelId="{4D3352B3-3C58-4499-AD8E-77624FDF2138}">
      <dgm:prSet/>
      <dgm:spPr/>
      <dgm:t>
        <a:bodyPr/>
        <a:lstStyle/>
        <a:p>
          <a:r>
            <a:rPr lang="en-US"/>
            <a:t>CONFIANÇA</a:t>
          </a:r>
        </a:p>
      </dgm:t>
    </dgm:pt>
    <dgm:pt modelId="{5D1A030D-E2C9-41CC-B06C-41EF539A6B36}" type="parTrans" cxnId="{5D77DCD2-E444-4737-BE04-AF729B3EBE20}">
      <dgm:prSet/>
      <dgm:spPr/>
      <dgm:t>
        <a:bodyPr/>
        <a:lstStyle/>
        <a:p>
          <a:endParaRPr lang="en-US"/>
        </a:p>
      </dgm:t>
    </dgm:pt>
    <dgm:pt modelId="{61D6B0D3-AF9D-4BE2-A469-598E2E33488C}" type="sibTrans" cxnId="{5D77DCD2-E444-4737-BE04-AF729B3EBE20}">
      <dgm:prSet/>
      <dgm:spPr/>
      <dgm:t>
        <a:bodyPr/>
        <a:lstStyle/>
        <a:p>
          <a:endParaRPr lang="en-US"/>
        </a:p>
      </dgm:t>
    </dgm:pt>
    <dgm:pt modelId="{5D8B2626-7EC7-4762-BD40-B0EFAA3D4886}" type="pres">
      <dgm:prSet presAssocID="{BAC3F927-C861-4B8E-B216-934591C2A7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4CC373-BF4E-4105-A5C1-989884A5EAC0}" type="pres">
      <dgm:prSet presAssocID="{0D78D3A4-6ABC-4047-8080-F4155D7897C9}" presName="root" presStyleCnt="0"/>
      <dgm:spPr/>
    </dgm:pt>
    <dgm:pt modelId="{C1DEE31A-AE90-4F29-BFB1-1E76FF733976}" type="pres">
      <dgm:prSet presAssocID="{0D78D3A4-6ABC-4047-8080-F4155D7897C9}" presName="rootComposite" presStyleCnt="0"/>
      <dgm:spPr/>
    </dgm:pt>
    <dgm:pt modelId="{B5895521-4983-46E5-B4B5-DDAC5039C205}" type="pres">
      <dgm:prSet presAssocID="{0D78D3A4-6ABC-4047-8080-F4155D7897C9}" presName="rootText" presStyleLbl="node1" presStyleIdx="0" presStyleCnt="3"/>
      <dgm:spPr/>
    </dgm:pt>
    <dgm:pt modelId="{D8D51B1F-3BAF-48A8-ACD9-106D1B28C7DB}" type="pres">
      <dgm:prSet presAssocID="{0D78D3A4-6ABC-4047-8080-F4155D7897C9}" presName="rootConnector" presStyleLbl="node1" presStyleIdx="0" presStyleCnt="3"/>
      <dgm:spPr/>
    </dgm:pt>
    <dgm:pt modelId="{3E35AF7F-DDD4-439D-8FAC-16437551A1FC}" type="pres">
      <dgm:prSet presAssocID="{0D78D3A4-6ABC-4047-8080-F4155D7897C9}" presName="childShape" presStyleCnt="0"/>
      <dgm:spPr/>
    </dgm:pt>
    <dgm:pt modelId="{EB42CAB9-6EF9-49A1-95FF-6CF8BFBBE28D}" type="pres">
      <dgm:prSet presAssocID="{06C8A077-33CF-4025-8A34-5FE173D14AC8}" presName="root" presStyleCnt="0"/>
      <dgm:spPr/>
    </dgm:pt>
    <dgm:pt modelId="{21B28F0D-9608-4529-B6CE-77A7C8CD5735}" type="pres">
      <dgm:prSet presAssocID="{06C8A077-33CF-4025-8A34-5FE173D14AC8}" presName="rootComposite" presStyleCnt="0"/>
      <dgm:spPr/>
    </dgm:pt>
    <dgm:pt modelId="{460C8A87-7CB4-4FB2-9ED7-4793FF685AD7}" type="pres">
      <dgm:prSet presAssocID="{06C8A077-33CF-4025-8A34-5FE173D14AC8}" presName="rootText" presStyleLbl="node1" presStyleIdx="1" presStyleCnt="3"/>
      <dgm:spPr/>
    </dgm:pt>
    <dgm:pt modelId="{0AA8B3AE-E5AF-4D58-875D-55BF328C6A72}" type="pres">
      <dgm:prSet presAssocID="{06C8A077-33CF-4025-8A34-5FE173D14AC8}" presName="rootConnector" presStyleLbl="node1" presStyleIdx="1" presStyleCnt="3"/>
      <dgm:spPr/>
    </dgm:pt>
    <dgm:pt modelId="{CE965B9E-E510-4AD2-A3E5-80575F96EB86}" type="pres">
      <dgm:prSet presAssocID="{06C8A077-33CF-4025-8A34-5FE173D14AC8}" presName="childShape" presStyleCnt="0"/>
      <dgm:spPr/>
    </dgm:pt>
    <dgm:pt modelId="{1504E956-96D9-4C1B-AA38-A3A7E7E24180}" type="pres">
      <dgm:prSet presAssocID="{4D3352B3-3C58-4499-AD8E-77624FDF2138}" presName="root" presStyleCnt="0"/>
      <dgm:spPr/>
    </dgm:pt>
    <dgm:pt modelId="{5AB12795-315F-42DD-9533-1458A98ED9EF}" type="pres">
      <dgm:prSet presAssocID="{4D3352B3-3C58-4499-AD8E-77624FDF2138}" presName="rootComposite" presStyleCnt="0"/>
      <dgm:spPr/>
    </dgm:pt>
    <dgm:pt modelId="{A408AE1B-71F2-4AD4-AFFA-E9C12570EBA8}" type="pres">
      <dgm:prSet presAssocID="{4D3352B3-3C58-4499-AD8E-77624FDF2138}" presName="rootText" presStyleLbl="node1" presStyleIdx="2" presStyleCnt="3"/>
      <dgm:spPr/>
    </dgm:pt>
    <dgm:pt modelId="{AFB6DE3F-0DA8-4CE4-B773-140B7B48D28F}" type="pres">
      <dgm:prSet presAssocID="{4D3352B3-3C58-4499-AD8E-77624FDF2138}" presName="rootConnector" presStyleLbl="node1" presStyleIdx="2" presStyleCnt="3"/>
      <dgm:spPr/>
    </dgm:pt>
    <dgm:pt modelId="{FC05BCD7-BF76-4A3D-BA2D-2A1117E05FA9}" type="pres">
      <dgm:prSet presAssocID="{4D3352B3-3C58-4499-AD8E-77624FDF2138}" presName="childShape" presStyleCnt="0"/>
      <dgm:spPr/>
    </dgm:pt>
  </dgm:ptLst>
  <dgm:cxnLst>
    <dgm:cxn modelId="{C7AF7220-9F9E-45F3-8E43-79F1BABF3AE7}" type="presOf" srcId="{06C8A077-33CF-4025-8A34-5FE173D14AC8}" destId="{460C8A87-7CB4-4FB2-9ED7-4793FF685AD7}" srcOrd="0" destOrd="0" presId="urn:microsoft.com/office/officeart/2005/8/layout/hierarchy3"/>
    <dgm:cxn modelId="{3878E93C-4157-4DC5-AFFD-9663C8CA90B4}" type="presOf" srcId="{0D78D3A4-6ABC-4047-8080-F4155D7897C9}" destId="{D8D51B1F-3BAF-48A8-ACD9-106D1B28C7DB}" srcOrd="1" destOrd="0" presId="urn:microsoft.com/office/officeart/2005/8/layout/hierarchy3"/>
    <dgm:cxn modelId="{F4579D4A-3F25-4732-98A4-D17749917D95}" srcId="{BAC3F927-C861-4B8E-B216-934591C2A76A}" destId="{0D78D3A4-6ABC-4047-8080-F4155D7897C9}" srcOrd="0" destOrd="0" parTransId="{BE2106E1-76B1-4FF5-92E2-EC86F169ECCB}" sibTransId="{0F095CCC-2ABD-45A0-AC3F-B7A5A688B742}"/>
    <dgm:cxn modelId="{AEEE6450-4ED8-42AA-A953-2E80C3FA9DAB}" srcId="{BAC3F927-C861-4B8E-B216-934591C2A76A}" destId="{06C8A077-33CF-4025-8A34-5FE173D14AC8}" srcOrd="1" destOrd="0" parTransId="{4AB57641-C467-4B2C-B167-0328E64CE22F}" sibTransId="{743F2FEA-684D-4977-A48B-E0F5ABF08BB6}"/>
    <dgm:cxn modelId="{D7C8EB7D-3BDA-4FCE-BB61-693025D9BB21}" type="presOf" srcId="{4D3352B3-3C58-4499-AD8E-77624FDF2138}" destId="{AFB6DE3F-0DA8-4CE4-B773-140B7B48D28F}" srcOrd="1" destOrd="0" presId="urn:microsoft.com/office/officeart/2005/8/layout/hierarchy3"/>
    <dgm:cxn modelId="{09BA72AA-663B-40D7-A097-5011442A0DEF}" type="presOf" srcId="{4D3352B3-3C58-4499-AD8E-77624FDF2138}" destId="{A408AE1B-71F2-4AD4-AFFA-E9C12570EBA8}" srcOrd="0" destOrd="0" presId="urn:microsoft.com/office/officeart/2005/8/layout/hierarchy3"/>
    <dgm:cxn modelId="{242EF6B1-4544-45E9-824F-1ACAD18B22DE}" type="presOf" srcId="{BAC3F927-C861-4B8E-B216-934591C2A76A}" destId="{5D8B2626-7EC7-4762-BD40-B0EFAA3D4886}" srcOrd="0" destOrd="0" presId="urn:microsoft.com/office/officeart/2005/8/layout/hierarchy3"/>
    <dgm:cxn modelId="{547DF3B4-415A-4869-8F48-308D2CF30C0D}" type="presOf" srcId="{06C8A077-33CF-4025-8A34-5FE173D14AC8}" destId="{0AA8B3AE-E5AF-4D58-875D-55BF328C6A72}" srcOrd="1" destOrd="0" presId="urn:microsoft.com/office/officeart/2005/8/layout/hierarchy3"/>
    <dgm:cxn modelId="{00CDF0C7-20F2-48AC-A604-6A9D5B792FAA}" type="presOf" srcId="{0D78D3A4-6ABC-4047-8080-F4155D7897C9}" destId="{B5895521-4983-46E5-B4B5-DDAC5039C205}" srcOrd="0" destOrd="0" presId="urn:microsoft.com/office/officeart/2005/8/layout/hierarchy3"/>
    <dgm:cxn modelId="{5D77DCD2-E444-4737-BE04-AF729B3EBE20}" srcId="{BAC3F927-C861-4B8E-B216-934591C2A76A}" destId="{4D3352B3-3C58-4499-AD8E-77624FDF2138}" srcOrd="2" destOrd="0" parTransId="{5D1A030D-E2C9-41CC-B06C-41EF539A6B36}" sibTransId="{61D6B0D3-AF9D-4BE2-A469-598E2E33488C}"/>
    <dgm:cxn modelId="{02B6BCCE-2E39-40DF-85BA-0CFC85C574CB}" type="presParOf" srcId="{5D8B2626-7EC7-4762-BD40-B0EFAA3D4886}" destId="{C44CC373-BF4E-4105-A5C1-989884A5EAC0}" srcOrd="0" destOrd="0" presId="urn:microsoft.com/office/officeart/2005/8/layout/hierarchy3"/>
    <dgm:cxn modelId="{99946C70-DE3F-464B-BFF8-6E3B36E6E4D1}" type="presParOf" srcId="{C44CC373-BF4E-4105-A5C1-989884A5EAC0}" destId="{C1DEE31A-AE90-4F29-BFB1-1E76FF733976}" srcOrd="0" destOrd="0" presId="urn:microsoft.com/office/officeart/2005/8/layout/hierarchy3"/>
    <dgm:cxn modelId="{B95802A8-22AF-4435-A176-1A854C5563F3}" type="presParOf" srcId="{C1DEE31A-AE90-4F29-BFB1-1E76FF733976}" destId="{B5895521-4983-46E5-B4B5-DDAC5039C205}" srcOrd="0" destOrd="0" presId="urn:microsoft.com/office/officeart/2005/8/layout/hierarchy3"/>
    <dgm:cxn modelId="{51DA6129-4BC1-4DF8-802D-A55E601730A9}" type="presParOf" srcId="{C1DEE31A-AE90-4F29-BFB1-1E76FF733976}" destId="{D8D51B1F-3BAF-48A8-ACD9-106D1B28C7DB}" srcOrd="1" destOrd="0" presId="urn:microsoft.com/office/officeart/2005/8/layout/hierarchy3"/>
    <dgm:cxn modelId="{0CC1C414-7ED3-46A8-B9AF-92D9FF575BD8}" type="presParOf" srcId="{C44CC373-BF4E-4105-A5C1-989884A5EAC0}" destId="{3E35AF7F-DDD4-439D-8FAC-16437551A1FC}" srcOrd="1" destOrd="0" presId="urn:microsoft.com/office/officeart/2005/8/layout/hierarchy3"/>
    <dgm:cxn modelId="{DF353963-E31A-43BF-8C1E-7610E0BCE1A8}" type="presParOf" srcId="{5D8B2626-7EC7-4762-BD40-B0EFAA3D4886}" destId="{EB42CAB9-6EF9-49A1-95FF-6CF8BFBBE28D}" srcOrd="1" destOrd="0" presId="urn:microsoft.com/office/officeart/2005/8/layout/hierarchy3"/>
    <dgm:cxn modelId="{ED950EEC-47C5-442A-8334-9BFCA827D44C}" type="presParOf" srcId="{EB42CAB9-6EF9-49A1-95FF-6CF8BFBBE28D}" destId="{21B28F0D-9608-4529-B6CE-77A7C8CD5735}" srcOrd="0" destOrd="0" presId="urn:microsoft.com/office/officeart/2005/8/layout/hierarchy3"/>
    <dgm:cxn modelId="{223B5962-01DE-41B2-9197-19D334B1A54C}" type="presParOf" srcId="{21B28F0D-9608-4529-B6CE-77A7C8CD5735}" destId="{460C8A87-7CB4-4FB2-9ED7-4793FF685AD7}" srcOrd="0" destOrd="0" presId="urn:microsoft.com/office/officeart/2005/8/layout/hierarchy3"/>
    <dgm:cxn modelId="{E21BC247-CB2E-4C58-943D-9EBD903CF4BA}" type="presParOf" srcId="{21B28F0D-9608-4529-B6CE-77A7C8CD5735}" destId="{0AA8B3AE-E5AF-4D58-875D-55BF328C6A72}" srcOrd="1" destOrd="0" presId="urn:microsoft.com/office/officeart/2005/8/layout/hierarchy3"/>
    <dgm:cxn modelId="{8D215B99-223D-40D0-8CF5-C059892A171A}" type="presParOf" srcId="{EB42CAB9-6EF9-49A1-95FF-6CF8BFBBE28D}" destId="{CE965B9E-E510-4AD2-A3E5-80575F96EB86}" srcOrd="1" destOrd="0" presId="urn:microsoft.com/office/officeart/2005/8/layout/hierarchy3"/>
    <dgm:cxn modelId="{445AB7CA-4AC2-4FE6-AC7B-F1CB6381F3F4}" type="presParOf" srcId="{5D8B2626-7EC7-4762-BD40-B0EFAA3D4886}" destId="{1504E956-96D9-4C1B-AA38-A3A7E7E24180}" srcOrd="2" destOrd="0" presId="urn:microsoft.com/office/officeart/2005/8/layout/hierarchy3"/>
    <dgm:cxn modelId="{9318CB27-FBAA-4367-B524-2F7B019A2A5F}" type="presParOf" srcId="{1504E956-96D9-4C1B-AA38-A3A7E7E24180}" destId="{5AB12795-315F-42DD-9533-1458A98ED9EF}" srcOrd="0" destOrd="0" presId="urn:microsoft.com/office/officeart/2005/8/layout/hierarchy3"/>
    <dgm:cxn modelId="{606928EC-31D9-4771-B3AF-93A08ECEBD8F}" type="presParOf" srcId="{5AB12795-315F-42DD-9533-1458A98ED9EF}" destId="{A408AE1B-71F2-4AD4-AFFA-E9C12570EBA8}" srcOrd="0" destOrd="0" presId="urn:microsoft.com/office/officeart/2005/8/layout/hierarchy3"/>
    <dgm:cxn modelId="{FF989CA3-020C-47C2-958B-6B46DD582182}" type="presParOf" srcId="{5AB12795-315F-42DD-9533-1458A98ED9EF}" destId="{AFB6DE3F-0DA8-4CE4-B773-140B7B48D28F}" srcOrd="1" destOrd="0" presId="urn:microsoft.com/office/officeart/2005/8/layout/hierarchy3"/>
    <dgm:cxn modelId="{821224D5-0B23-4322-A5D0-1396809238F6}" type="presParOf" srcId="{1504E956-96D9-4C1B-AA38-A3A7E7E24180}" destId="{FC05BCD7-BF76-4A3D-BA2D-2A1117E05F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D31D3-496A-418F-BF07-DCF84780B6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1B3C95-BA9F-4F6C-996A-EA4CE864DE7C}">
      <dgm:prSet/>
      <dgm:spPr/>
      <dgm:t>
        <a:bodyPr/>
        <a:lstStyle/>
        <a:p>
          <a:r>
            <a:rPr lang="en-US"/>
            <a:t>TODOS PROFESSORES DE TODAS MATÉRIAS SEM EXCEÇÃO</a:t>
          </a:r>
        </a:p>
      </dgm:t>
    </dgm:pt>
    <dgm:pt modelId="{3826AE22-8ED9-49AE-8744-04A050DBDE63}" type="parTrans" cxnId="{058B19F4-4A25-45B0-8530-FD563D9C2C6C}">
      <dgm:prSet/>
      <dgm:spPr/>
      <dgm:t>
        <a:bodyPr/>
        <a:lstStyle/>
        <a:p>
          <a:endParaRPr lang="en-US"/>
        </a:p>
      </dgm:t>
    </dgm:pt>
    <dgm:pt modelId="{1DF4B80E-F9EB-40A0-9E2F-0B634A102737}" type="sibTrans" cxnId="{058B19F4-4A25-45B0-8530-FD563D9C2C6C}">
      <dgm:prSet/>
      <dgm:spPr/>
      <dgm:t>
        <a:bodyPr/>
        <a:lstStyle/>
        <a:p>
          <a:endParaRPr lang="en-US"/>
        </a:p>
      </dgm:t>
    </dgm:pt>
    <dgm:pt modelId="{3DAE4513-9460-4BED-B638-839E8AEF543F}">
      <dgm:prSet/>
      <dgm:spPr/>
      <dgm:t>
        <a:bodyPr/>
        <a:lstStyle/>
        <a:p>
          <a:r>
            <a:rPr lang="en-US"/>
            <a:t>METADE DA MINHA SALA DE CIENCIA DA COMPUTAÇÃO</a:t>
          </a:r>
        </a:p>
      </dgm:t>
    </dgm:pt>
    <dgm:pt modelId="{9122B930-5CFA-4568-985B-1679A92C9243}" type="parTrans" cxnId="{8002BB39-ADEC-4AB9-BC75-F6E1705BE521}">
      <dgm:prSet/>
      <dgm:spPr/>
      <dgm:t>
        <a:bodyPr/>
        <a:lstStyle/>
        <a:p>
          <a:endParaRPr lang="en-US"/>
        </a:p>
      </dgm:t>
    </dgm:pt>
    <dgm:pt modelId="{136F7A71-004D-4D68-A8E2-AF2A37273DCC}" type="sibTrans" cxnId="{8002BB39-ADEC-4AB9-BC75-F6E1705BE521}">
      <dgm:prSet/>
      <dgm:spPr/>
      <dgm:t>
        <a:bodyPr/>
        <a:lstStyle/>
        <a:p>
          <a:endParaRPr lang="en-US"/>
        </a:p>
      </dgm:t>
    </dgm:pt>
    <dgm:pt modelId="{B6ABCF11-79AE-4D34-9EFE-F7C00DE4EAD1}" type="pres">
      <dgm:prSet presAssocID="{CA9D31D3-496A-418F-BF07-DCF84780B609}" presName="root" presStyleCnt="0">
        <dgm:presLayoutVars>
          <dgm:dir/>
          <dgm:resizeHandles val="exact"/>
        </dgm:presLayoutVars>
      </dgm:prSet>
      <dgm:spPr/>
    </dgm:pt>
    <dgm:pt modelId="{7BE0765B-467C-4005-98F7-7574B2F8982A}" type="pres">
      <dgm:prSet presAssocID="{D81B3C95-BA9F-4F6C-996A-EA4CE864DE7C}" presName="compNode" presStyleCnt="0"/>
      <dgm:spPr/>
    </dgm:pt>
    <dgm:pt modelId="{8359F941-2A97-4062-8DD3-6B79C4942ADF}" type="pres">
      <dgm:prSet presAssocID="{D81B3C95-BA9F-4F6C-996A-EA4CE864DE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A76AF3A-F298-466E-9E8C-8167B6410E93}" type="pres">
      <dgm:prSet presAssocID="{D81B3C95-BA9F-4F6C-996A-EA4CE864DE7C}" presName="spaceRect" presStyleCnt="0"/>
      <dgm:spPr/>
    </dgm:pt>
    <dgm:pt modelId="{962699DA-9842-46D4-90F5-93E462E9DD7B}" type="pres">
      <dgm:prSet presAssocID="{D81B3C95-BA9F-4F6C-996A-EA4CE864DE7C}" presName="textRect" presStyleLbl="revTx" presStyleIdx="0" presStyleCnt="2">
        <dgm:presLayoutVars>
          <dgm:chMax val="1"/>
          <dgm:chPref val="1"/>
        </dgm:presLayoutVars>
      </dgm:prSet>
      <dgm:spPr/>
    </dgm:pt>
    <dgm:pt modelId="{512C1A6C-804B-418B-92DB-DD534DE98AC7}" type="pres">
      <dgm:prSet presAssocID="{1DF4B80E-F9EB-40A0-9E2F-0B634A102737}" presName="sibTrans" presStyleCnt="0"/>
      <dgm:spPr/>
    </dgm:pt>
    <dgm:pt modelId="{5C4BADF4-2F2B-4A8C-9B72-8DFC906B3BF0}" type="pres">
      <dgm:prSet presAssocID="{3DAE4513-9460-4BED-B638-839E8AEF543F}" presName="compNode" presStyleCnt="0"/>
      <dgm:spPr/>
    </dgm:pt>
    <dgm:pt modelId="{F8281BB6-33D3-4459-828A-8915DC222C75}" type="pres">
      <dgm:prSet presAssocID="{3DAE4513-9460-4BED-B638-839E8AEF54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161AE7C5-C840-467A-9AF6-384DB18CA345}" type="pres">
      <dgm:prSet presAssocID="{3DAE4513-9460-4BED-B638-839E8AEF543F}" presName="spaceRect" presStyleCnt="0"/>
      <dgm:spPr/>
    </dgm:pt>
    <dgm:pt modelId="{98DD6556-E941-4B2B-8E19-9BB93C9077D1}" type="pres">
      <dgm:prSet presAssocID="{3DAE4513-9460-4BED-B638-839E8AEF54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BA391E-1249-4A42-AEED-420B2634E98A}" type="presOf" srcId="{3DAE4513-9460-4BED-B638-839E8AEF543F}" destId="{98DD6556-E941-4B2B-8E19-9BB93C9077D1}" srcOrd="0" destOrd="0" presId="urn:microsoft.com/office/officeart/2018/2/layout/IconLabelList"/>
    <dgm:cxn modelId="{8002BB39-ADEC-4AB9-BC75-F6E1705BE521}" srcId="{CA9D31D3-496A-418F-BF07-DCF84780B609}" destId="{3DAE4513-9460-4BED-B638-839E8AEF543F}" srcOrd="1" destOrd="0" parTransId="{9122B930-5CFA-4568-985B-1679A92C9243}" sibTransId="{136F7A71-004D-4D68-A8E2-AF2A37273DCC}"/>
    <dgm:cxn modelId="{7790BE48-CCA3-487D-B32F-1CAD6F83DBF2}" type="presOf" srcId="{CA9D31D3-496A-418F-BF07-DCF84780B609}" destId="{B6ABCF11-79AE-4D34-9EFE-F7C00DE4EAD1}" srcOrd="0" destOrd="0" presId="urn:microsoft.com/office/officeart/2018/2/layout/IconLabelList"/>
    <dgm:cxn modelId="{058B19F4-4A25-45B0-8530-FD563D9C2C6C}" srcId="{CA9D31D3-496A-418F-BF07-DCF84780B609}" destId="{D81B3C95-BA9F-4F6C-996A-EA4CE864DE7C}" srcOrd="0" destOrd="0" parTransId="{3826AE22-8ED9-49AE-8744-04A050DBDE63}" sibTransId="{1DF4B80E-F9EB-40A0-9E2F-0B634A102737}"/>
    <dgm:cxn modelId="{938E9AF8-567F-4D11-8180-D3112B9BFCC0}" type="presOf" srcId="{D81B3C95-BA9F-4F6C-996A-EA4CE864DE7C}" destId="{962699DA-9842-46D4-90F5-93E462E9DD7B}" srcOrd="0" destOrd="0" presId="urn:microsoft.com/office/officeart/2018/2/layout/IconLabelList"/>
    <dgm:cxn modelId="{C0AC18FE-BB75-4690-B83F-03DC13949876}" type="presParOf" srcId="{B6ABCF11-79AE-4D34-9EFE-F7C00DE4EAD1}" destId="{7BE0765B-467C-4005-98F7-7574B2F8982A}" srcOrd="0" destOrd="0" presId="urn:microsoft.com/office/officeart/2018/2/layout/IconLabelList"/>
    <dgm:cxn modelId="{10419E0F-F85A-4D0E-A672-9B57E9AAC34A}" type="presParOf" srcId="{7BE0765B-467C-4005-98F7-7574B2F8982A}" destId="{8359F941-2A97-4062-8DD3-6B79C4942ADF}" srcOrd="0" destOrd="0" presId="urn:microsoft.com/office/officeart/2018/2/layout/IconLabelList"/>
    <dgm:cxn modelId="{E54C6314-6499-496D-B938-52004195EB7B}" type="presParOf" srcId="{7BE0765B-467C-4005-98F7-7574B2F8982A}" destId="{6A76AF3A-F298-466E-9E8C-8167B6410E93}" srcOrd="1" destOrd="0" presId="urn:microsoft.com/office/officeart/2018/2/layout/IconLabelList"/>
    <dgm:cxn modelId="{35C35C37-7E44-44D1-B590-24453C20BE07}" type="presParOf" srcId="{7BE0765B-467C-4005-98F7-7574B2F8982A}" destId="{962699DA-9842-46D4-90F5-93E462E9DD7B}" srcOrd="2" destOrd="0" presId="urn:microsoft.com/office/officeart/2018/2/layout/IconLabelList"/>
    <dgm:cxn modelId="{D07E09DC-8F11-45F9-BA6E-85AD59032D80}" type="presParOf" srcId="{B6ABCF11-79AE-4D34-9EFE-F7C00DE4EAD1}" destId="{512C1A6C-804B-418B-92DB-DD534DE98AC7}" srcOrd="1" destOrd="0" presId="urn:microsoft.com/office/officeart/2018/2/layout/IconLabelList"/>
    <dgm:cxn modelId="{9264AD7A-0330-45E0-9E56-99C8BB2FCDF2}" type="presParOf" srcId="{B6ABCF11-79AE-4D34-9EFE-F7C00DE4EAD1}" destId="{5C4BADF4-2F2B-4A8C-9B72-8DFC906B3BF0}" srcOrd="2" destOrd="0" presId="urn:microsoft.com/office/officeart/2018/2/layout/IconLabelList"/>
    <dgm:cxn modelId="{4ADC9CF1-FA3C-4280-9100-C7C2F77C1E59}" type="presParOf" srcId="{5C4BADF4-2F2B-4A8C-9B72-8DFC906B3BF0}" destId="{F8281BB6-33D3-4459-828A-8915DC222C75}" srcOrd="0" destOrd="0" presId="urn:microsoft.com/office/officeart/2018/2/layout/IconLabelList"/>
    <dgm:cxn modelId="{94C0C221-6737-4C74-B179-247A8B97C2E7}" type="presParOf" srcId="{5C4BADF4-2F2B-4A8C-9B72-8DFC906B3BF0}" destId="{161AE7C5-C840-467A-9AF6-384DB18CA345}" srcOrd="1" destOrd="0" presId="urn:microsoft.com/office/officeart/2018/2/layout/IconLabelList"/>
    <dgm:cxn modelId="{AFB8C12E-A017-4D16-B4A0-1476FF56579A}" type="presParOf" srcId="{5C4BADF4-2F2B-4A8C-9B72-8DFC906B3BF0}" destId="{98DD6556-E941-4B2B-8E19-9BB93C9077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5521-4983-46E5-B4B5-DDAC5039C205}">
      <dsp:nvSpPr>
        <dsp:cNvPr id="0" name=""/>
        <dsp:cNvSpPr/>
      </dsp:nvSpPr>
      <dsp:spPr>
        <a:xfrm>
          <a:off x="1332" y="959955"/>
          <a:ext cx="3118058" cy="1559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RESILIÊNCIA</a:t>
          </a:r>
        </a:p>
      </dsp:txBody>
      <dsp:txXfrm>
        <a:off x="46994" y="1005617"/>
        <a:ext cx="3026734" cy="1467705"/>
      </dsp:txXfrm>
    </dsp:sp>
    <dsp:sp modelId="{460C8A87-7CB4-4FB2-9ED7-4793FF685AD7}">
      <dsp:nvSpPr>
        <dsp:cNvPr id="0" name=""/>
        <dsp:cNvSpPr/>
      </dsp:nvSpPr>
      <dsp:spPr>
        <a:xfrm>
          <a:off x="3898905" y="959955"/>
          <a:ext cx="3118058" cy="1559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COMUNICAÇÃO</a:t>
          </a:r>
        </a:p>
      </dsp:txBody>
      <dsp:txXfrm>
        <a:off x="3944567" y="1005617"/>
        <a:ext cx="3026734" cy="1467705"/>
      </dsp:txXfrm>
    </dsp:sp>
    <dsp:sp modelId="{A408AE1B-71F2-4AD4-AFFA-E9C12570EBA8}">
      <dsp:nvSpPr>
        <dsp:cNvPr id="0" name=""/>
        <dsp:cNvSpPr/>
      </dsp:nvSpPr>
      <dsp:spPr>
        <a:xfrm>
          <a:off x="7796478" y="959955"/>
          <a:ext cx="3118058" cy="1559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CONFIANÇA</a:t>
          </a:r>
        </a:p>
      </dsp:txBody>
      <dsp:txXfrm>
        <a:off x="7842140" y="1005617"/>
        <a:ext cx="3026734" cy="1467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9F941-2A97-4062-8DD3-6B79C4942ADF}">
      <dsp:nvSpPr>
        <dsp:cNvPr id="0" name=""/>
        <dsp:cNvSpPr/>
      </dsp:nvSpPr>
      <dsp:spPr>
        <a:xfrm>
          <a:off x="1947934" y="1722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699DA-9842-46D4-90F5-93E462E9DD7B}">
      <dsp:nvSpPr>
        <dsp:cNvPr id="0" name=""/>
        <dsp:cNvSpPr/>
      </dsp:nvSpPr>
      <dsp:spPr>
        <a:xfrm>
          <a:off x="759934" y="258670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TODOS PROFESSORES DE TODAS MATÉRIAS SEM EXCEÇÃO</a:t>
          </a:r>
        </a:p>
      </dsp:txBody>
      <dsp:txXfrm>
        <a:off x="759934" y="2586706"/>
        <a:ext cx="4320000" cy="720000"/>
      </dsp:txXfrm>
    </dsp:sp>
    <dsp:sp modelId="{F8281BB6-33D3-4459-828A-8915DC222C75}">
      <dsp:nvSpPr>
        <dsp:cNvPr id="0" name=""/>
        <dsp:cNvSpPr/>
      </dsp:nvSpPr>
      <dsp:spPr>
        <a:xfrm>
          <a:off x="7023934" y="1722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D6556-E941-4B2B-8E19-9BB93C9077D1}">
      <dsp:nvSpPr>
        <dsp:cNvPr id="0" name=""/>
        <dsp:cNvSpPr/>
      </dsp:nvSpPr>
      <dsp:spPr>
        <a:xfrm>
          <a:off x="5835934" y="258670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METADE DA MINHA SALA DE CIENCIA DA COMPUTAÇÃO</a:t>
          </a:r>
        </a:p>
      </dsp:txBody>
      <dsp:txXfrm>
        <a:off x="5835934" y="258670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2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9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rple light on gadgets">
            <a:extLst>
              <a:ext uri="{FF2B5EF4-FFF2-40B4-BE49-F238E27FC236}">
                <a16:creationId xmlns:a16="http://schemas.microsoft.com/office/drawing/2014/main" id="{4ED8DC8D-CA31-F376-DEBB-A0BC4C6A4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89" r="-1" b="1101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Música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/>
              <a:t>Por que esse tema?</a:t>
            </a:r>
          </a:p>
          <a:p>
            <a:pPr algn="ctr"/>
            <a:endParaRPr lang="en-US" sz="3200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0D38-E501-81FA-3B2E-1C63240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VALORES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C88F52C-9680-3D42-F8EC-D46C6E9B1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16242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16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3CE9D-7734-18E0-873B-B26A7787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MAIOR DIFICULDADE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8CCD-ACEF-035A-1F8B-E236BDE3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TRABALHAR COM A API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DF1C7-58FC-27E6-2A5C-E1825027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SUPERAÇÃO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4DEA-A5B4-DC10-5647-2FC5B553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TER PROVADO PARA MIM MESMO QUE SOU CAPAZ DE FAZER UM SITE SOZINHO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0885-431C-C43C-106D-5A9E86A5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AGRADECIMENTO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518713-9C75-783A-D30A-F23280FB2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6149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8770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SketchyVTI</vt:lpstr>
      <vt:lpstr>Música</vt:lpstr>
      <vt:lpstr>VALORES</vt:lpstr>
      <vt:lpstr>MAIOR DIFICULDADE</vt:lpstr>
      <vt:lpstr>SUPERAÇÃO</vt:lpstr>
      <vt:lpstr>AGRADECIMENTO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60</cp:revision>
  <dcterms:created xsi:type="dcterms:W3CDTF">2019-10-16T03:03:10Z</dcterms:created>
  <dcterms:modified xsi:type="dcterms:W3CDTF">2022-06-06T02:57:36Z</dcterms:modified>
</cp:coreProperties>
</file>