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introduces the term and highlights the ambiguity without context. Emphasize the importance of context for later slides.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common scenarios where similar strings might appear. Mention that this is likely a temporary state and requires attention.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likelihood of a typo given the keyboard layout. Highlight the need for diligent proofreading.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the possibility of a more meaningful interpretation. Stress the importance of context and internal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 the steps to resolve the ambiguity. Emphasize the responsibility of the presenter or document creator to provide clarity.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3716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Understanding and Addressing 'sjkdjdsd': A Comprehensive Overview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'sjkdjdsd': Decrypting the Enigma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5544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Initial Observation: 'sjkdjdsd' appears as a seemingly random string of characters.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640080" y="21031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Possible Interpretations: Could be a placeholder, a typo, an abbreviation, or a coded term.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26517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Context is Key: Understanding the surrounding environment is crucial for accurate interpretation.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Hypothetical Scenario 1: 'sjkdjdsd' as a Placeholder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5544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Development Stage: Commonly used as temporary text during software or document creation.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640080" y="21031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Placeholder Function: To visualize layout or content structure before the actual text is available.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26517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Replacement Required: Should be replaced with meaningful content before finalization.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Hypothetical Scenario 2: 'sjkdjdsd' as a Typographical Error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5544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Keyboard Proximity: The letters are clustered together on a standard QWERTY keyboard.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640080" y="21031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Typographical Mistakes:  A common occurrence during rapid typing or accidental keystrokes.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26517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Correction Methods: Utilize spell-check or careful review for accurate text.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Hypothetical Scenario 3: 'sjkdjdsd' as an Abbreviation or Code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5544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Domain-Specific Meaning: Could represent a technical term, product name, or internal code within a specific industry.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640080" y="21031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Internal Communication: Potentially used for brevity or confidentiality within a team or organization.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26517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Documentation Imperative: Proper documentation is vital for understanding and utilizing abbreviations.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Conclusion: Navigating the Ambiguity of 'sjkdjdsd'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55448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Assess the Context: Analyze the surrounding text, document, or situation for clues.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640080" y="210312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Investigate Potential Sources: Check for internal documentation, specifications, or communication logs.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40080" y="2651760"/>
            <a:ext cx="7772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dirty="0">
                <a:solidFill>
                  <a:srgbClr val="666666"/>
                </a:solidFill>
              </a:rPr>
              <a:t>Replace or Clarify:  If a placeholder or error, replace with accurate content. If an abbreviation, provide a clear definition.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and Addressing 'sjkdjdsd': A Comprehensive Overview</dc:title>
  <dc:subject>Presentation about sjkdjdsd</dc:subject>
  <dc:creator>Easy Slides</dc:creator>
  <cp:lastModifiedBy>Easy Slides</cp:lastModifiedBy>
  <cp:revision>1</cp:revision>
  <dcterms:created xsi:type="dcterms:W3CDTF">2025-05-11T19:20:38Z</dcterms:created>
  <dcterms:modified xsi:type="dcterms:W3CDTF">2025-05-11T19:20:38Z</dcterms:modified>
</cp:coreProperties>
</file>