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69" autoAdjust="0"/>
  </p:normalViewPr>
  <p:slideViewPr>
    <p:cSldViewPr snapToGrid="0" snapToObjects="1">
      <p:cViewPr>
        <p:scale>
          <a:sx n="108" d="100"/>
          <a:sy n="108" d="100"/>
        </p:scale>
        <p:origin x="-163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97B6-8963-704F-93A6-C46FE0070559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F5F4E-B0B0-184D-99BA-090604BC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F5F4E-B0B0-184D-99BA-090604BC7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F5F4E-B0B0-184D-99BA-090604BC7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A413-37B8-9D4A-8DD5-0C01E3148787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585" y="2627389"/>
            <a:ext cx="3637043" cy="13074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2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User Space</a:t>
            </a: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585" y="3934862"/>
            <a:ext cx="3637043" cy="11261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Kernel Space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960" y="5072777"/>
            <a:ext cx="3637043" cy="352056"/>
          </a:xfrm>
          <a:prstGeom prst="rect">
            <a:avLst/>
          </a:prstGeom>
          <a:solidFill>
            <a:srgbClr val="77933C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NIC Driver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58744" y="3229316"/>
            <a:ext cx="2129191" cy="618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NF 1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522166" y="3229316"/>
            <a:ext cx="885616" cy="6183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 Agent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4436" y="4726818"/>
            <a:ext cx="3399234" cy="33420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Kernel Agent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3087935" y="3538506"/>
            <a:ext cx="43423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96884" y="3847696"/>
            <a:ext cx="2807" cy="8673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9691" y="40813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07770" y="3847696"/>
            <a:ext cx="0" cy="867363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481701" y="3847696"/>
            <a:ext cx="0" cy="867363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13230" y="2874437"/>
            <a:ext cx="50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2515235" y="1041644"/>
            <a:ext cx="4656773" cy="123275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venir Black Oblique"/>
                <a:cs typeface="Avenir Black Oblique"/>
              </a:rPr>
              <a:t>Policy Server</a:t>
            </a:r>
            <a:endParaRPr lang="en-US" sz="2400" dirty="0">
              <a:solidFill>
                <a:schemeClr val="tx1"/>
              </a:solidFill>
              <a:latin typeface="Avenir Black Oblique"/>
              <a:cs typeface="Avenir Black Obliq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64332" y="5439531"/>
            <a:ext cx="213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venir Black Oblique"/>
                <a:cs typeface="Avenir Black Oblique"/>
              </a:rPr>
              <a:t>Middlebox</a:t>
            </a:r>
            <a:r>
              <a:rPr lang="en-US" sz="2400" dirty="0" smtClean="0">
                <a:latin typeface="Avenir Black Oblique"/>
                <a:cs typeface="Avenir Black Oblique"/>
              </a:rPr>
              <a:t> A</a:t>
            </a:r>
            <a:endParaRPr lang="en-US" sz="2400" dirty="0">
              <a:latin typeface="Avenir Black Oblique"/>
              <a:cs typeface="Avenir Black Oblique"/>
            </a:endParaRPr>
          </a:p>
        </p:txBody>
      </p:sp>
      <p:cxnSp>
        <p:nvCxnSpPr>
          <p:cNvPr id="78" name="Straight Arrow Connector 77"/>
          <p:cNvCxnSpPr>
            <a:stCxn id="46" idx="4"/>
            <a:endCxn id="3" idx="0"/>
          </p:cNvCxnSpPr>
          <p:nvPr/>
        </p:nvCxnSpPr>
        <p:spPr>
          <a:xfrm flipH="1">
            <a:off x="3964974" y="2274403"/>
            <a:ext cx="878648" cy="95491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44876" y="2627389"/>
            <a:ext cx="3558267" cy="12979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2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User Space</a:t>
            </a: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44876" y="3925386"/>
            <a:ext cx="3558267" cy="11356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Kernel Space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44876" y="5072777"/>
            <a:ext cx="3558267" cy="341818"/>
          </a:xfrm>
          <a:prstGeom prst="rect">
            <a:avLst/>
          </a:prstGeom>
          <a:solidFill>
            <a:srgbClr val="77933C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NIC Driver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661502" y="3229316"/>
            <a:ext cx="2104288" cy="6059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NF 2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5294680" y="3243769"/>
            <a:ext cx="971210" cy="5914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 Agent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332033" y="4725139"/>
            <a:ext cx="3399234" cy="3358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Kernel Agent</a:t>
            </a:r>
            <a:endParaRPr lang="en-US" sz="2000" dirty="0"/>
          </a:p>
        </p:txBody>
      </p:sp>
      <p:cxnSp>
        <p:nvCxnSpPr>
          <p:cNvPr id="51" name="Straight Arrow Connector 50"/>
          <p:cNvCxnSpPr>
            <a:stCxn id="42" idx="1"/>
            <a:endCxn id="47" idx="3"/>
          </p:cNvCxnSpPr>
          <p:nvPr/>
        </p:nvCxnSpPr>
        <p:spPr>
          <a:xfrm flipH="1">
            <a:off x="6265890" y="3532280"/>
            <a:ext cx="395612" cy="72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</p:cNvCxnSpPr>
          <p:nvPr/>
        </p:nvCxnSpPr>
        <p:spPr>
          <a:xfrm>
            <a:off x="5780285" y="3835244"/>
            <a:ext cx="0" cy="8798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2033" y="41871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004915" y="3863118"/>
            <a:ext cx="0" cy="85194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298273" y="3863118"/>
            <a:ext cx="0" cy="85194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89919" y="2859984"/>
            <a:ext cx="50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98245" y="5424335"/>
            <a:ext cx="210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venir Black Oblique"/>
                <a:cs typeface="Avenir Black Oblique"/>
              </a:rPr>
              <a:t>Middlebox</a:t>
            </a:r>
            <a:r>
              <a:rPr lang="en-US" sz="2400" dirty="0" smtClean="0">
                <a:latin typeface="Avenir Black Oblique"/>
                <a:cs typeface="Avenir Black Oblique"/>
              </a:rPr>
              <a:t> B</a:t>
            </a:r>
            <a:endParaRPr lang="en-US" sz="2400" dirty="0">
              <a:latin typeface="Avenir Black Oblique"/>
              <a:cs typeface="Avenir Black Oblique"/>
            </a:endParaRPr>
          </a:p>
        </p:txBody>
      </p:sp>
      <p:cxnSp>
        <p:nvCxnSpPr>
          <p:cNvPr id="72" name="Straight Arrow Connector 71"/>
          <p:cNvCxnSpPr>
            <a:stCxn id="46" idx="4"/>
            <a:endCxn id="47" idx="0"/>
          </p:cNvCxnSpPr>
          <p:nvPr/>
        </p:nvCxnSpPr>
        <p:spPr>
          <a:xfrm>
            <a:off x="4843622" y="2274403"/>
            <a:ext cx="936663" cy="9693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47" idx="1"/>
          </p:cNvCxnSpPr>
          <p:nvPr/>
        </p:nvCxnSpPr>
        <p:spPr>
          <a:xfrm>
            <a:off x="4407782" y="3538506"/>
            <a:ext cx="886898" cy="1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8824" y="3174246"/>
            <a:ext cx="81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Protocol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12973" y="2859984"/>
            <a:ext cx="95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pple Chancery"/>
                <a:cs typeface="Apple Chancery"/>
              </a:rPr>
              <a:t>Control </a:t>
            </a:r>
          </a:p>
          <a:p>
            <a:r>
              <a:rPr lang="en-US" b="1" dirty="0" smtClean="0">
                <a:latin typeface="Apple Chancery"/>
                <a:cs typeface="Apple Chancery"/>
              </a:rPr>
              <a:t>Plane</a:t>
            </a:r>
            <a:endParaRPr lang="en-US" b="1" dirty="0">
              <a:latin typeface="Apple Chancery"/>
              <a:cs typeface="Apple Chancery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015" y="4563266"/>
            <a:ext cx="79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pple Chancery"/>
                <a:cs typeface="Apple Chancery"/>
              </a:rPr>
              <a:t>Data</a:t>
            </a:r>
            <a:endParaRPr lang="en-US" b="1" dirty="0">
              <a:latin typeface="Apple Chancery"/>
              <a:cs typeface="Apple Chancery"/>
            </a:endParaRPr>
          </a:p>
          <a:p>
            <a:r>
              <a:rPr lang="en-US" b="1" dirty="0" smtClean="0">
                <a:latin typeface="Apple Chancery"/>
                <a:cs typeface="Apple Chancery"/>
              </a:rPr>
              <a:t>Plane</a:t>
            </a:r>
            <a:endParaRPr lang="en-US" b="1" dirty="0">
              <a:latin typeface="Apple Chancery"/>
              <a:cs typeface="Apple Chancery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-15385" y="2627389"/>
            <a:ext cx="915938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15385" y="1514248"/>
            <a:ext cx="156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pple Chancery"/>
                <a:cs typeface="Apple Chancery"/>
              </a:rPr>
              <a:t>Management </a:t>
            </a:r>
          </a:p>
          <a:p>
            <a:r>
              <a:rPr lang="en-US" b="1" dirty="0" smtClean="0">
                <a:latin typeface="Apple Chancery"/>
                <a:cs typeface="Apple Chancery"/>
              </a:rPr>
              <a:t>Plane</a:t>
            </a:r>
            <a:endParaRPr lang="en-US" b="1" dirty="0">
              <a:latin typeface="Apple Chancery"/>
              <a:cs typeface="Apple Chancery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7623" y="3927946"/>
            <a:ext cx="915938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56" y="5427773"/>
            <a:ext cx="915938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3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480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3960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9538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85115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1232687" y="1133141"/>
            <a:ext cx="1880164" cy="58525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3688598" y="1133141"/>
            <a:ext cx="1880162" cy="58525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6132056" y="1133141"/>
            <a:ext cx="1880162" cy="58525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6266038" y="1867816"/>
            <a:ext cx="1519075" cy="2769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3850461" y="1895696"/>
            <a:ext cx="1519077" cy="2490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1409982" y="1895695"/>
            <a:ext cx="1543978" cy="2490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6132056" y="2340996"/>
            <a:ext cx="1880164" cy="535442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3688598" y="2340996"/>
            <a:ext cx="1880164" cy="535442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1294942" y="2340996"/>
            <a:ext cx="1880164" cy="535442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56394" y="3244451"/>
            <a:ext cx="457718" cy="2988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60137" y="3244450"/>
            <a:ext cx="457718" cy="2988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22657" y="3244450"/>
            <a:ext cx="457718" cy="2988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80375" y="3173970"/>
            <a:ext cx="5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14112" y="3173969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SYNACK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17855" y="3173969"/>
            <a:ext cx="5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21320"/>
              </p:ext>
            </p:extLst>
          </p:nvPr>
        </p:nvGraphicFramePr>
        <p:xfrm>
          <a:off x="3175105" y="1517296"/>
          <a:ext cx="675356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78"/>
                <a:gridCol w="33767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112851" y="1265285"/>
            <a:ext cx="0" cy="63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46953" y="966520"/>
            <a:ext cx="82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 </a:t>
            </a:r>
          </a:p>
          <a:p>
            <a:r>
              <a:rPr lang="en-US" sz="1400" dirty="0" smtClean="0"/>
              <a:t>mapping</a:t>
            </a:r>
            <a:endParaRPr lang="en-US" sz="14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19370"/>
              </p:ext>
            </p:extLst>
          </p:nvPr>
        </p:nvGraphicFramePr>
        <p:xfrm>
          <a:off x="5576130" y="1573937"/>
          <a:ext cx="675356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78"/>
                <a:gridCol w="33767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513876" y="1321926"/>
            <a:ext cx="0" cy="63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65157" y="1029538"/>
            <a:ext cx="82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 </a:t>
            </a:r>
          </a:p>
          <a:p>
            <a:r>
              <a:rPr lang="en-US" sz="1400" dirty="0" smtClean="0"/>
              <a:t>mapping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638258" y="528917"/>
            <a:ext cx="238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{(A, B, P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, P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)-&gt;(B, C, P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’, P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)}</a:t>
            </a:r>
          </a:p>
          <a:p>
            <a:r>
              <a:rPr lang="en-US" sz="1400" dirty="0" smtClean="0"/>
              <a:t>{(C, B, P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, P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’)-&gt;(B, A, P</a:t>
            </a:r>
            <a:r>
              <a:rPr lang="en-US" sz="1400" baseline="-25000" dirty="0" smtClean="0"/>
              <a:t>B, </a:t>
            </a:r>
            <a:r>
              <a:rPr lang="en-US" sz="1400" dirty="0"/>
              <a:t>P</a:t>
            </a:r>
            <a:r>
              <a:rPr lang="en-US" sz="1400" baseline="-25000" dirty="0"/>
              <a:t>A</a:t>
            </a:r>
            <a:r>
              <a:rPr lang="en-US" sz="1400" dirty="0" smtClean="0"/>
              <a:t>)}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244762" y="596599"/>
            <a:ext cx="2319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{(B, </a:t>
            </a:r>
            <a:r>
              <a:rPr lang="en-US" sz="1400" dirty="0"/>
              <a:t>C</a:t>
            </a:r>
            <a:r>
              <a:rPr lang="en-US" sz="1400" dirty="0" smtClean="0"/>
              <a:t>, P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’, P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)-&gt;(C, </a:t>
            </a:r>
            <a:r>
              <a:rPr lang="en-US" sz="1400" dirty="0"/>
              <a:t>D</a:t>
            </a:r>
            <a:r>
              <a:rPr lang="en-US" sz="1400" dirty="0" smtClean="0"/>
              <a:t>, P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’, P</a:t>
            </a:r>
            <a:r>
              <a:rPr lang="en-US" sz="1400" baseline="-25000" dirty="0" smtClean="0"/>
              <a:t>D</a:t>
            </a:r>
            <a:r>
              <a:rPr lang="en-US" sz="1400" dirty="0" smtClean="0"/>
              <a:t>)}</a:t>
            </a:r>
          </a:p>
          <a:p>
            <a:r>
              <a:rPr lang="en-US" sz="1400" dirty="0" smtClean="0"/>
              <a:t>{(D,C, P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, P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’)-&gt;(C, B, P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, </a:t>
            </a:r>
            <a:r>
              <a:rPr lang="en-US" sz="1400" dirty="0"/>
              <a:t>P</a:t>
            </a:r>
            <a:r>
              <a:rPr lang="en-US" sz="1400" baseline="-25000" dirty="0"/>
              <a:t>B</a:t>
            </a:r>
            <a:r>
              <a:rPr lang="en-US" sz="1400" dirty="0"/>
              <a:t>’</a:t>
            </a:r>
            <a:r>
              <a:rPr lang="en-US" sz="1400" dirty="0" smtClean="0"/>
              <a:t> )}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65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itc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0" y="1846759"/>
            <a:ext cx="878662" cy="733085"/>
          </a:xfrm>
          <a:prstGeom prst="rect">
            <a:avLst/>
          </a:prstGeom>
        </p:spPr>
      </p:pic>
      <p:pic>
        <p:nvPicPr>
          <p:cNvPr id="40" name="Picture 39" descr="web-server-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72" y="3085253"/>
            <a:ext cx="938463" cy="938463"/>
          </a:xfrm>
          <a:prstGeom prst="rect">
            <a:avLst/>
          </a:prstGeom>
        </p:spPr>
      </p:pic>
      <p:pic>
        <p:nvPicPr>
          <p:cNvPr id="42" name="Picture 41" descr="web-server-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57" y="3064025"/>
            <a:ext cx="1509515" cy="938463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3" idx="1"/>
            <a:endCxn id="40" idx="0"/>
          </p:cNvCxnSpPr>
          <p:nvPr/>
        </p:nvCxnSpPr>
        <p:spPr>
          <a:xfrm flipH="1">
            <a:off x="2611004" y="2213302"/>
            <a:ext cx="1270156" cy="8719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11045" y="2139521"/>
            <a:ext cx="2582089" cy="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56056" y="2103792"/>
            <a:ext cx="3222394" cy="357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65728" y="623188"/>
            <a:ext cx="2654530" cy="740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993134" y="1363948"/>
            <a:ext cx="299859" cy="6114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2"/>
          </p:cNvCxnSpPr>
          <p:nvPr/>
        </p:nvCxnSpPr>
        <p:spPr>
          <a:xfrm>
            <a:off x="4292993" y="1363948"/>
            <a:ext cx="212779" cy="611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5588" y="1846759"/>
            <a:ext cx="223948" cy="24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101545" y="1846759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436573" y="1846759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562446" y="2395178"/>
            <a:ext cx="1283656" cy="715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4694430" y="2213302"/>
            <a:ext cx="1151672" cy="8977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458100" y="1846759"/>
            <a:ext cx="223948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Curved Connector 69"/>
          <p:cNvCxnSpPr>
            <a:stCxn id="13" idx="2"/>
            <a:endCxn id="124" idx="1"/>
          </p:cNvCxnSpPr>
          <p:nvPr/>
        </p:nvCxnSpPr>
        <p:spPr>
          <a:xfrm rot="16200000" flipH="1">
            <a:off x="4421151" y="2479183"/>
            <a:ext cx="1082404" cy="1283725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604216" y="3506098"/>
            <a:ext cx="734287" cy="312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904679" y="999451"/>
            <a:ext cx="774896" cy="340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Curved Connector 138"/>
          <p:cNvCxnSpPr>
            <a:stCxn id="40" idx="2"/>
            <a:endCxn id="42" idx="2"/>
          </p:cNvCxnSpPr>
          <p:nvPr/>
        </p:nvCxnSpPr>
        <p:spPr>
          <a:xfrm rot="5400000" flipH="1" flipV="1">
            <a:off x="4331095" y="2282396"/>
            <a:ext cx="21228" cy="3461411"/>
          </a:xfrm>
          <a:prstGeom prst="curvedConnector3">
            <a:avLst>
              <a:gd name="adj1" fmla="val -10768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340491" y="3203797"/>
            <a:ext cx="97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NF</a:t>
            </a:r>
          </a:p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562914" y="3284941"/>
            <a:ext cx="97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NF</a:t>
            </a:r>
          </a:p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4112378" y="1040296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388611" y="1040296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2" name="Rectangle 171"/>
          <p:cNvSpPr/>
          <p:nvPr/>
        </p:nvSpPr>
        <p:spPr>
          <a:xfrm>
            <a:off x="3680731" y="1676344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865806" y="1399221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4" name="Rectangle 173"/>
          <p:cNvSpPr/>
          <p:nvPr/>
        </p:nvSpPr>
        <p:spPr>
          <a:xfrm>
            <a:off x="6588709" y="1842335"/>
            <a:ext cx="223948" cy="24529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75" name="Rectangle 174"/>
          <p:cNvSpPr/>
          <p:nvPr/>
        </p:nvSpPr>
        <p:spPr>
          <a:xfrm>
            <a:off x="6914666" y="1842335"/>
            <a:ext cx="223948" cy="245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249694" y="1842335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7" name="Rectangle 176"/>
          <p:cNvSpPr/>
          <p:nvPr/>
        </p:nvSpPr>
        <p:spPr>
          <a:xfrm>
            <a:off x="6271221" y="1842335"/>
            <a:ext cx="223948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78" name="Rectangle 177"/>
          <p:cNvSpPr/>
          <p:nvPr/>
        </p:nvSpPr>
        <p:spPr>
          <a:xfrm>
            <a:off x="4422469" y="1407533"/>
            <a:ext cx="223948" cy="24529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179" name="Rectangle 178"/>
          <p:cNvSpPr/>
          <p:nvPr/>
        </p:nvSpPr>
        <p:spPr>
          <a:xfrm>
            <a:off x="4606610" y="1609243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767639" y="1798992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4868245" y="2768732"/>
            <a:ext cx="223948" cy="24529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197" name="Rectangle 196"/>
          <p:cNvSpPr/>
          <p:nvPr/>
        </p:nvSpPr>
        <p:spPr>
          <a:xfrm>
            <a:off x="4606610" y="2622500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5124512" y="2891380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9" name="Rectangle 198"/>
          <p:cNvSpPr/>
          <p:nvPr/>
        </p:nvSpPr>
        <p:spPr>
          <a:xfrm>
            <a:off x="4611007" y="3415181"/>
            <a:ext cx="223948" cy="24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00" name="Rectangle 199"/>
          <p:cNvSpPr/>
          <p:nvPr/>
        </p:nvSpPr>
        <p:spPr>
          <a:xfrm>
            <a:off x="4293519" y="3169907"/>
            <a:ext cx="223948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01" name="Rectangle 200"/>
          <p:cNvSpPr/>
          <p:nvPr/>
        </p:nvSpPr>
        <p:spPr>
          <a:xfrm>
            <a:off x="6059558" y="3537828"/>
            <a:ext cx="223948" cy="24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02" name="Rectangle 201"/>
          <p:cNvSpPr/>
          <p:nvPr/>
        </p:nvSpPr>
        <p:spPr>
          <a:xfrm>
            <a:off x="5789106" y="3537828"/>
            <a:ext cx="223948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05" name="Rectangle 204"/>
          <p:cNvSpPr/>
          <p:nvPr/>
        </p:nvSpPr>
        <p:spPr>
          <a:xfrm>
            <a:off x="5020070" y="2249014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06" name="Rectangle 205"/>
          <p:cNvSpPr/>
          <p:nvPr/>
        </p:nvSpPr>
        <p:spPr>
          <a:xfrm>
            <a:off x="5255856" y="2379252"/>
            <a:ext cx="223948" cy="245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5484069" y="2499852"/>
            <a:ext cx="223948" cy="24529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08" name="Rectangle 207"/>
          <p:cNvSpPr/>
          <p:nvPr/>
        </p:nvSpPr>
        <p:spPr>
          <a:xfrm>
            <a:off x="5712284" y="2644369"/>
            <a:ext cx="223948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8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967" y="1205860"/>
            <a:ext cx="3909741" cy="1917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User Space</a:t>
            </a: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7967" y="3123485"/>
            <a:ext cx="3909741" cy="19176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          </a:t>
            </a:r>
            <a:r>
              <a:rPr lang="en-US" sz="2400" b="1" dirty="0" smtClean="0">
                <a:solidFill>
                  <a:schemeClr val="tx1"/>
                </a:solidFill>
              </a:rPr>
              <a:t>Kernel Space                                                                  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7967" y="5041110"/>
            <a:ext cx="3909741" cy="501059"/>
          </a:xfrm>
          <a:prstGeom prst="rect">
            <a:avLst/>
          </a:prstGeom>
          <a:solidFill>
            <a:srgbClr val="77933C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NIC Driver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3635" y="1764210"/>
            <a:ext cx="3031117" cy="120785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 Agent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2283" y="3920422"/>
            <a:ext cx="3399234" cy="72222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Kernel Agent</a:t>
            </a:r>
            <a:endParaRPr lang="en-US" sz="3600" dirty="0"/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423334" y="5279695"/>
            <a:ext cx="2134633" cy="1194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</p:cNvCxnSpPr>
          <p:nvPr/>
        </p:nvCxnSpPr>
        <p:spPr>
          <a:xfrm flipV="1">
            <a:off x="2557967" y="4642645"/>
            <a:ext cx="305842" cy="64899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6467708" y="5291640"/>
            <a:ext cx="2509741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3"/>
          </p:cNvCxnSpPr>
          <p:nvPr/>
        </p:nvCxnSpPr>
        <p:spPr>
          <a:xfrm>
            <a:off x="5944752" y="4642645"/>
            <a:ext cx="522956" cy="64899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5400000">
            <a:off x="4824878" y="2206272"/>
            <a:ext cx="1207853" cy="3237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3" idx="3"/>
          </p:cNvCxnSpPr>
          <p:nvPr/>
        </p:nvCxnSpPr>
        <p:spPr>
          <a:xfrm>
            <a:off x="5428805" y="2972067"/>
            <a:ext cx="413195" cy="2069043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46169" y="48564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2917" y="2107296"/>
            <a:ext cx="4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90673" y="3390502"/>
            <a:ext cx="3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94310" y="4910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" name="Curved Connector 2"/>
          <p:cNvCxnSpPr>
            <a:stCxn id="9" idx="3"/>
            <a:endCxn id="33" idx="1"/>
          </p:cNvCxnSpPr>
          <p:nvPr/>
        </p:nvCxnSpPr>
        <p:spPr>
          <a:xfrm flipH="1" flipV="1">
            <a:off x="5428805" y="1764214"/>
            <a:ext cx="702712" cy="2517320"/>
          </a:xfrm>
          <a:prstGeom prst="curvedConnector4">
            <a:avLst>
              <a:gd name="adj1" fmla="val -168968"/>
              <a:gd name="adj2" fmla="val 133071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8" y="535440"/>
            <a:ext cx="938463" cy="938463"/>
          </a:xfrm>
          <a:prstGeom prst="rect">
            <a:avLst/>
          </a:prstGeom>
        </p:spPr>
      </p:pic>
      <p:pic>
        <p:nvPicPr>
          <p:cNvPr id="25" name="Picture 24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9" y="66208"/>
            <a:ext cx="938463" cy="938463"/>
          </a:xfrm>
          <a:prstGeom prst="rect">
            <a:avLst/>
          </a:prstGeom>
        </p:spPr>
      </p:pic>
      <p:pic>
        <p:nvPicPr>
          <p:cNvPr id="26" name="Picture 25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9" y="1157071"/>
            <a:ext cx="938463" cy="938463"/>
          </a:xfrm>
          <a:prstGeom prst="rect">
            <a:avLst/>
          </a:prstGeom>
        </p:spPr>
      </p:pic>
      <p:pic>
        <p:nvPicPr>
          <p:cNvPr id="27" name="Picture 26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86" y="442746"/>
            <a:ext cx="938463" cy="93846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1817905" y="535440"/>
            <a:ext cx="2465378" cy="469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7905" y="1004672"/>
            <a:ext cx="2465378" cy="6514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31145" y="535440"/>
            <a:ext cx="2042030" cy="3486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31145" y="1004671"/>
            <a:ext cx="2042030" cy="6514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96112" y="1498807"/>
            <a:ext cx="137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31145" y="166108"/>
            <a:ext cx="137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72952" y="1726202"/>
            <a:ext cx="137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81777" y="1356870"/>
            <a:ext cx="138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smtClean="0"/>
              <a:t>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9" y="1796686"/>
            <a:ext cx="938463" cy="938463"/>
          </a:xfrm>
          <a:prstGeom prst="rect">
            <a:avLst/>
          </a:prstGeom>
        </p:spPr>
      </p:pic>
      <p:pic>
        <p:nvPicPr>
          <p:cNvPr id="7" name="Picture 6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0" y="468266"/>
            <a:ext cx="938463" cy="938463"/>
          </a:xfrm>
          <a:prstGeom prst="rect">
            <a:avLst/>
          </a:prstGeom>
        </p:spPr>
      </p:pic>
      <p:pic>
        <p:nvPicPr>
          <p:cNvPr id="8" name="Picture 7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0" y="3140533"/>
            <a:ext cx="938463" cy="938463"/>
          </a:xfrm>
          <a:prstGeom prst="rect">
            <a:avLst/>
          </a:prstGeom>
        </p:spPr>
      </p:pic>
      <p:pic>
        <p:nvPicPr>
          <p:cNvPr id="9" name="Picture 8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96" y="1778704"/>
            <a:ext cx="938463" cy="9384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2982" y="2081252"/>
            <a:ext cx="31822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1593" y="3709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62309" y="793775"/>
            <a:ext cx="3129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62309" y="3401545"/>
            <a:ext cx="3129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5973" y="2079505"/>
            <a:ext cx="32668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95973" y="1282570"/>
            <a:ext cx="1246072" cy="236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308967" y="1282570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448916" y="1285546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598328" y="1285546"/>
            <a:ext cx="1" cy="2365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4101" y="114982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96760" y="1273094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149160" y="1276070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98572" y="1276070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0"/>
            <a:endCxn id="29" idx="1"/>
          </p:cNvCxnSpPr>
          <p:nvPr/>
        </p:nvCxnSpPr>
        <p:spPr>
          <a:xfrm rot="16200000" flipV="1">
            <a:off x="7123032" y="1473807"/>
            <a:ext cx="377839" cy="231955"/>
          </a:xfrm>
          <a:prstGeom prst="curvedConnector4">
            <a:avLst>
              <a:gd name="adj1" fmla="val 34346"/>
              <a:gd name="adj2" fmla="val 3008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7036" y="1095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7" idx="3"/>
          </p:cNvCxnSpPr>
          <p:nvPr/>
        </p:nvCxnSpPr>
        <p:spPr>
          <a:xfrm>
            <a:off x="5055263" y="937498"/>
            <a:ext cx="1903433" cy="95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15576" y="909007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7" idx="1"/>
          </p:cNvCxnSpPr>
          <p:nvPr/>
        </p:nvCxnSpPr>
        <p:spPr>
          <a:xfrm flipV="1">
            <a:off x="1942412" y="937498"/>
            <a:ext cx="2174388" cy="95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13300" y="113796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69976" y="1092539"/>
            <a:ext cx="1246072" cy="236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682970" y="1092539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22919" y="1095515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72331" y="1095515"/>
            <a:ext cx="1" cy="2365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8104" y="95979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1370763" y="1083063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523163" y="1086039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672575" y="1086039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" idx="0"/>
            <a:endCxn id="69" idx="3"/>
          </p:cNvCxnSpPr>
          <p:nvPr/>
        </p:nvCxnSpPr>
        <p:spPr>
          <a:xfrm rot="5400000" flipH="1" flipV="1">
            <a:off x="1401963" y="1382602"/>
            <a:ext cx="585852" cy="242317"/>
          </a:xfrm>
          <a:prstGeom prst="curvedConnector4">
            <a:avLst>
              <a:gd name="adj1" fmla="val 39904"/>
              <a:gd name="adj2" fmla="val 1943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27722" y="11349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7" name="Straight Arrow Connector 86"/>
          <p:cNvCxnSpPr>
            <a:endCxn id="6" idx="3"/>
          </p:cNvCxnSpPr>
          <p:nvPr/>
        </p:nvCxnSpPr>
        <p:spPr>
          <a:xfrm flipH="1">
            <a:off x="2042962" y="1273094"/>
            <a:ext cx="2202961" cy="992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53035" y="159403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4*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9" idx="1"/>
          </p:cNvCxnSpPr>
          <p:nvPr/>
        </p:nvCxnSpPr>
        <p:spPr>
          <a:xfrm flipH="1" flipV="1">
            <a:off x="4941568" y="1210835"/>
            <a:ext cx="2017128" cy="1037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79940" y="871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321282" y="15940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7" name="Straight Arrow Connector 96"/>
          <p:cNvCxnSpPr>
            <a:stCxn id="7" idx="2"/>
            <a:endCxn id="8" idx="0"/>
          </p:cNvCxnSpPr>
          <p:nvPr/>
        </p:nvCxnSpPr>
        <p:spPr>
          <a:xfrm>
            <a:off x="4586032" y="1406729"/>
            <a:ext cx="0" cy="1733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86300" y="2081252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6*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055263" y="2448837"/>
            <a:ext cx="2017127" cy="881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63827" y="2735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942412" y="2484182"/>
            <a:ext cx="2303511" cy="989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25240" y="2919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7" name="Straight Arrow Connector 106"/>
          <p:cNvCxnSpPr>
            <a:endCxn id="6" idx="3"/>
          </p:cNvCxnSpPr>
          <p:nvPr/>
        </p:nvCxnSpPr>
        <p:spPr>
          <a:xfrm flipH="1" flipV="1">
            <a:off x="2042962" y="2265918"/>
            <a:ext cx="2202961" cy="874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70452" y="24505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11" name="Straight Arrow Connector 110"/>
          <p:cNvCxnSpPr>
            <a:stCxn id="9" idx="1"/>
          </p:cNvCxnSpPr>
          <p:nvPr/>
        </p:nvCxnSpPr>
        <p:spPr>
          <a:xfrm flipH="1">
            <a:off x="5002925" y="2247936"/>
            <a:ext cx="1955771" cy="85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26367" y="24505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27" name="Picture 126" descr="padlock-icon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71" y="87166"/>
            <a:ext cx="261325" cy="381099"/>
          </a:xfrm>
          <a:prstGeom prst="rect">
            <a:avLst/>
          </a:prstGeom>
        </p:spPr>
      </p:pic>
      <p:pic>
        <p:nvPicPr>
          <p:cNvPr id="128" name="Picture 127" descr="unlo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57" y="3879762"/>
            <a:ext cx="948878" cy="759102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4478958" y="40789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8" idx="3"/>
          </p:cNvCxnSpPr>
          <p:nvPr/>
        </p:nvCxnSpPr>
        <p:spPr>
          <a:xfrm flipV="1">
            <a:off x="5055263" y="2717167"/>
            <a:ext cx="2140710" cy="89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063827" y="31044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816048" y="2717167"/>
            <a:ext cx="2429875" cy="105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774410" y="33301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47" name="Curved Connector 146"/>
          <p:cNvCxnSpPr>
            <a:stCxn id="29" idx="3"/>
          </p:cNvCxnSpPr>
          <p:nvPr/>
        </p:nvCxnSpPr>
        <p:spPr>
          <a:xfrm flipH="1">
            <a:off x="7574101" y="1400865"/>
            <a:ext cx="867944" cy="865053"/>
          </a:xfrm>
          <a:prstGeom prst="curvedConnector3">
            <a:avLst>
              <a:gd name="adj1" fmla="val -263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442045" y="20265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3" name="Curved Connector 152"/>
          <p:cNvCxnSpPr>
            <a:stCxn id="69" idx="1"/>
            <a:endCxn id="14" idx="1"/>
          </p:cNvCxnSpPr>
          <p:nvPr/>
        </p:nvCxnSpPr>
        <p:spPr>
          <a:xfrm rot="10800000" flipH="1" flipV="1">
            <a:off x="569976" y="1210834"/>
            <a:ext cx="743006" cy="1055084"/>
          </a:xfrm>
          <a:prstGeom prst="curvedConnector3">
            <a:avLst>
              <a:gd name="adj1" fmla="val -307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04266" y="211485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95400" y="1219200"/>
            <a:ext cx="6362700" cy="134517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2527300" y="1308100"/>
            <a:ext cx="4025900" cy="1054100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rewall-hac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10" y="1679956"/>
            <a:ext cx="724524" cy="579618"/>
          </a:xfrm>
          <a:prstGeom prst="rect">
            <a:avLst/>
          </a:prstGeom>
        </p:spPr>
      </p:pic>
      <p:pic>
        <p:nvPicPr>
          <p:cNvPr id="6" name="Picture 5" descr="cache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34" y="1451357"/>
            <a:ext cx="725783" cy="546099"/>
          </a:xfrm>
          <a:prstGeom prst="rect">
            <a:avLst/>
          </a:prstGeom>
        </p:spPr>
      </p:pic>
      <p:pic>
        <p:nvPicPr>
          <p:cNvPr id="8" name="Picture 7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3" y="1562100"/>
            <a:ext cx="606494" cy="564459"/>
          </a:xfrm>
          <a:prstGeom prst="rect">
            <a:avLst/>
          </a:prstGeom>
        </p:spPr>
      </p:pic>
      <p:pic>
        <p:nvPicPr>
          <p:cNvPr id="10" name="Picture 9" descr="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690968"/>
            <a:ext cx="812800" cy="499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1" name="Picture 10" descr="serv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1416811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4492" y="1983724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7606" y="209319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2972" y="2253985"/>
            <a:ext cx="172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Service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54401" y="342900"/>
            <a:ext cx="2438400" cy="4699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Policy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8" idx="3"/>
          </p:cNvCxnSpPr>
          <p:nvPr/>
        </p:nvCxnSpPr>
        <p:spPr>
          <a:xfrm flipH="1">
            <a:off x="1438137" y="743985"/>
            <a:ext cx="2373359" cy="11003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6" idx="0"/>
          </p:cNvCxnSpPr>
          <p:nvPr/>
        </p:nvCxnSpPr>
        <p:spPr>
          <a:xfrm flipH="1">
            <a:off x="4569226" y="812800"/>
            <a:ext cx="104375" cy="63855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4" idx="0"/>
          </p:cNvCxnSpPr>
          <p:nvPr/>
        </p:nvCxnSpPr>
        <p:spPr>
          <a:xfrm flipH="1">
            <a:off x="3920272" y="812800"/>
            <a:ext cx="753329" cy="8671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0" idx="0"/>
          </p:cNvCxnSpPr>
          <p:nvPr/>
        </p:nvCxnSpPr>
        <p:spPr>
          <a:xfrm>
            <a:off x="4673601" y="812800"/>
            <a:ext cx="495300" cy="87816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5"/>
            <a:endCxn id="11" idx="0"/>
          </p:cNvCxnSpPr>
          <p:nvPr/>
        </p:nvCxnSpPr>
        <p:spPr>
          <a:xfrm>
            <a:off x="5535706" y="743985"/>
            <a:ext cx="2325594" cy="67282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133600" y="3848106"/>
            <a:ext cx="4737100" cy="134517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2750504" y="3937006"/>
            <a:ext cx="3942396" cy="1054100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firewall-hac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14" y="4308862"/>
            <a:ext cx="724524" cy="579618"/>
          </a:xfrm>
          <a:prstGeom prst="rect">
            <a:avLst/>
          </a:prstGeom>
        </p:spPr>
      </p:pic>
      <p:pic>
        <p:nvPicPr>
          <p:cNvPr id="34" name="Picture 33" descr="cache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38" y="4080263"/>
            <a:ext cx="725783" cy="546099"/>
          </a:xfrm>
          <a:prstGeom prst="rect">
            <a:avLst/>
          </a:prstGeom>
        </p:spPr>
      </p:pic>
      <p:pic>
        <p:nvPicPr>
          <p:cNvPr id="35" name="Picture 34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3" y="4179033"/>
            <a:ext cx="606494" cy="564459"/>
          </a:xfrm>
          <a:prstGeom prst="rect">
            <a:avLst/>
          </a:prstGeom>
        </p:spPr>
      </p:pic>
      <p:pic>
        <p:nvPicPr>
          <p:cNvPr id="36" name="Picture 35" descr="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05" y="4319874"/>
            <a:ext cx="812800" cy="499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7" name="Picture 36" descr="serv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5" y="4080263"/>
            <a:ext cx="762000" cy="762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28398" y="459631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54905" y="48163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6176" y="4867198"/>
            <a:ext cx="172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Service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677605" y="2971806"/>
            <a:ext cx="2438400" cy="4699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Policy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3"/>
            <a:endCxn id="49" idx="0"/>
          </p:cNvCxnSpPr>
          <p:nvPr/>
        </p:nvCxnSpPr>
        <p:spPr>
          <a:xfrm flipH="1">
            <a:off x="2124196" y="3372891"/>
            <a:ext cx="1910504" cy="8777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4"/>
            <a:endCxn id="34" idx="0"/>
          </p:cNvCxnSpPr>
          <p:nvPr/>
        </p:nvCxnSpPr>
        <p:spPr>
          <a:xfrm flipH="1">
            <a:off x="4792430" y="3441706"/>
            <a:ext cx="104375" cy="63855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4"/>
            <a:endCxn id="33" idx="0"/>
          </p:cNvCxnSpPr>
          <p:nvPr/>
        </p:nvCxnSpPr>
        <p:spPr>
          <a:xfrm flipH="1">
            <a:off x="4143476" y="3441706"/>
            <a:ext cx="753329" cy="8671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4"/>
            <a:endCxn id="36" idx="0"/>
          </p:cNvCxnSpPr>
          <p:nvPr/>
        </p:nvCxnSpPr>
        <p:spPr>
          <a:xfrm>
            <a:off x="4896805" y="3441706"/>
            <a:ext cx="495300" cy="87816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prox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8" y="4250591"/>
            <a:ext cx="576895" cy="44675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stCxn id="35" idx="3"/>
            <a:endCxn id="49" idx="1"/>
          </p:cNvCxnSpPr>
          <p:nvPr/>
        </p:nvCxnSpPr>
        <p:spPr>
          <a:xfrm>
            <a:off x="1501637" y="4461263"/>
            <a:ext cx="334111" cy="1270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9191" y="4579708"/>
            <a:ext cx="71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3"/>
            <a:endCxn id="12" idx="2"/>
          </p:cNvCxnSpPr>
          <p:nvPr/>
        </p:nvCxnSpPr>
        <p:spPr>
          <a:xfrm flipV="1">
            <a:off x="1438137" y="1835150"/>
            <a:ext cx="1101651" cy="91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0"/>
            <a:endCxn id="11" idx="1"/>
          </p:cNvCxnSpPr>
          <p:nvPr/>
        </p:nvCxnSpPr>
        <p:spPr>
          <a:xfrm flipV="1">
            <a:off x="6549845" y="1797811"/>
            <a:ext cx="930455" cy="373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0"/>
            <a:endCxn id="37" idx="1"/>
          </p:cNvCxnSpPr>
          <p:nvPr/>
        </p:nvCxnSpPr>
        <p:spPr>
          <a:xfrm flipV="1">
            <a:off x="6689615" y="4461263"/>
            <a:ext cx="765290" cy="279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3"/>
            <a:endCxn id="32" idx="2"/>
          </p:cNvCxnSpPr>
          <p:nvPr/>
        </p:nvCxnSpPr>
        <p:spPr>
          <a:xfrm flipV="1">
            <a:off x="2412643" y="4464056"/>
            <a:ext cx="350090" cy="99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7207" y="260350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51614" y="524510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8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7448" y="394138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7447" y="108430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7447" y="2624120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60345" y="656896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71848" y="656896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6399" y="169044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SYN_RCVD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6536" y="169044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SYN_SENT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5" idx="2"/>
          </p:cNvCxnSpPr>
          <p:nvPr/>
        </p:nvCxnSpPr>
        <p:spPr>
          <a:xfrm rot="5400000">
            <a:off x="3517438" y="802298"/>
            <a:ext cx="343387" cy="143291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2"/>
          </p:cNvCxnSpPr>
          <p:nvPr/>
        </p:nvCxnSpPr>
        <p:spPr>
          <a:xfrm rot="16200000" flipH="1">
            <a:off x="4964369" y="788277"/>
            <a:ext cx="343387" cy="1460952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5143" y="7712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Passive Open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9661" y="771248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cxnSp>
        <p:nvCxnSpPr>
          <p:cNvPr id="25" name="Curved Connector 24"/>
          <p:cNvCxnSpPr>
            <a:endCxn id="4" idx="3"/>
          </p:cNvCxnSpPr>
          <p:nvPr/>
        </p:nvCxnSpPr>
        <p:spPr>
          <a:xfrm rot="16200000" flipV="1">
            <a:off x="5044083" y="535159"/>
            <a:ext cx="1164926" cy="1145641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2" idx="0"/>
            <a:endCxn id="4" idx="1"/>
          </p:cNvCxnSpPr>
          <p:nvPr/>
        </p:nvCxnSpPr>
        <p:spPr>
          <a:xfrm rot="5400000" flipH="1" flipV="1">
            <a:off x="2458531" y="391525"/>
            <a:ext cx="1164925" cy="143291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3" idx="0"/>
          </p:cNvCxnSpPr>
          <p:nvPr/>
        </p:nvCxnSpPr>
        <p:spPr>
          <a:xfrm>
            <a:off x="5053725" y="394138"/>
            <a:ext cx="1460950" cy="1296304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1"/>
            <a:endCxn id="12" idx="3"/>
          </p:cNvCxnSpPr>
          <p:nvPr/>
        </p:nvCxnSpPr>
        <p:spPr>
          <a:xfrm flipH="1">
            <a:off x="2972676" y="1821821"/>
            <a:ext cx="289386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endCxn id="6" idx="0"/>
          </p:cNvCxnSpPr>
          <p:nvPr/>
        </p:nvCxnSpPr>
        <p:spPr>
          <a:xfrm>
            <a:off x="2972676" y="1955821"/>
            <a:ext cx="1432910" cy="668299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6" idx="0"/>
          </p:cNvCxnSpPr>
          <p:nvPr/>
        </p:nvCxnSpPr>
        <p:spPr>
          <a:xfrm rot="10800000" flipV="1">
            <a:off x="4405586" y="1955820"/>
            <a:ext cx="1460950" cy="668299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83588" y="684192"/>
            <a:ext cx="81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Active Open</a:t>
            </a:r>
          </a:p>
          <a:p>
            <a:r>
              <a:rPr lang="en-US" sz="1000" dirty="0" smtClean="0"/>
              <a:t>SND (SYN)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0375" y="1028453"/>
            <a:ext cx="703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</a:p>
          <a:p>
            <a:r>
              <a:rPr lang="en-US" sz="1000" dirty="0" smtClean="0"/>
              <a:t>SND (RST)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21206906">
            <a:off x="3018210" y="1275630"/>
            <a:ext cx="9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RECV(SYN)*</a:t>
            </a:r>
          </a:p>
          <a:p>
            <a:r>
              <a:rPr lang="en-US" sz="1000" dirty="0" smtClean="0"/>
              <a:t>SND(SYN+ACK)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590097">
            <a:off x="4974093" y="1429519"/>
            <a:ext cx="68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SND(SYN)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3975857" y="1616004"/>
            <a:ext cx="9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RECV(SYN)*</a:t>
            </a:r>
          </a:p>
          <a:p>
            <a:r>
              <a:rPr lang="en-US" sz="1000" dirty="0" smtClean="0"/>
              <a:t>SND(SYN+ACK)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 rot="1130513">
            <a:off x="3230829" y="2024900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 rot="20823960">
            <a:off x="4804790" y="1994136"/>
            <a:ext cx="101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</a:t>
            </a:r>
            <a:r>
              <a:rPr lang="en-US" sz="1000" dirty="0"/>
              <a:t>SYN+ACK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SND(ACK)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446267" y="868350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>
            <a:off x="1728953" y="404653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Suspending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Curved Connector 117"/>
          <p:cNvCxnSpPr>
            <a:endCxn id="117" idx="0"/>
          </p:cNvCxnSpPr>
          <p:nvPr/>
        </p:nvCxnSpPr>
        <p:spPr>
          <a:xfrm rot="10800000" flipV="1">
            <a:off x="2377093" y="2886878"/>
            <a:ext cx="1380357" cy="1159654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69" idx="1"/>
          </p:cNvCxnSpPr>
          <p:nvPr/>
        </p:nvCxnSpPr>
        <p:spPr>
          <a:xfrm flipV="1">
            <a:off x="3025230" y="4175299"/>
            <a:ext cx="2658826" cy="2612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endCxn id="6" idx="2"/>
          </p:cNvCxnSpPr>
          <p:nvPr/>
        </p:nvCxnSpPr>
        <p:spPr>
          <a:xfrm flipV="1">
            <a:off x="2864069" y="2886878"/>
            <a:ext cx="1541517" cy="1157042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9701317">
            <a:off x="3194592" y="3405103"/>
            <a:ext cx="98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Timeout</a:t>
            </a:r>
          </a:p>
          <a:p>
            <a:r>
              <a:rPr lang="en-US" sz="1000" dirty="0"/>
              <a:t>SND (</a:t>
            </a:r>
            <a:r>
              <a:rPr lang="en-US" sz="1000" dirty="0" smtClean="0"/>
              <a:t>RESUME)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 rot="19440283">
            <a:off x="2508135" y="3190285"/>
            <a:ext cx="1063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RECV(NEW_SYN)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58547" y="4164053"/>
            <a:ext cx="129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RECV(SUSPEND_ACK)</a:t>
            </a:r>
          </a:p>
          <a:p>
            <a:r>
              <a:rPr lang="en-US" sz="1000" dirty="0"/>
              <a:t>RECV(NEW_ACK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69" name="Rectangle 168"/>
          <p:cNvSpPr/>
          <p:nvPr/>
        </p:nvSpPr>
        <p:spPr>
          <a:xfrm>
            <a:off x="5684056" y="4043920"/>
            <a:ext cx="1536383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New_Pending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929096">
            <a:off x="5563005" y="3047567"/>
            <a:ext cx="1241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SND(FIN_REDIRECT)</a:t>
            </a:r>
            <a:endParaRPr lang="en-US" sz="1000" dirty="0"/>
          </a:p>
        </p:txBody>
      </p:sp>
      <p:cxnSp>
        <p:nvCxnSpPr>
          <p:cNvPr id="193" name="Curved Connector 192"/>
          <p:cNvCxnSpPr>
            <a:stCxn id="264" idx="1"/>
            <a:endCxn id="4" idx="1"/>
          </p:cNvCxnSpPr>
          <p:nvPr/>
        </p:nvCxnSpPr>
        <p:spPr>
          <a:xfrm rot="10800000" flipH="1">
            <a:off x="1201930" y="525518"/>
            <a:ext cx="2555518" cy="2151151"/>
          </a:xfrm>
          <a:prstGeom prst="curvedConnector3">
            <a:avLst>
              <a:gd name="adj1" fmla="val 309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6200000">
            <a:off x="424671" y="1865282"/>
            <a:ext cx="1308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RECV(FIN_REDIRECT)</a:t>
            </a:r>
            <a:endParaRPr lang="en-US" sz="1000" dirty="0"/>
          </a:p>
        </p:txBody>
      </p:sp>
      <p:cxnSp>
        <p:nvCxnSpPr>
          <p:cNvPr id="202" name="Curved Connector 201"/>
          <p:cNvCxnSpPr>
            <a:stCxn id="117" idx="1"/>
            <a:endCxn id="117" idx="2"/>
          </p:cNvCxnSpPr>
          <p:nvPr/>
        </p:nvCxnSpPr>
        <p:spPr>
          <a:xfrm rot="10800000" flipH="1" flipV="1">
            <a:off x="1728952" y="4177910"/>
            <a:ext cx="648139" cy="131379"/>
          </a:xfrm>
          <a:prstGeom prst="curvedConnector4">
            <a:avLst>
              <a:gd name="adj1" fmla="val -44730"/>
              <a:gd name="adj2" fmla="val 247333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01369" y="4511861"/>
            <a:ext cx="104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SND(SUSPEND)</a:t>
            </a:r>
          </a:p>
          <a:p>
            <a:r>
              <a:rPr lang="en-US" sz="1000" dirty="0"/>
              <a:t>SND(NEW_ACK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248" name="Curved Connector 247"/>
          <p:cNvCxnSpPr>
            <a:stCxn id="169" idx="0"/>
          </p:cNvCxnSpPr>
          <p:nvPr/>
        </p:nvCxnSpPr>
        <p:spPr>
          <a:xfrm rot="16200000" flipV="1">
            <a:off x="5174465" y="2766137"/>
            <a:ext cx="1157042" cy="1398524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201930" y="2545289"/>
            <a:ext cx="136634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SUSPENDED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765992" y="2399201"/>
            <a:ext cx="1026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RECV(SUSPEND)</a:t>
            </a:r>
          </a:p>
        </p:txBody>
      </p:sp>
      <p:cxnSp>
        <p:nvCxnSpPr>
          <p:cNvPr id="282" name="Curved Connector 281"/>
          <p:cNvCxnSpPr>
            <a:stCxn id="264" idx="1"/>
            <a:endCxn id="264" idx="2"/>
          </p:cNvCxnSpPr>
          <p:nvPr/>
        </p:nvCxnSpPr>
        <p:spPr>
          <a:xfrm rot="10800000" flipH="1" flipV="1">
            <a:off x="1201930" y="2676667"/>
            <a:ext cx="683174" cy="131379"/>
          </a:xfrm>
          <a:prstGeom prst="curvedConnector4">
            <a:avLst>
              <a:gd name="adj1" fmla="val -33461"/>
              <a:gd name="adj2" fmla="val 274000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99634" y="3011041"/>
            <a:ext cx="124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SND(SUSPEND_ACK)</a:t>
            </a:r>
          </a:p>
        </p:txBody>
      </p:sp>
      <p:cxnSp>
        <p:nvCxnSpPr>
          <p:cNvPr id="312" name="Straight Arrow Connector 311"/>
          <p:cNvCxnSpPr>
            <a:endCxn id="264" idx="3"/>
          </p:cNvCxnSpPr>
          <p:nvPr/>
        </p:nvCxnSpPr>
        <p:spPr>
          <a:xfrm flipH="1">
            <a:off x="2568277" y="2645422"/>
            <a:ext cx="1189171" cy="3124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endCxn id="6" idx="1"/>
          </p:cNvCxnSpPr>
          <p:nvPr/>
        </p:nvCxnSpPr>
        <p:spPr>
          <a:xfrm flipV="1">
            <a:off x="2568276" y="2755499"/>
            <a:ext cx="1189171" cy="5254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2370179" y="2768889"/>
            <a:ext cx="989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RECV(RESUME)</a:t>
            </a:r>
            <a:endParaRPr lang="en-US" sz="1000" dirty="0"/>
          </a:p>
        </p:txBody>
      </p:sp>
      <p:cxnSp>
        <p:nvCxnSpPr>
          <p:cNvPr id="341" name="Curved Connector 340"/>
          <p:cNvCxnSpPr>
            <a:stCxn id="6" idx="2"/>
            <a:endCxn id="6" idx="3"/>
          </p:cNvCxnSpPr>
          <p:nvPr/>
        </p:nvCxnSpPr>
        <p:spPr>
          <a:xfrm rot="5400000" flipH="1" flipV="1">
            <a:off x="4663965" y="2497120"/>
            <a:ext cx="131379" cy="648138"/>
          </a:xfrm>
          <a:prstGeom prst="curvedConnector4">
            <a:avLst>
              <a:gd name="adj1" fmla="val -174000"/>
              <a:gd name="adj2" fmla="val 135270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4405585" y="3079084"/>
            <a:ext cx="137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RECV(</a:t>
            </a:r>
            <a:r>
              <a:rPr lang="en-US" sz="1000" dirty="0"/>
              <a:t>SUSPEND_ACK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SND(FIN_REDIRECT)?</a:t>
            </a:r>
            <a:r>
              <a:rPr lang="en-US" sz="1000" dirty="0"/>
              <a:t> SND (RESUME)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573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3450898" y="999467"/>
            <a:ext cx="1944643" cy="1907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201103" y="4114681"/>
            <a:ext cx="1630627" cy="1422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402897" y="3880069"/>
            <a:ext cx="3144344" cy="2165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7448" y="411656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7447" y="1101820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7447" y="3526297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60345" y="674414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71848" y="674414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84438" y="1839345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SYN_RCVD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6536" y="1874381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SYN_SENT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5" idx="1"/>
            <a:endCxn id="9" idx="0"/>
          </p:cNvCxnSpPr>
          <p:nvPr/>
        </p:nvCxnSpPr>
        <p:spPr>
          <a:xfrm rot="10800000" flipV="1">
            <a:off x="1632577" y="1233199"/>
            <a:ext cx="2124870" cy="606146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5143" y="78876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Passive Open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89661" y="788766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cxnSp>
        <p:nvCxnSpPr>
          <p:cNvPr id="15" name="Curved Connector 14"/>
          <p:cNvCxnSpPr>
            <a:stCxn id="10" idx="0"/>
            <a:endCxn id="4" idx="3"/>
          </p:cNvCxnSpPr>
          <p:nvPr/>
        </p:nvCxnSpPr>
        <p:spPr>
          <a:xfrm rot="16200000" flipV="1">
            <a:off x="5118527" y="478233"/>
            <a:ext cx="1331346" cy="146095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0"/>
            <a:endCxn id="4" idx="1"/>
          </p:cNvCxnSpPr>
          <p:nvPr/>
        </p:nvCxnSpPr>
        <p:spPr>
          <a:xfrm rot="5400000" flipH="1" flipV="1">
            <a:off x="2046857" y="128755"/>
            <a:ext cx="1296310" cy="2124871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0" idx="0"/>
          </p:cNvCxnSpPr>
          <p:nvPr/>
        </p:nvCxnSpPr>
        <p:spPr>
          <a:xfrm>
            <a:off x="5056080" y="674414"/>
            <a:ext cx="1458595" cy="1199967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  <a:endCxn id="6" idx="1"/>
          </p:cNvCxnSpPr>
          <p:nvPr/>
        </p:nvCxnSpPr>
        <p:spPr>
          <a:xfrm rot="16200000" flipH="1">
            <a:off x="1917226" y="1817454"/>
            <a:ext cx="1555573" cy="212487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6" idx="3"/>
          </p:cNvCxnSpPr>
          <p:nvPr/>
        </p:nvCxnSpPr>
        <p:spPr>
          <a:xfrm rot="5400000">
            <a:off x="5023932" y="2166932"/>
            <a:ext cx="1520537" cy="1460951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5224" y="935017"/>
            <a:ext cx="1062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Active Open</a:t>
            </a:r>
          </a:p>
          <a:p>
            <a:r>
              <a:rPr lang="en-US" sz="1000" dirty="0" smtClean="0"/>
              <a:t>SND (SYN, [M…])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rot="19634891">
            <a:off x="1892667" y="674710"/>
            <a:ext cx="703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</a:p>
          <a:p>
            <a:r>
              <a:rPr lang="en-US" sz="1000" dirty="0" smtClean="0"/>
              <a:t>SND (RST)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 rot="21054837">
            <a:off x="2381852" y="1324575"/>
            <a:ext cx="97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RECV(SYN, [ ])*</a:t>
            </a:r>
          </a:p>
          <a:p>
            <a:r>
              <a:rPr lang="en-US" sz="1000" dirty="0" smtClean="0"/>
              <a:t>SND(SYN+ACK)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 rot="1911119">
            <a:off x="2114209" y="2998345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rot="18567603">
            <a:off x="5582484" y="2671393"/>
            <a:ext cx="94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RECV(SYNACK)</a:t>
            </a:r>
          </a:p>
          <a:p>
            <a:r>
              <a:rPr lang="en-US" sz="1000" dirty="0" smtClean="0"/>
              <a:t>SND(ACK)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56714" y="733963"/>
            <a:ext cx="602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3759803" y="178680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SYN_FWRD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" idx="2"/>
            <a:endCxn id="60" idx="0"/>
          </p:cNvCxnSpPr>
          <p:nvPr/>
        </p:nvCxnSpPr>
        <p:spPr>
          <a:xfrm>
            <a:off x="4405586" y="1364578"/>
            <a:ext cx="2356" cy="422224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35518" y="1332901"/>
            <a:ext cx="10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RECV(SYN, [H::T])</a:t>
            </a:r>
          </a:p>
          <a:p>
            <a:r>
              <a:rPr lang="en-US" sz="1000" dirty="0" smtClean="0"/>
              <a:t>FWRD(SYN, [T])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573518" y="2469981"/>
            <a:ext cx="167289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SYNACK_FWRD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0" idx="2"/>
            <a:endCxn id="65" idx="0"/>
          </p:cNvCxnSpPr>
          <p:nvPr/>
        </p:nvCxnSpPr>
        <p:spPr>
          <a:xfrm>
            <a:off x="4407942" y="2049560"/>
            <a:ext cx="2025" cy="42042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32564" y="2010860"/>
            <a:ext cx="103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RECV(SYNACK)</a:t>
            </a:r>
          </a:p>
          <a:p>
            <a:r>
              <a:rPr lang="en-US" sz="1000" dirty="0" smtClean="0"/>
              <a:t>FWRD(SYNACK)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65" idx="2"/>
            <a:endCxn id="6" idx="0"/>
          </p:cNvCxnSpPr>
          <p:nvPr/>
        </p:nvCxnSpPr>
        <p:spPr>
          <a:xfrm flipH="1">
            <a:off x="4405586" y="2732739"/>
            <a:ext cx="4381" cy="79355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73995" y="2906484"/>
            <a:ext cx="79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  <a:p>
            <a:r>
              <a:rPr lang="en-US" sz="1000" dirty="0" smtClean="0"/>
              <a:t>FWRD(ACK)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534310" y="4334068"/>
            <a:ext cx="1180488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57447" y="4330413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FIN_FWRD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54178" y="4330413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Close_Wait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5" idx="0"/>
          </p:cNvCxnSpPr>
          <p:nvPr/>
        </p:nvCxnSpPr>
        <p:spPr>
          <a:xfrm>
            <a:off x="4405586" y="3789055"/>
            <a:ext cx="0" cy="54135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38959" y="3803364"/>
            <a:ext cx="1060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RECV(FIN, [H::T])</a:t>
            </a:r>
          </a:p>
          <a:p>
            <a:r>
              <a:rPr lang="en-US" sz="1000" dirty="0" smtClean="0"/>
              <a:t>FWRD(FIN, [T])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3613138" y="5078391"/>
            <a:ext cx="159365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FINACK_FWRD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5" idx="2"/>
            <a:endCxn id="81" idx="0"/>
          </p:cNvCxnSpPr>
          <p:nvPr/>
        </p:nvCxnSpPr>
        <p:spPr>
          <a:xfrm>
            <a:off x="4405586" y="4593171"/>
            <a:ext cx="4381" cy="48522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38959" y="4601930"/>
            <a:ext cx="79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  <a:p>
            <a:r>
              <a:rPr lang="en-US" sz="1000" dirty="0" smtClean="0"/>
              <a:t>FWRD(ACK)</a:t>
            </a:r>
            <a:endParaRPr lang="en-US" sz="1000" dirty="0"/>
          </a:p>
        </p:txBody>
      </p:sp>
      <p:cxnSp>
        <p:nvCxnSpPr>
          <p:cNvPr id="88" name="Straight Arrow Connector 87"/>
          <p:cNvCxnSpPr>
            <a:stCxn id="6" idx="3"/>
            <a:endCxn id="76" idx="0"/>
          </p:cNvCxnSpPr>
          <p:nvPr/>
        </p:nvCxnSpPr>
        <p:spPr>
          <a:xfrm>
            <a:off x="5053724" y="3657676"/>
            <a:ext cx="1948593" cy="67273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953221">
            <a:off x="5642867" y="3601976"/>
            <a:ext cx="87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RECV(FIN, [ ])</a:t>
            </a:r>
          </a:p>
          <a:p>
            <a:r>
              <a:rPr lang="en-US" sz="1000" dirty="0" smtClean="0"/>
              <a:t>SND(ACK)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6361198" y="5078391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Last_ACK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76" idx="2"/>
            <a:endCxn id="93" idx="0"/>
          </p:cNvCxnSpPr>
          <p:nvPr/>
        </p:nvCxnSpPr>
        <p:spPr>
          <a:xfrm>
            <a:off x="7002317" y="4593171"/>
            <a:ext cx="7020" cy="48522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42647" y="4660156"/>
            <a:ext cx="657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SND(FIN)</a:t>
            </a:r>
            <a:endParaRPr lang="en-US" sz="1000" dirty="0"/>
          </a:p>
        </p:txBody>
      </p:sp>
      <p:cxnSp>
        <p:nvCxnSpPr>
          <p:cNvPr id="103" name="Curved Connector 102"/>
          <p:cNvCxnSpPr/>
          <p:nvPr/>
        </p:nvCxnSpPr>
        <p:spPr>
          <a:xfrm flipH="1" flipV="1">
            <a:off x="5053725" y="420409"/>
            <a:ext cx="2603750" cy="4666735"/>
          </a:xfrm>
          <a:prstGeom prst="curvedConnector3">
            <a:avLst>
              <a:gd name="adj1" fmla="val -8780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67666" y="2585171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3613138" y="5782584"/>
            <a:ext cx="159365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FINACK_FWRD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0515" y="5416332"/>
            <a:ext cx="1268112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Time_Wait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32690" y="4330413"/>
            <a:ext cx="1180488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FIN_Wait1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23932" y="5416332"/>
            <a:ext cx="1180488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FIN_Wait2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6" idx="1"/>
            <a:endCxn id="115" idx="0"/>
          </p:cNvCxnSpPr>
          <p:nvPr/>
        </p:nvCxnSpPr>
        <p:spPr>
          <a:xfrm flipH="1">
            <a:off x="2922934" y="3657676"/>
            <a:ext cx="834513" cy="67273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9480290">
            <a:off x="2572705" y="3781564"/>
            <a:ext cx="1032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SND(FIN, [M… ])</a:t>
            </a:r>
          </a:p>
        </p:txBody>
      </p:sp>
      <p:cxnSp>
        <p:nvCxnSpPr>
          <p:cNvPr id="121" name="Straight Arrow Connector 120"/>
          <p:cNvCxnSpPr>
            <a:stCxn id="115" idx="1"/>
            <a:endCxn id="74" idx="3"/>
          </p:cNvCxnSpPr>
          <p:nvPr/>
        </p:nvCxnSpPr>
        <p:spPr>
          <a:xfrm flipH="1">
            <a:off x="1714798" y="4461792"/>
            <a:ext cx="617892" cy="365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23557" y="4089607"/>
            <a:ext cx="7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RECV(FIN)</a:t>
            </a:r>
          </a:p>
          <a:p>
            <a:r>
              <a:rPr lang="en-US" sz="1000" dirty="0" smtClean="0"/>
              <a:t>SND(ACK)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50970" y="4097697"/>
            <a:ext cx="1280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Simultaneous closing</a:t>
            </a:r>
            <a:endParaRPr lang="en-US" sz="1000" dirty="0"/>
          </a:p>
        </p:txBody>
      </p:sp>
      <p:cxnSp>
        <p:nvCxnSpPr>
          <p:cNvPr id="126" name="Straight Arrow Connector 125"/>
          <p:cNvCxnSpPr>
            <a:stCxn id="74" idx="2"/>
            <a:endCxn id="114" idx="0"/>
          </p:cNvCxnSpPr>
          <p:nvPr/>
        </p:nvCxnSpPr>
        <p:spPr>
          <a:xfrm>
            <a:off x="1124554" y="4596826"/>
            <a:ext cx="17" cy="8195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48790" y="4706322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</p:txBody>
      </p:sp>
      <p:cxnSp>
        <p:nvCxnSpPr>
          <p:cNvPr id="130" name="Straight Arrow Connector 129"/>
          <p:cNvCxnSpPr>
            <a:stCxn id="115" idx="2"/>
            <a:endCxn id="114" idx="0"/>
          </p:cNvCxnSpPr>
          <p:nvPr/>
        </p:nvCxnSpPr>
        <p:spPr>
          <a:xfrm flipH="1">
            <a:off x="1124571" y="4593171"/>
            <a:ext cx="1798363" cy="82316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20114419">
            <a:off x="1506785" y="4803110"/>
            <a:ext cx="98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RECV(FIN, ACK)</a:t>
            </a:r>
          </a:p>
          <a:p>
            <a:r>
              <a:rPr lang="en-US" sz="1000" dirty="0" smtClean="0"/>
              <a:t>SND(ACK)</a:t>
            </a:r>
          </a:p>
        </p:txBody>
      </p:sp>
      <p:cxnSp>
        <p:nvCxnSpPr>
          <p:cNvPr id="134" name="Straight Arrow Connector 133"/>
          <p:cNvCxnSpPr>
            <a:stCxn id="116" idx="1"/>
            <a:endCxn id="114" idx="3"/>
          </p:cNvCxnSpPr>
          <p:nvPr/>
        </p:nvCxnSpPr>
        <p:spPr>
          <a:xfrm flipH="1">
            <a:off x="1758627" y="5547711"/>
            <a:ext cx="56530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5" idx="2"/>
            <a:endCxn id="116" idx="0"/>
          </p:cNvCxnSpPr>
          <p:nvPr/>
        </p:nvCxnSpPr>
        <p:spPr>
          <a:xfrm flipH="1">
            <a:off x="2914176" y="4593171"/>
            <a:ext cx="8758" cy="82316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68110" y="4838616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91995" y="5537336"/>
            <a:ext cx="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RECV(FIN)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ND(ACK)</a:t>
            </a:r>
          </a:p>
        </p:txBody>
      </p:sp>
      <p:cxnSp>
        <p:nvCxnSpPr>
          <p:cNvPr id="145" name="Curved Connector 144"/>
          <p:cNvCxnSpPr>
            <a:stCxn id="114" idx="1"/>
            <a:endCxn id="4" idx="0"/>
          </p:cNvCxnSpPr>
          <p:nvPr/>
        </p:nvCxnSpPr>
        <p:spPr>
          <a:xfrm rot="10800000" flipH="1">
            <a:off x="490515" y="411657"/>
            <a:ext cx="3915072" cy="5136055"/>
          </a:xfrm>
          <a:prstGeom prst="curvedConnector4">
            <a:avLst>
              <a:gd name="adj1" fmla="val -5839"/>
              <a:gd name="adj2" fmla="val 104451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58482" y="2875234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982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53689" y="1087042"/>
            <a:ext cx="1692218" cy="597700"/>
          </a:xfrm>
          <a:prstGeom prst="ellipse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Policy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347939" y="1807086"/>
            <a:ext cx="1125051" cy="1705488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723" y="2097304"/>
            <a:ext cx="823880" cy="732778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5400000">
            <a:off x="2763033" y="1820188"/>
            <a:ext cx="1125051" cy="1679284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485918" y="2097303"/>
            <a:ext cx="904053" cy="732779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Function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5196107" y="1811516"/>
            <a:ext cx="1125051" cy="1696628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910320" y="2086807"/>
            <a:ext cx="935587" cy="744363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Function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700" y="1788164"/>
            <a:ext cx="1131276" cy="1737112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351783" y="2080584"/>
            <a:ext cx="928981" cy="729594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845907" y="2076311"/>
            <a:ext cx="761041" cy="754859"/>
          </a:xfrm>
          <a:prstGeom prst="rect">
            <a:avLst/>
          </a:prstGeom>
          <a:solidFill>
            <a:srgbClr val="B9CDE5"/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Agent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80765" y="2080583"/>
            <a:ext cx="808130" cy="729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Agent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89971" y="2084085"/>
            <a:ext cx="775233" cy="745997"/>
          </a:xfrm>
          <a:prstGeom prst="rect">
            <a:avLst/>
          </a:prstGeom>
          <a:solidFill>
            <a:srgbClr val="B9CDE5"/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Agent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81603" y="2094581"/>
            <a:ext cx="871112" cy="745997"/>
          </a:xfrm>
          <a:prstGeom prst="rect">
            <a:avLst/>
          </a:prstGeom>
          <a:solidFill>
            <a:srgbClr val="B9CDE5"/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Agent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6" name="Curved Connector 125"/>
          <p:cNvCxnSpPr>
            <a:stCxn id="89" idx="3"/>
            <a:endCxn id="61" idx="1"/>
          </p:cNvCxnSpPr>
          <p:nvPr/>
        </p:nvCxnSpPr>
        <p:spPr>
          <a:xfrm flipV="1">
            <a:off x="1752715" y="2463693"/>
            <a:ext cx="733203" cy="3887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88" idx="3"/>
            <a:endCxn id="68" idx="1"/>
          </p:cNvCxnSpPr>
          <p:nvPr/>
        </p:nvCxnSpPr>
        <p:spPr>
          <a:xfrm>
            <a:off x="4165204" y="2457084"/>
            <a:ext cx="745116" cy="1905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80" idx="3"/>
            <a:endCxn id="78" idx="1"/>
          </p:cNvCxnSpPr>
          <p:nvPr/>
        </p:nvCxnSpPr>
        <p:spPr>
          <a:xfrm flipV="1">
            <a:off x="6606948" y="2445381"/>
            <a:ext cx="744835" cy="836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" idx="3"/>
            <a:endCxn id="88" idx="0"/>
          </p:cNvCxnSpPr>
          <p:nvPr/>
        </p:nvCxnSpPr>
        <p:spPr>
          <a:xfrm flipH="1">
            <a:off x="3777588" y="1597211"/>
            <a:ext cx="623921" cy="486874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" idx="5"/>
            <a:endCxn id="80" idx="0"/>
          </p:cNvCxnSpPr>
          <p:nvPr/>
        </p:nvCxnSpPr>
        <p:spPr>
          <a:xfrm>
            <a:off x="5598087" y="1597211"/>
            <a:ext cx="628341" cy="4791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3209" y="3121655"/>
            <a:ext cx="72270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165201" y="3121655"/>
            <a:ext cx="74511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6606947" y="3121655"/>
            <a:ext cx="74511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689742" y="2830082"/>
            <a:ext cx="87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Subsession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4108190" y="2841667"/>
            <a:ext cx="87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Subsession</a:t>
            </a:r>
            <a:endParaRPr lang="en-US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565109" y="2840578"/>
            <a:ext cx="87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Subsession</a:t>
            </a:r>
            <a:endParaRPr lang="en-US" sz="1200" dirty="0"/>
          </a:p>
        </p:txBody>
      </p:sp>
      <p:cxnSp>
        <p:nvCxnSpPr>
          <p:cNvPr id="247" name="Straight Arrow Connector 246"/>
          <p:cNvCxnSpPr>
            <a:stCxn id="61" idx="2"/>
          </p:cNvCxnSpPr>
          <p:nvPr/>
        </p:nvCxnSpPr>
        <p:spPr>
          <a:xfrm>
            <a:off x="2937945" y="2830082"/>
            <a:ext cx="0" cy="2769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4910320" y="3131666"/>
            <a:ext cx="169662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68" idx="2"/>
          </p:cNvCxnSpPr>
          <p:nvPr/>
        </p:nvCxnSpPr>
        <p:spPr>
          <a:xfrm>
            <a:off x="5378114" y="2831170"/>
            <a:ext cx="0" cy="26541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H="1">
            <a:off x="7352068" y="3117577"/>
            <a:ext cx="46420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2485918" y="3117577"/>
            <a:ext cx="1679286" cy="140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" idx="2"/>
          </p:cNvCxnSpPr>
          <p:nvPr/>
        </p:nvCxnSpPr>
        <p:spPr>
          <a:xfrm flipV="1">
            <a:off x="469663" y="2830082"/>
            <a:ext cx="0" cy="301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69663" y="3131666"/>
            <a:ext cx="12935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endCxn id="78" idx="2"/>
          </p:cNvCxnSpPr>
          <p:nvPr/>
        </p:nvCxnSpPr>
        <p:spPr>
          <a:xfrm flipV="1">
            <a:off x="7816274" y="2810178"/>
            <a:ext cx="0" cy="32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" idx="2"/>
            <a:endCxn id="89" idx="0"/>
          </p:cNvCxnSpPr>
          <p:nvPr/>
        </p:nvCxnSpPr>
        <p:spPr>
          <a:xfrm flipH="1">
            <a:off x="1317159" y="1385892"/>
            <a:ext cx="2836530" cy="708689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7" idx="0"/>
            <a:endCxn id="4" idx="6"/>
          </p:cNvCxnSpPr>
          <p:nvPr/>
        </p:nvCxnSpPr>
        <p:spPr>
          <a:xfrm flipH="1" flipV="1">
            <a:off x="5845907" y="1385892"/>
            <a:ext cx="2838923" cy="694691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Left Brace 232"/>
          <p:cNvSpPr/>
          <p:nvPr/>
        </p:nvSpPr>
        <p:spPr>
          <a:xfrm rot="16200000">
            <a:off x="3979996" y="-318980"/>
            <a:ext cx="356839" cy="7489044"/>
          </a:xfrm>
          <a:prstGeom prst="leftBrace">
            <a:avLst>
              <a:gd name="adj1" fmla="val 8333"/>
              <a:gd name="adj2" fmla="val 54345"/>
            </a:avLst>
          </a:prstGeom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830773" y="3547743"/>
            <a:ext cx="141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Supersession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931308" y="4072553"/>
            <a:ext cx="1755748" cy="454281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Plane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04848" y="4072553"/>
            <a:ext cx="1755748" cy="4542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76715" y="4072553"/>
            <a:ext cx="1755748" cy="454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9410" y="4072553"/>
            <a:ext cx="2015091" cy="45428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 Plane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1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506" y="1083332"/>
            <a:ext cx="361091" cy="361111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cxnSp>
        <p:nvCxnSpPr>
          <p:cNvPr id="12" name="Straight Arrow Connector 11"/>
          <p:cNvCxnSpPr>
            <a:stCxn id="7" idx="6"/>
            <a:endCxn id="31" idx="2"/>
          </p:cNvCxnSpPr>
          <p:nvPr/>
        </p:nvCxnSpPr>
        <p:spPr>
          <a:xfrm>
            <a:off x="818597" y="1263888"/>
            <a:ext cx="15282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46850" y="1083332"/>
            <a:ext cx="361091" cy="3611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02677" y="364085"/>
            <a:ext cx="361091" cy="361111"/>
          </a:xfrm>
          <a:prstGeom prst="ellipse">
            <a:avLst/>
          </a:prstGeom>
          <a:solidFill>
            <a:srgbClr val="95373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087736" y="1083332"/>
            <a:ext cx="361091" cy="3611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4977080" y="1083332"/>
            <a:ext cx="361091" cy="3611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89907" y="1083332"/>
            <a:ext cx="361091" cy="36111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448827" y="1263888"/>
            <a:ext cx="641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6"/>
            <a:endCxn id="43" idx="2"/>
          </p:cNvCxnSpPr>
          <p:nvPr/>
        </p:nvCxnSpPr>
        <p:spPr>
          <a:xfrm>
            <a:off x="4450998" y="1263888"/>
            <a:ext cx="5260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72491" y="0"/>
            <a:ext cx="771711" cy="36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781740" y="1083332"/>
            <a:ext cx="361091" cy="3611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7" name="Oval 66"/>
          <p:cNvSpPr/>
          <p:nvPr/>
        </p:nvSpPr>
        <p:spPr>
          <a:xfrm>
            <a:off x="7671084" y="1083332"/>
            <a:ext cx="361091" cy="3611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3911" y="1072879"/>
            <a:ext cx="361091" cy="36111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>
            <a:stCxn id="66" idx="6"/>
            <a:endCxn id="68" idx="2"/>
          </p:cNvCxnSpPr>
          <p:nvPr/>
        </p:nvCxnSpPr>
        <p:spPr>
          <a:xfrm flipV="1">
            <a:off x="6142831" y="1253435"/>
            <a:ext cx="641080" cy="10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6"/>
            <a:endCxn id="67" idx="2"/>
          </p:cNvCxnSpPr>
          <p:nvPr/>
        </p:nvCxnSpPr>
        <p:spPr>
          <a:xfrm>
            <a:off x="7145002" y="1253435"/>
            <a:ext cx="526082" cy="10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83911" y="386016"/>
            <a:ext cx="361091" cy="361111"/>
          </a:xfrm>
          <a:prstGeom prst="ellipse">
            <a:avLst/>
          </a:prstGeom>
          <a:solidFill>
            <a:srgbClr val="95373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75235" y="-8618"/>
            <a:ext cx="9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504214" y="-8618"/>
            <a:ext cx="9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cxnSp>
        <p:nvCxnSpPr>
          <p:cNvPr id="87" name="Curved Connector 86"/>
          <p:cNvCxnSpPr>
            <a:stCxn id="7" idx="0"/>
            <a:endCxn id="33" idx="2"/>
          </p:cNvCxnSpPr>
          <p:nvPr/>
        </p:nvCxnSpPr>
        <p:spPr>
          <a:xfrm rot="5400000" flipH="1" flipV="1">
            <a:off x="751019" y="431675"/>
            <a:ext cx="538691" cy="7646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3" idx="6"/>
            <a:endCxn id="31" idx="0"/>
          </p:cNvCxnSpPr>
          <p:nvPr/>
        </p:nvCxnSpPr>
        <p:spPr>
          <a:xfrm>
            <a:off x="1763768" y="544641"/>
            <a:ext cx="763628" cy="53869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38052" y="3640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31879" y="7732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6" name="Curved Connector 95"/>
          <p:cNvCxnSpPr>
            <a:stCxn id="44" idx="1"/>
            <a:endCxn id="41" idx="7"/>
          </p:cNvCxnSpPr>
          <p:nvPr/>
        </p:nvCxnSpPr>
        <p:spPr>
          <a:xfrm rot="16200000" flipV="1">
            <a:off x="3769367" y="762794"/>
            <a:ext cx="12700" cy="746842"/>
          </a:xfrm>
          <a:prstGeom prst="curvedConnector3">
            <a:avLst>
              <a:gd name="adj1" fmla="val 123592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Multiply 96"/>
          <p:cNvSpPr/>
          <p:nvPr/>
        </p:nvSpPr>
        <p:spPr>
          <a:xfrm>
            <a:off x="1257170" y="1055772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urved Connector 98"/>
          <p:cNvCxnSpPr>
            <a:stCxn id="41" idx="5"/>
            <a:endCxn id="44" idx="3"/>
          </p:cNvCxnSpPr>
          <p:nvPr/>
        </p:nvCxnSpPr>
        <p:spPr>
          <a:xfrm rot="16200000" flipH="1">
            <a:off x="3769367" y="1018139"/>
            <a:ext cx="12700" cy="746842"/>
          </a:xfrm>
          <a:prstGeom prst="curvedConnector3">
            <a:avLst>
              <a:gd name="adj1" fmla="val 1039827"/>
            </a:avLst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47478" y="6864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448827" y="11610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5" name="Curved Connector 104"/>
          <p:cNvCxnSpPr>
            <a:stCxn id="41" idx="0"/>
            <a:endCxn id="43" idx="0"/>
          </p:cNvCxnSpPr>
          <p:nvPr/>
        </p:nvCxnSpPr>
        <p:spPr>
          <a:xfrm rot="5400000" flipH="1" flipV="1">
            <a:off x="4212954" y="138660"/>
            <a:ext cx="12700" cy="1889344"/>
          </a:xfrm>
          <a:prstGeom prst="curvedConnector3">
            <a:avLst>
              <a:gd name="adj1" fmla="val 483948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64798" y="4039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8" name="Multiply 107"/>
          <p:cNvSpPr/>
          <p:nvPr/>
        </p:nvSpPr>
        <p:spPr>
          <a:xfrm>
            <a:off x="3402296" y="1031191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62784" y="9579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Multiply 110"/>
          <p:cNvSpPr/>
          <p:nvPr/>
        </p:nvSpPr>
        <p:spPr>
          <a:xfrm>
            <a:off x="4450998" y="1057400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80798" y="7732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3" name="Curved Connector 112"/>
          <p:cNvCxnSpPr>
            <a:stCxn id="66" idx="0"/>
            <a:endCxn id="74" idx="2"/>
          </p:cNvCxnSpPr>
          <p:nvPr/>
        </p:nvCxnSpPr>
        <p:spPr>
          <a:xfrm rot="5400000" flipH="1" flipV="1">
            <a:off x="6114718" y="414140"/>
            <a:ext cx="516760" cy="8216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74" idx="6"/>
            <a:endCxn id="67" idx="0"/>
          </p:cNvCxnSpPr>
          <p:nvPr/>
        </p:nvCxnSpPr>
        <p:spPr>
          <a:xfrm>
            <a:off x="7145002" y="566572"/>
            <a:ext cx="706628" cy="51676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68" idx="1"/>
            <a:endCxn id="66" idx="7"/>
          </p:cNvCxnSpPr>
          <p:nvPr/>
        </p:nvCxnSpPr>
        <p:spPr>
          <a:xfrm rot="16200000" flipH="1" flipV="1">
            <a:off x="6458144" y="757567"/>
            <a:ext cx="10453" cy="746842"/>
          </a:xfrm>
          <a:prstGeom prst="curvedConnector3">
            <a:avLst>
              <a:gd name="adj1" fmla="val -257374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66" idx="5"/>
            <a:endCxn id="68" idx="3"/>
          </p:cNvCxnSpPr>
          <p:nvPr/>
        </p:nvCxnSpPr>
        <p:spPr>
          <a:xfrm rot="5400000" flipH="1" flipV="1">
            <a:off x="6458144" y="1012913"/>
            <a:ext cx="10453" cy="746842"/>
          </a:xfrm>
          <a:prstGeom prst="curvedConnector3">
            <a:avLst>
              <a:gd name="adj1" fmla="val -1144227"/>
            </a:avLst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82251" y="5785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016903" y="1332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0" name="Multiply 129"/>
          <p:cNvSpPr/>
          <p:nvPr/>
        </p:nvSpPr>
        <p:spPr>
          <a:xfrm>
            <a:off x="6112904" y="1042567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061061" y="387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385843" y="9535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5" name="Multiply 134"/>
          <p:cNvSpPr/>
          <p:nvPr/>
        </p:nvSpPr>
        <p:spPr>
          <a:xfrm>
            <a:off x="7145002" y="1022966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195907" y="8133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55733" y="2166872"/>
            <a:ext cx="11894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5733" y="2193892"/>
            <a:ext cx="122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Three-way </a:t>
            </a:r>
          </a:p>
          <a:p>
            <a:r>
              <a:rPr lang="en-US" dirty="0" smtClean="0"/>
              <a:t>Handshake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956773" y="2161072"/>
            <a:ext cx="7714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07941" y="2205635"/>
            <a:ext cx="125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Close Old </a:t>
            </a:r>
          </a:p>
          <a:p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5090928" y="2162244"/>
            <a:ext cx="731151" cy="7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956244" y="2196625"/>
            <a:ext cx="110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Migration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7211205" y="2152062"/>
            <a:ext cx="84638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96528" y="2196625"/>
            <a:ext cx="110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Approved</a:t>
            </a:r>
            <a:endParaRPr lang="en-US" dirty="0"/>
          </a:p>
        </p:txBody>
      </p:sp>
      <p:sp>
        <p:nvSpPr>
          <p:cNvPr id="58" name="Multiply 57"/>
          <p:cNvSpPr/>
          <p:nvPr/>
        </p:nvSpPr>
        <p:spPr>
          <a:xfrm>
            <a:off x="3071475" y="1948845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047623" y="2597705"/>
            <a:ext cx="255993" cy="25426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84471" y="2795923"/>
            <a:ext cx="102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Signaling</a:t>
            </a:r>
          </a:p>
          <a:p>
            <a:pPr algn="ctr"/>
            <a:r>
              <a:rPr lang="en-US" dirty="0" smtClean="0"/>
              <a:t>Point</a:t>
            </a:r>
          </a:p>
        </p:txBody>
      </p:sp>
      <p:sp>
        <p:nvSpPr>
          <p:cNvPr id="61" name="Oval 60"/>
          <p:cNvSpPr/>
          <p:nvPr/>
        </p:nvSpPr>
        <p:spPr>
          <a:xfrm>
            <a:off x="4412832" y="2597704"/>
            <a:ext cx="255993" cy="254261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024918" y="2795922"/>
            <a:ext cx="10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Initiating</a:t>
            </a:r>
          </a:p>
          <a:p>
            <a:pPr algn="ctr"/>
            <a:r>
              <a:rPr lang="en-US" dirty="0" smtClean="0"/>
              <a:t>Point</a:t>
            </a:r>
          </a:p>
        </p:txBody>
      </p:sp>
      <p:sp>
        <p:nvSpPr>
          <p:cNvPr id="64" name="Oval 63"/>
          <p:cNvSpPr/>
          <p:nvPr/>
        </p:nvSpPr>
        <p:spPr>
          <a:xfrm>
            <a:off x="6489887" y="2585962"/>
            <a:ext cx="255993" cy="254261"/>
          </a:xfrm>
          <a:prstGeom prst="ellipse">
            <a:avLst/>
          </a:prstGeom>
          <a:solidFill>
            <a:srgbClr val="953735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88009" y="2792481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Right</a:t>
            </a:r>
          </a:p>
          <a:p>
            <a:pPr algn="ctr"/>
            <a:r>
              <a:rPr lang="en-US" dirty="0" smtClean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4048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618</Words>
  <Application>Microsoft Macintosh PowerPoint</Application>
  <PresentationFormat>On-screen Show (4:3)</PresentationFormat>
  <Paragraphs>297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Zou</dc:creator>
  <cp:lastModifiedBy>Kelvin Zou</cp:lastModifiedBy>
  <cp:revision>172</cp:revision>
  <dcterms:created xsi:type="dcterms:W3CDTF">2014-12-03T19:26:40Z</dcterms:created>
  <dcterms:modified xsi:type="dcterms:W3CDTF">2015-01-16T16:32:49Z</dcterms:modified>
</cp:coreProperties>
</file>