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28" autoAdjust="0"/>
  </p:normalViewPr>
  <p:slideViewPr>
    <p:cSldViewPr snapToGrid="0" snapToObjects="1">
      <p:cViewPr varScale="1">
        <p:scale>
          <a:sx n="113" d="100"/>
          <a:sy n="113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8FDB-AD10-D847-AA32-371DED5330B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66CB-8FCF-6046-816D-B592D64F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6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8FDB-AD10-D847-AA32-371DED5330B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66CB-8FCF-6046-816D-B592D64F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9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8FDB-AD10-D847-AA32-371DED5330B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66CB-8FCF-6046-816D-B592D64F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8FDB-AD10-D847-AA32-371DED5330B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66CB-8FCF-6046-816D-B592D64F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9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8FDB-AD10-D847-AA32-371DED5330B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66CB-8FCF-6046-816D-B592D64F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1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8FDB-AD10-D847-AA32-371DED5330B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66CB-8FCF-6046-816D-B592D64F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2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8FDB-AD10-D847-AA32-371DED5330B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66CB-8FCF-6046-816D-B592D64F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8FDB-AD10-D847-AA32-371DED5330B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66CB-8FCF-6046-816D-B592D64F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8FDB-AD10-D847-AA32-371DED5330B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66CB-8FCF-6046-816D-B592D64F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5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8FDB-AD10-D847-AA32-371DED5330B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66CB-8FCF-6046-816D-B592D64F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8FDB-AD10-D847-AA32-371DED5330B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66CB-8FCF-6046-816D-B592D64F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8FDB-AD10-D847-AA32-371DED5330BB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66CB-8FCF-6046-816D-B592D64F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5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327562" y="0"/>
            <a:ext cx="1607119" cy="31229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89230" y="6914"/>
            <a:ext cx="2638332" cy="3115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55750" y="0"/>
            <a:ext cx="1733480" cy="31229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0509" y="6914"/>
            <a:ext cx="2225241" cy="31159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22962" y="2741069"/>
            <a:ext cx="72714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1050" y="2753572"/>
            <a:ext cx="49901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6114" y="2740861"/>
            <a:ext cx="78739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77195" y="149423"/>
            <a:ext cx="747084" cy="5105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A;a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B;b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955515" y="207240"/>
            <a:ext cx="888342" cy="441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A;a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(M1;b)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9" idx="3"/>
            <a:endCxn id="32" idx="1"/>
          </p:cNvCxnSpPr>
          <p:nvPr/>
        </p:nvCxnSpPr>
        <p:spPr>
          <a:xfrm>
            <a:off x="2843857" y="427983"/>
            <a:ext cx="668912" cy="69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512769" y="253114"/>
            <a:ext cx="1053976" cy="4886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(M1;m1)</a:t>
            </a:r>
          </a:p>
          <a:p>
            <a:pPr algn="ctr"/>
            <a:r>
              <a:rPr lang="en-US" dirty="0" smtClean="0"/>
              <a:t>(M2;k)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4" idx="3"/>
            <a:endCxn id="19" idx="1"/>
          </p:cNvCxnSpPr>
          <p:nvPr/>
        </p:nvCxnSpPr>
        <p:spPr>
          <a:xfrm>
            <a:off x="1624279" y="404693"/>
            <a:ext cx="331236" cy="23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239588" y="286952"/>
            <a:ext cx="1053976" cy="4886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(M1;m1)</a:t>
            </a:r>
          </a:p>
          <a:p>
            <a:pPr algn="ctr"/>
            <a:r>
              <a:rPr lang="en-US" dirty="0" smtClean="0"/>
              <a:t>(M2;m2)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767123" y="2754629"/>
            <a:ext cx="49901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32" idx="3"/>
            <a:endCxn id="70" idx="1"/>
          </p:cNvCxnSpPr>
          <p:nvPr/>
        </p:nvCxnSpPr>
        <p:spPr>
          <a:xfrm>
            <a:off x="4566745" y="497418"/>
            <a:ext cx="672843" cy="3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6952721" y="356623"/>
            <a:ext cx="1150303" cy="458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(M2;</a:t>
            </a:r>
            <a:r>
              <a:rPr lang="en-US" dirty="0" smtClean="0"/>
              <a:t>m2’)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B;b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6966412" y="1604212"/>
            <a:ext cx="1136611" cy="4886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/>
              <a:t>B</a:t>
            </a:r>
            <a:r>
              <a:rPr lang="en-US" dirty="0" err="1" smtClean="0"/>
              <a:t>;b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(M2;</a:t>
            </a:r>
            <a:r>
              <a:rPr lang="en-US" dirty="0" smtClean="0"/>
              <a:t>m2’)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70" idx="3"/>
            <a:endCxn id="85" idx="1"/>
          </p:cNvCxnSpPr>
          <p:nvPr/>
        </p:nvCxnSpPr>
        <p:spPr>
          <a:xfrm>
            <a:off x="6293564" y="531256"/>
            <a:ext cx="659157" cy="54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856114" y="980345"/>
            <a:ext cx="99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SYN-ACK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5628007" y="1630580"/>
            <a:ext cx="1053976" cy="4886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(M2;m2)</a:t>
            </a:r>
          </a:p>
          <a:p>
            <a:pPr algn="ctr"/>
            <a:r>
              <a:rPr lang="en-US" dirty="0" smtClean="0"/>
              <a:t>(M1;m1)</a:t>
            </a:r>
            <a:endParaRPr lang="en-US" dirty="0"/>
          </a:p>
        </p:txBody>
      </p:sp>
      <p:cxnSp>
        <p:nvCxnSpPr>
          <p:cNvPr id="113" name="Straight Arrow Connector 112"/>
          <p:cNvCxnSpPr>
            <a:stCxn id="87" idx="1"/>
            <a:endCxn id="111" idx="3"/>
          </p:cNvCxnSpPr>
          <p:nvPr/>
        </p:nvCxnSpPr>
        <p:spPr>
          <a:xfrm flipH="1">
            <a:off x="6681983" y="1848516"/>
            <a:ext cx="284429" cy="26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3485345" y="1664170"/>
            <a:ext cx="1053976" cy="4886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(M2;m2)</a:t>
            </a:r>
          </a:p>
          <a:p>
            <a:pPr algn="ctr"/>
            <a:r>
              <a:rPr lang="en-US" dirty="0" smtClean="0"/>
              <a:t>(M1;m1)</a:t>
            </a:r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849147" y="1708200"/>
            <a:ext cx="685260" cy="441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B;b</a:t>
            </a:r>
            <a:r>
              <a:rPr lang="en-US" dirty="0" smtClean="0"/>
              <a:t>)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A;a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0" name="Straight Arrow Connector 119"/>
          <p:cNvCxnSpPr>
            <a:stCxn id="111" idx="1"/>
            <a:endCxn id="114" idx="3"/>
          </p:cNvCxnSpPr>
          <p:nvPr/>
        </p:nvCxnSpPr>
        <p:spPr>
          <a:xfrm flipH="1">
            <a:off x="4539321" y="1874884"/>
            <a:ext cx="1088686" cy="33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894381" y="608582"/>
            <a:ext cx="826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</a:t>
            </a:r>
          </a:p>
          <a:p>
            <a:r>
              <a:rPr lang="en-US" dirty="0" smtClean="0"/>
              <a:t>Source </a:t>
            </a:r>
          </a:p>
          <a:p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617994" y="603905"/>
            <a:ext cx="1263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</a:t>
            </a:r>
          </a:p>
          <a:p>
            <a:r>
              <a:rPr lang="en-US" dirty="0" smtClean="0"/>
              <a:t>Destination</a:t>
            </a:r>
            <a:endParaRPr lang="en-US" dirty="0" smtClean="0"/>
          </a:p>
          <a:p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128521" y="660095"/>
            <a:ext cx="1263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Restore</a:t>
            </a:r>
          </a:p>
          <a:p>
            <a:r>
              <a:rPr lang="en-US" dirty="0" smtClean="0"/>
              <a:t>Destination</a:t>
            </a:r>
            <a:endParaRPr lang="en-US" dirty="0" smtClean="0"/>
          </a:p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4797350" y="1875843"/>
            <a:ext cx="1263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</a:p>
          <a:p>
            <a:r>
              <a:rPr lang="en-US" dirty="0" smtClean="0"/>
              <a:t>Destination</a:t>
            </a:r>
            <a:endParaRPr lang="en-US" dirty="0" smtClean="0"/>
          </a:p>
          <a:p>
            <a:r>
              <a:rPr lang="en-US" dirty="0" smtClean="0"/>
              <a:t>Port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55515" y="1691363"/>
            <a:ext cx="888342" cy="4414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(M1;b)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A;a</a:t>
            </a:r>
            <a:r>
              <a:rPr lang="en-US" dirty="0" smtClean="0"/>
              <a:t>)</a:t>
            </a:r>
          </a:p>
        </p:txBody>
      </p:sp>
      <p:cxnSp>
        <p:nvCxnSpPr>
          <p:cNvPr id="18" name="Straight Arrow Connector 17"/>
          <p:cNvCxnSpPr>
            <a:stCxn id="114" idx="1"/>
            <a:endCxn id="40" idx="3"/>
          </p:cNvCxnSpPr>
          <p:nvPr/>
        </p:nvCxnSpPr>
        <p:spPr>
          <a:xfrm flipH="1">
            <a:off x="2843857" y="1908474"/>
            <a:ext cx="641488" cy="3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0" idx="1"/>
            <a:endCxn id="116" idx="3"/>
          </p:cNvCxnSpPr>
          <p:nvPr/>
        </p:nvCxnSpPr>
        <p:spPr>
          <a:xfrm flipH="1">
            <a:off x="1534407" y="1912106"/>
            <a:ext cx="421108" cy="16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40852" y="703346"/>
            <a:ext cx="126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Rewrite</a:t>
            </a:r>
          </a:p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66657" y="2152778"/>
            <a:ext cx="126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Restore</a:t>
            </a:r>
          </a:p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17" name="Curved Connector 16"/>
          <p:cNvCxnSpPr>
            <a:stCxn id="85" idx="3"/>
            <a:endCxn id="87" idx="3"/>
          </p:cNvCxnSpPr>
          <p:nvPr/>
        </p:nvCxnSpPr>
        <p:spPr>
          <a:xfrm flipH="1">
            <a:off x="8103023" y="586106"/>
            <a:ext cx="1" cy="1262410"/>
          </a:xfrm>
          <a:prstGeom prst="curvedConnector3">
            <a:avLst>
              <a:gd name="adj1" fmla="val -228600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0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125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princeton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Zou</dc:creator>
  <cp:lastModifiedBy>Kelvin Zou</cp:lastModifiedBy>
  <cp:revision>54</cp:revision>
  <dcterms:created xsi:type="dcterms:W3CDTF">2014-12-04T00:10:32Z</dcterms:created>
  <dcterms:modified xsi:type="dcterms:W3CDTF">2014-12-08T16:02:05Z</dcterms:modified>
</cp:coreProperties>
</file>