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FE609-8882-458D-93A0-9FE136FC91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76B88B-6451-4D32-83A5-AEDA3FD0C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Given a folder of 1400 point clouds, how can we sort them in a way such that order doesn’t matter. Preferably, similar point clouds closer to each other, and dissimilar ones farther away</a:t>
          </a:r>
        </a:p>
      </dgm:t>
    </dgm:pt>
    <dgm:pt modelId="{5B08DC14-4D33-4EBE-B1A2-3CA3FC12882B}" type="parTrans" cxnId="{C83442C2-8FA1-47A0-9F7F-740EA486C8D7}">
      <dgm:prSet/>
      <dgm:spPr/>
      <dgm:t>
        <a:bodyPr/>
        <a:lstStyle/>
        <a:p>
          <a:endParaRPr lang="en-US"/>
        </a:p>
      </dgm:t>
    </dgm:pt>
    <dgm:pt modelId="{7CC3BD0E-B65F-4318-A931-051AFB100197}" type="sibTrans" cxnId="{C83442C2-8FA1-47A0-9F7F-740EA486C8D7}">
      <dgm:prSet/>
      <dgm:spPr/>
      <dgm:t>
        <a:bodyPr/>
        <a:lstStyle/>
        <a:p>
          <a:endParaRPr lang="en-US"/>
        </a:p>
      </dgm:t>
    </dgm:pt>
    <dgm:pt modelId="{214C2A5B-AD10-4190-95E1-BE68FED51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Past ideas have included contrastive learning</a:t>
          </a:r>
        </a:p>
      </dgm:t>
    </dgm:pt>
    <dgm:pt modelId="{8FD86093-D660-428F-8223-8B6873C78B56}" type="parTrans" cxnId="{D72623E5-B577-4D4A-9156-A7D4D3641356}">
      <dgm:prSet/>
      <dgm:spPr/>
      <dgm:t>
        <a:bodyPr/>
        <a:lstStyle/>
        <a:p>
          <a:endParaRPr lang="en-US"/>
        </a:p>
      </dgm:t>
    </dgm:pt>
    <dgm:pt modelId="{D2F2A94F-C061-43B4-9C3C-DD8FF899999D}" type="sibTrans" cxnId="{D72623E5-B577-4D4A-9156-A7D4D3641356}">
      <dgm:prSet/>
      <dgm:spPr/>
      <dgm:t>
        <a:bodyPr/>
        <a:lstStyle/>
        <a:p>
          <a:endParaRPr lang="en-US"/>
        </a:p>
      </dgm:t>
    </dgm:pt>
    <dgm:pt modelId="{B63F9279-997B-4552-8BDE-586634F7A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2: Given the sorted point clouds, how can we interpolate smoothly between each one of them</a:t>
          </a:r>
        </a:p>
      </dgm:t>
    </dgm:pt>
    <dgm:pt modelId="{E714B0D2-0AEA-43F8-8219-08187234FD14}" type="parTrans" cxnId="{174D574C-45FE-4E10-A3DD-18A5781CB7C8}">
      <dgm:prSet/>
      <dgm:spPr/>
      <dgm:t>
        <a:bodyPr/>
        <a:lstStyle/>
        <a:p>
          <a:endParaRPr lang="en-US"/>
        </a:p>
      </dgm:t>
    </dgm:pt>
    <dgm:pt modelId="{43A19A4E-EC22-432F-9F80-B2E47AE05626}" type="sibTrans" cxnId="{174D574C-45FE-4E10-A3DD-18A5781CB7C8}">
      <dgm:prSet/>
      <dgm:spPr/>
      <dgm:t>
        <a:bodyPr/>
        <a:lstStyle/>
        <a:p>
          <a:endParaRPr lang="en-US"/>
        </a:p>
      </dgm:t>
    </dgm:pt>
    <dgm:pt modelId="{157B8372-CC55-48F3-B791-ADDB3B2D15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using a linear interpolation function. (learn my own t value implicitly)</a:t>
          </a:r>
        </a:p>
      </dgm:t>
    </dgm:pt>
    <dgm:pt modelId="{600BAA1D-F9B5-4341-8815-B60E9E03D42C}" type="parTrans" cxnId="{B5248673-2458-4D15-8199-C1B0B33BE9B8}">
      <dgm:prSet/>
      <dgm:spPr/>
      <dgm:t>
        <a:bodyPr/>
        <a:lstStyle/>
        <a:p>
          <a:endParaRPr lang="en-US"/>
        </a:p>
      </dgm:t>
    </dgm:pt>
    <dgm:pt modelId="{2198A4AD-1998-4FF2-AF50-38E159BBFD5A}" type="sibTrans" cxnId="{B5248673-2458-4D15-8199-C1B0B33BE9B8}">
      <dgm:prSet/>
      <dgm:spPr/>
      <dgm:t>
        <a:bodyPr/>
        <a:lstStyle/>
        <a:p>
          <a:endParaRPr lang="en-US"/>
        </a:p>
      </dgm:t>
    </dgm:pt>
    <dgm:pt modelId="{FB737645-B19F-4F2C-B084-74FBE74BA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Lipschitz regularization</a:t>
          </a:r>
        </a:p>
      </dgm:t>
    </dgm:pt>
    <dgm:pt modelId="{06D5AD3C-109C-4F09-A0A4-FD47C6C0EE12}" type="parTrans" cxnId="{059A4A28-821A-46EC-BDCC-C0F845674677}">
      <dgm:prSet/>
      <dgm:spPr/>
      <dgm:t>
        <a:bodyPr/>
        <a:lstStyle/>
        <a:p>
          <a:endParaRPr lang="en-US"/>
        </a:p>
      </dgm:t>
    </dgm:pt>
    <dgm:pt modelId="{D1B17A47-D2C4-4F5B-939F-B7018FDBA621}" type="sibTrans" cxnId="{059A4A28-821A-46EC-BDCC-C0F845674677}">
      <dgm:prSet/>
      <dgm:spPr/>
      <dgm:t>
        <a:bodyPr/>
        <a:lstStyle/>
        <a:p>
          <a:endParaRPr lang="en-US"/>
        </a:p>
      </dgm:t>
    </dgm:pt>
    <dgm:pt modelId="{809AA059-1EFF-468D-B240-1020C6854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3: Given a new point cloud, how can we feed it to our model such that a scalar t_value is returned. This will be the most similar interpolation to the new point cloud</a:t>
          </a:r>
        </a:p>
      </dgm:t>
    </dgm:pt>
    <dgm:pt modelId="{BA49085B-4EEB-44C7-9DA6-2EAA3E917F7C}" type="parTrans" cxnId="{2DA6B041-8D38-4C82-B4B9-B6A009DF9E99}">
      <dgm:prSet/>
      <dgm:spPr/>
      <dgm:t>
        <a:bodyPr/>
        <a:lstStyle/>
        <a:p>
          <a:endParaRPr lang="en-US"/>
        </a:p>
      </dgm:t>
    </dgm:pt>
    <dgm:pt modelId="{4920AA80-DA24-4488-A91F-CBD098678B89}" type="sibTrans" cxnId="{2DA6B041-8D38-4C82-B4B9-B6A009DF9E99}">
      <dgm:prSet/>
      <dgm:spPr/>
      <dgm:t>
        <a:bodyPr/>
        <a:lstStyle/>
        <a:p>
          <a:endParaRPr lang="en-US"/>
        </a:p>
      </dgm:t>
    </dgm:pt>
    <dgm:pt modelId="{6726A641-234E-4544-96BA-05DD4FE16BB2}" type="pres">
      <dgm:prSet presAssocID="{9F8FE609-8882-458D-93A0-9FE136FC91B8}" presName="root" presStyleCnt="0">
        <dgm:presLayoutVars>
          <dgm:dir/>
          <dgm:resizeHandles val="exact"/>
        </dgm:presLayoutVars>
      </dgm:prSet>
      <dgm:spPr/>
    </dgm:pt>
    <dgm:pt modelId="{BC142940-65D8-4D14-9A80-F019A60BBDB1}" type="pres">
      <dgm:prSet presAssocID="{A976B88B-6451-4D32-83A5-AEDA3FD0C5F9}" presName="compNode" presStyleCnt="0"/>
      <dgm:spPr/>
    </dgm:pt>
    <dgm:pt modelId="{CC308FE2-DCD8-4BFB-A9AC-7B2E9A164018}" type="pres">
      <dgm:prSet presAssocID="{A976B88B-6451-4D32-83A5-AEDA3FD0C5F9}" presName="bgRect" presStyleLbl="bgShp" presStyleIdx="0" presStyleCnt="3"/>
      <dgm:spPr/>
    </dgm:pt>
    <dgm:pt modelId="{C2CFD493-C1C2-4A86-833C-4C91859C39C1}" type="pres">
      <dgm:prSet presAssocID="{A976B88B-6451-4D32-83A5-AEDA3FD0C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071FAA9-6690-49D0-938F-795E933F0B78}" type="pres">
      <dgm:prSet presAssocID="{A976B88B-6451-4D32-83A5-AEDA3FD0C5F9}" presName="spaceRect" presStyleCnt="0"/>
      <dgm:spPr/>
    </dgm:pt>
    <dgm:pt modelId="{881EE45D-6F2B-477D-A736-0C310F4ABA61}" type="pres">
      <dgm:prSet presAssocID="{A976B88B-6451-4D32-83A5-AEDA3FD0C5F9}" presName="parTx" presStyleLbl="revTx" presStyleIdx="0" presStyleCnt="5">
        <dgm:presLayoutVars>
          <dgm:chMax val="0"/>
          <dgm:chPref val="0"/>
        </dgm:presLayoutVars>
      </dgm:prSet>
      <dgm:spPr/>
    </dgm:pt>
    <dgm:pt modelId="{36D51AF4-8389-476E-91E2-6538163ECD57}" type="pres">
      <dgm:prSet presAssocID="{A976B88B-6451-4D32-83A5-AEDA3FD0C5F9}" presName="desTx" presStyleLbl="revTx" presStyleIdx="1" presStyleCnt="5">
        <dgm:presLayoutVars/>
      </dgm:prSet>
      <dgm:spPr/>
    </dgm:pt>
    <dgm:pt modelId="{F5C90A44-CBAE-474D-99FB-FDBB75B1DCD3}" type="pres">
      <dgm:prSet presAssocID="{7CC3BD0E-B65F-4318-A931-051AFB100197}" presName="sibTrans" presStyleCnt="0"/>
      <dgm:spPr/>
    </dgm:pt>
    <dgm:pt modelId="{DEF57847-BAC1-4973-9149-5ACBC992227D}" type="pres">
      <dgm:prSet presAssocID="{B63F9279-997B-4552-8BDE-586634F7A6CF}" presName="compNode" presStyleCnt="0"/>
      <dgm:spPr/>
    </dgm:pt>
    <dgm:pt modelId="{D8CC8C0F-6EA7-4D16-A576-E06C6423DD80}" type="pres">
      <dgm:prSet presAssocID="{B63F9279-997B-4552-8BDE-586634F7A6CF}" presName="bgRect" presStyleLbl="bgShp" presStyleIdx="1" presStyleCnt="3"/>
      <dgm:spPr/>
    </dgm:pt>
    <dgm:pt modelId="{2728668A-F8E4-43C7-A93E-E761DBC69DDE}" type="pres">
      <dgm:prSet presAssocID="{B63F9279-997B-4552-8BDE-586634F7A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01821ED-5DB3-460A-9966-E49914B654BE}" type="pres">
      <dgm:prSet presAssocID="{B63F9279-997B-4552-8BDE-586634F7A6CF}" presName="spaceRect" presStyleCnt="0"/>
      <dgm:spPr/>
    </dgm:pt>
    <dgm:pt modelId="{D1DB8AC1-4787-492A-BEBA-1FC107961E52}" type="pres">
      <dgm:prSet presAssocID="{B63F9279-997B-4552-8BDE-586634F7A6CF}" presName="parTx" presStyleLbl="revTx" presStyleIdx="2" presStyleCnt="5">
        <dgm:presLayoutVars>
          <dgm:chMax val="0"/>
          <dgm:chPref val="0"/>
        </dgm:presLayoutVars>
      </dgm:prSet>
      <dgm:spPr/>
    </dgm:pt>
    <dgm:pt modelId="{E4F316F4-DDF3-4D0C-8569-EF508BF77248}" type="pres">
      <dgm:prSet presAssocID="{B63F9279-997B-4552-8BDE-586634F7A6CF}" presName="desTx" presStyleLbl="revTx" presStyleIdx="3" presStyleCnt="5">
        <dgm:presLayoutVars/>
      </dgm:prSet>
      <dgm:spPr/>
    </dgm:pt>
    <dgm:pt modelId="{E5520863-2A37-4E10-841C-14B5CEB1F70C}" type="pres">
      <dgm:prSet presAssocID="{43A19A4E-EC22-432F-9F80-B2E47AE05626}" presName="sibTrans" presStyleCnt="0"/>
      <dgm:spPr/>
    </dgm:pt>
    <dgm:pt modelId="{0A7D1992-B8F5-4350-94B4-E2BDB022EDCD}" type="pres">
      <dgm:prSet presAssocID="{809AA059-1EFF-468D-B240-1020C68540D6}" presName="compNode" presStyleCnt="0"/>
      <dgm:spPr/>
    </dgm:pt>
    <dgm:pt modelId="{62E631C3-1F5B-414C-92A7-784703BE54FB}" type="pres">
      <dgm:prSet presAssocID="{809AA059-1EFF-468D-B240-1020C68540D6}" presName="bgRect" presStyleLbl="bgShp" presStyleIdx="2" presStyleCnt="3"/>
      <dgm:spPr/>
    </dgm:pt>
    <dgm:pt modelId="{A592022E-9908-4AD8-ABC8-DC4F4AA3DE68}" type="pres">
      <dgm:prSet presAssocID="{809AA059-1EFF-468D-B240-1020C68540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52B83A3-BF59-41B9-9FA3-B26ACC0F0E50}" type="pres">
      <dgm:prSet presAssocID="{809AA059-1EFF-468D-B240-1020C68540D6}" presName="spaceRect" presStyleCnt="0"/>
      <dgm:spPr/>
    </dgm:pt>
    <dgm:pt modelId="{8F5E5148-7885-4419-AD81-C4B0CCA79F19}" type="pres">
      <dgm:prSet presAssocID="{809AA059-1EFF-468D-B240-1020C68540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9A4A28-821A-46EC-BDCC-C0F845674677}" srcId="{B63F9279-997B-4552-8BDE-586634F7A6CF}" destId="{FB737645-B19F-4F2C-B084-74FBE74BAFC5}" srcOrd="1" destOrd="0" parTransId="{06D5AD3C-109C-4F09-A0A4-FD47C6C0EE12}" sibTransId="{D1B17A47-D2C4-4F5B-939F-B7018FDBA621}"/>
    <dgm:cxn modelId="{2DA6B041-8D38-4C82-B4B9-B6A009DF9E99}" srcId="{9F8FE609-8882-458D-93A0-9FE136FC91B8}" destId="{809AA059-1EFF-468D-B240-1020C68540D6}" srcOrd="2" destOrd="0" parTransId="{BA49085B-4EEB-44C7-9DA6-2EAA3E917F7C}" sibTransId="{4920AA80-DA24-4488-A91F-CBD098678B89}"/>
    <dgm:cxn modelId="{174D574C-45FE-4E10-A3DD-18A5781CB7C8}" srcId="{9F8FE609-8882-458D-93A0-9FE136FC91B8}" destId="{B63F9279-997B-4552-8BDE-586634F7A6CF}" srcOrd="1" destOrd="0" parTransId="{E714B0D2-0AEA-43F8-8219-08187234FD14}" sibTransId="{43A19A4E-EC22-432F-9F80-B2E47AE05626}"/>
    <dgm:cxn modelId="{AD0AFB58-D2C0-BC4A-AC7F-92DC7EB1FB46}" type="presOf" srcId="{FB737645-B19F-4F2C-B084-74FBE74BAFC5}" destId="{E4F316F4-DDF3-4D0C-8569-EF508BF77248}" srcOrd="0" destOrd="1" presId="urn:microsoft.com/office/officeart/2018/2/layout/IconVerticalSolidList"/>
    <dgm:cxn modelId="{B5248673-2458-4D15-8199-C1B0B33BE9B8}" srcId="{B63F9279-997B-4552-8BDE-586634F7A6CF}" destId="{157B8372-CC55-48F3-B791-ADDB3B2D15C9}" srcOrd="0" destOrd="0" parTransId="{600BAA1D-F9B5-4341-8815-B60E9E03D42C}" sibTransId="{2198A4AD-1998-4FF2-AF50-38E159BBFD5A}"/>
    <dgm:cxn modelId="{B9A86080-9F0D-1F43-9DCF-83D28677A132}" type="presOf" srcId="{157B8372-CC55-48F3-B791-ADDB3B2D15C9}" destId="{E4F316F4-DDF3-4D0C-8569-EF508BF77248}" srcOrd="0" destOrd="0" presId="urn:microsoft.com/office/officeart/2018/2/layout/IconVerticalSolidList"/>
    <dgm:cxn modelId="{73FEDE83-D44F-D04B-B12F-F0E00B8EADA1}" type="presOf" srcId="{9F8FE609-8882-458D-93A0-9FE136FC91B8}" destId="{6726A641-234E-4544-96BA-05DD4FE16BB2}" srcOrd="0" destOrd="0" presId="urn:microsoft.com/office/officeart/2018/2/layout/IconVerticalSolidList"/>
    <dgm:cxn modelId="{24B68993-8020-5548-9E50-B26FAC5EC347}" type="presOf" srcId="{B63F9279-997B-4552-8BDE-586634F7A6CF}" destId="{D1DB8AC1-4787-492A-BEBA-1FC107961E52}" srcOrd="0" destOrd="0" presId="urn:microsoft.com/office/officeart/2018/2/layout/IconVerticalSolidList"/>
    <dgm:cxn modelId="{A31E67A3-A6A3-024A-BF65-F7029B1F5794}" type="presOf" srcId="{A976B88B-6451-4D32-83A5-AEDA3FD0C5F9}" destId="{881EE45D-6F2B-477D-A736-0C310F4ABA61}" srcOrd="0" destOrd="0" presId="urn:microsoft.com/office/officeart/2018/2/layout/IconVerticalSolidList"/>
    <dgm:cxn modelId="{B9078BAC-00C5-E845-B955-427CC89D3986}" type="presOf" srcId="{809AA059-1EFF-468D-B240-1020C68540D6}" destId="{8F5E5148-7885-4419-AD81-C4B0CCA79F19}" srcOrd="0" destOrd="0" presId="urn:microsoft.com/office/officeart/2018/2/layout/IconVerticalSolidList"/>
    <dgm:cxn modelId="{C83442C2-8FA1-47A0-9F7F-740EA486C8D7}" srcId="{9F8FE609-8882-458D-93A0-9FE136FC91B8}" destId="{A976B88B-6451-4D32-83A5-AEDA3FD0C5F9}" srcOrd="0" destOrd="0" parTransId="{5B08DC14-4D33-4EBE-B1A2-3CA3FC12882B}" sibTransId="{7CC3BD0E-B65F-4318-A931-051AFB100197}"/>
    <dgm:cxn modelId="{5DBBEED8-AB2B-7D42-82A1-BDE524B396A6}" type="presOf" srcId="{214C2A5B-AD10-4190-95E1-BE68FED511D1}" destId="{36D51AF4-8389-476E-91E2-6538163ECD57}" srcOrd="0" destOrd="0" presId="urn:microsoft.com/office/officeart/2018/2/layout/IconVerticalSolidList"/>
    <dgm:cxn modelId="{D72623E5-B577-4D4A-9156-A7D4D3641356}" srcId="{A976B88B-6451-4D32-83A5-AEDA3FD0C5F9}" destId="{214C2A5B-AD10-4190-95E1-BE68FED511D1}" srcOrd="0" destOrd="0" parTransId="{8FD86093-D660-428F-8223-8B6873C78B56}" sibTransId="{D2F2A94F-C061-43B4-9C3C-DD8FF899999D}"/>
    <dgm:cxn modelId="{864992E1-F0A5-D243-9779-65F3381D0E74}" type="presParOf" srcId="{6726A641-234E-4544-96BA-05DD4FE16BB2}" destId="{BC142940-65D8-4D14-9A80-F019A60BBDB1}" srcOrd="0" destOrd="0" presId="urn:microsoft.com/office/officeart/2018/2/layout/IconVerticalSolidList"/>
    <dgm:cxn modelId="{B41EA46C-EBED-EC44-AD1E-9349236400F0}" type="presParOf" srcId="{BC142940-65D8-4D14-9A80-F019A60BBDB1}" destId="{CC308FE2-DCD8-4BFB-A9AC-7B2E9A164018}" srcOrd="0" destOrd="0" presId="urn:microsoft.com/office/officeart/2018/2/layout/IconVerticalSolidList"/>
    <dgm:cxn modelId="{333D2508-8E31-C14D-8961-C3E8FE5F25D4}" type="presParOf" srcId="{BC142940-65D8-4D14-9A80-F019A60BBDB1}" destId="{C2CFD493-C1C2-4A86-833C-4C91859C39C1}" srcOrd="1" destOrd="0" presId="urn:microsoft.com/office/officeart/2018/2/layout/IconVerticalSolidList"/>
    <dgm:cxn modelId="{29BEDFA0-E1E4-824E-8F9B-A25F3463304C}" type="presParOf" srcId="{BC142940-65D8-4D14-9A80-F019A60BBDB1}" destId="{1071FAA9-6690-49D0-938F-795E933F0B78}" srcOrd="2" destOrd="0" presId="urn:microsoft.com/office/officeart/2018/2/layout/IconVerticalSolidList"/>
    <dgm:cxn modelId="{02FC13C8-A43E-6546-ADFF-CE81075D5BF1}" type="presParOf" srcId="{BC142940-65D8-4D14-9A80-F019A60BBDB1}" destId="{881EE45D-6F2B-477D-A736-0C310F4ABA61}" srcOrd="3" destOrd="0" presId="urn:microsoft.com/office/officeart/2018/2/layout/IconVerticalSolidList"/>
    <dgm:cxn modelId="{08F97B86-85EA-A74C-9467-BA95B42D2139}" type="presParOf" srcId="{BC142940-65D8-4D14-9A80-F019A60BBDB1}" destId="{36D51AF4-8389-476E-91E2-6538163ECD57}" srcOrd="4" destOrd="0" presId="urn:microsoft.com/office/officeart/2018/2/layout/IconVerticalSolidList"/>
    <dgm:cxn modelId="{1384C04F-83BE-874A-A9D7-C9AD87CA64B4}" type="presParOf" srcId="{6726A641-234E-4544-96BA-05DD4FE16BB2}" destId="{F5C90A44-CBAE-474D-99FB-FDBB75B1DCD3}" srcOrd="1" destOrd="0" presId="urn:microsoft.com/office/officeart/2018/2/layout/IconVerticalSolidList"/>
    <dgm:cxn modelId="{CED75A83-3B51-7148-913A-D744897703C7}" type="presParOf" srcId="{6726A641-234E-4544-96BA-05DD4FE16BB2}" destId="{DEF57847-BAC1-4973-9149-5ACBC992227D}" srcOrd="2" destOrd="0" presId="urn:microsoft.com/office/officeart/2018/2/layout/IconVerticalSolidList"/>
    <dgm:cxn modelId="{41B65DF3-C101-7F4E-9054-43AF446546FA}" type="presParOf" srcId="{DEF57847-BAC1-4973-9149-5ACBC992227D}" destId="{D8CC8C0F-6EA7-4D16-A576-E06C6423DD80}" srcOrd="0" destOrd="0" presId="urn:microsoft.com/office/officeart/2018/2/layout/IconVerticalSolidList"/>
    <dgm:cxn modelId="{0B89786A-C26B-924D-878C-03834BD726A3}" type="presParOf" srcId="{DEF57847-BAC1-4973-9149-5ACBC992227D}" destId="{2728668A-F8E4-43C7-A93E-E761DBC69DDE}" srcOrd="1" destOrd="0" presId="urn:microsoft.com/office/officeart/2018/2/layout/IconVerticalSolidList"/>
    <dgm:cxn modelId="{11DECD83-2865-FB4E-998F-89C641C1BD8F}" type="presParOf" srcId="{DEF57847-BAC1-4973-9149-5ACBC992227D}" destId="{901821ED-5DB3-460A-9966-E49914B654BE}" srcOrd="2" destOrd="0" presId="urn:microsoft.com/office/officeart/2018/2/layout/IconVerticalSolidList"/>
    <dgm:cxn modelId="{55141979-521C-A047-8B21-78726E9F419A}" type="presParOf" srcId="{DEF57847-BAC1-4973-9149-5ACBC992227D}" destId="{D1DB8AC1-4787-492A-BEBA-1FC107961E52}" srcOrd="3" destOrd="0" presId="urn:microsoft.com/office/officeart/2018/2/layout/IconVerticalSolidList"/>
    <dgm:cxn modelId="{18C92522-585C-5148-AA5C-60168133F339}" type="presParOf" srcId="{DEF57847-BAC1-4973-9149-5ACBC992227D}" destId="{E4F316F4-DDF3-4D0C-8569-EF508BF77248}" srcOrd="4" destOrd="0" presId="urn:microsoft.com/office/officeart/2018/2/layout/IconVerticalSolidList"/>
    <dgm:cxn modelId="{F3FAA54E-904F-C243-B003-C72FD5B2A354}" type="presParOf" srcId="{6726A641-234E-4544-96BA-05DD4FE16BB2}" destId="{E5520863-2A37-4E10-841C-14B5CEB1F70C}" srcOrd="3" destOrd="0" presId="urn:microsoft.com/office/officeart/2018/2/layout/IconVerticalSolidList"/>
    <dgm:cxn modelId="{AC91A41B-4CD1-364D-A061-44BBEEF936CB}" type="presParOf" srcId="{6726A641-234E-4544-96BA-05DD4FE16BB2}" destId="{0A7D1992-B8F5-4350-94B4-E2BDB022EDCD}" srcOrd="4" destOrd="0" presId="urn:microsoft.com/office/officeart/2018/2/layout/IconVerticalSolidList"/>
    <dgm:cxn modelId="{AABE51F2-AA12-484D-8816-D027C12D56D5}" type="presParOf" srcId="{0A7D1992-B8F5-4350-94B4-E2BDB022EDCD}" destId="{62E631C3-1F5B-414C-92A7-784703BE54FB}" srcOrd="0" destOrd="0" presId="urn:microsoft.com/office/officeart/2018/2/layout/IconVerticalSolidList"/>
    <dgm:cxn modelId="{E8A6F783-59DD-1D48-B6EC-24D02E5B62BD}" type="presParOf" srcId="{0A7D1992-B8F5-4350-94B4-E2BDB022EDCD}" destId="{A592022E-9908-4AD8-ABC8-DC4F4AA3DE68}" srcOrd="1" destOrd="0" presId="urn:microsoft.com/office/officeart/2018/2/layout/IconVerticalSolidList"/>
    <dgm:cxn modelId="{DEEAB007-9E55-BE42-9254-C940B1F710EF}" type="presParOf" srcId="{0A7D1992-B8F5-4350-94B4-E2BDB022EDCD}" destId="{752B83A3-BF59-41B9-9FA3-B26ACC0F0E50}" srcOrd="2" destOrd="0" presId="urn:microsoft.com/office/officeart/2018/2/layout/IconVerticalSolidList"/>
    <dgm:cxn modelId="{E87E6AA2-719D-214B-A4BE-88BC68EF3312}" type="presParOf" srcId="{0A7D1992-B8F5-4350-94B4-E2BDB022EDCD}" destId="{8F5E5148-7885-4419-AD81-C4B0CCA79F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7CFBB-D2C0-40DD-A4C0-B8C2678CE29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22968A-201F-441B-ADA5-4CA324E02A31}">
      <dgm:prSet/>
      <dgm:spPr/>
      <dgm:t>
        <a:bodyPr/>
        <a:lstStyle/>
        <a:p>
          <a:r>
            <a:rPr lang="en-US"/>
            <a:t>This week’s goals:</a:t>
          </a:r>
        </a:p>
      </dgm:t>
    </dgm:pt>
    <dgm:pt modelId="{E3F3593E-4D43-492D-8E68-4EBD7FCE4C59}" type="parTrans" cxnId="{35498F68-BD7C-4980-92CD-37D7EC18F378}">
      <dgm:prSet/>
      <dgm:spPr/>
      <dgm:t>
        <a:bodyPr/>
        <a:lstStyle/>
        <a:p>
          <a:endParaRPr lang="en-US"/>
        </a:p>
      </dgm:t>
    </dgm:pt>
    <dgm:pt modelId="{455FFD74-8CA8-45F9-B06D-B100791678D3}" type="sibTrans" cxnId="{35498F68-BD7C-4980-92CD-37D7EC18F378}">
      <dgm:prSet/>
      <dgm:spPr/>
      <dgm:t>
        <a:bodyPr/>
        <a:lstStyle/>
        <a:p>
          <a:endParaRPr lang="en-US"/>
        </a:p>
      </dgm:t>
    </dgm:pt>
    <dgm:pt modelId="{C21D9E9C-5E3A-4A3D-ABA3-C4AF7829CD5A}">
      <dgm:prSet/>
      <dgm:spPr/>
      <dgm:t>
        <a:bodyPr/>
        <a:lstStyle/>
        <a:p>
          <a:r>
            <a:rPr lang="en-US"/>
            <a:t>Train a model that learns an accurate representation of a point cloud.</a:t>
          </a:r>
        </a:p>
      </dgm:t>
    </dgm:pt>
    <dgm:pt modelId="{8A3BD11D-721E-4997-8B5B-006E6625F86F}" type="parTrans" cxnId="{F676A488-A95D-43B1-A4AC-6856415ACE80}">
      <dgm:prSet/>
      <dgm:spPr/>
      <dgm:t>
        <a:bodyPr/>
        <a:lstStyle/>
        <a:p>
          <a:endParaRPr lang="en-US"/>
        </a:p>
      </dgm:t>
    </dgm:pt>
    <dgm:pt modelId="{D79A612D-900E-4D8E-A3D8-72F854DE6FE3}" type="sibTrans" cxnId="{F676A488-A95D-43B1-A4AC-6856415ACE80}">
      <dgm:prSet/>
      <dgm:spPr/>
      <dgm:t>
        <a:bodyPr/>
        <a:lstStyle/>
        <a:p>
          <a:endParaRPr lang="en-US"/>
        </a:p>
      </dgm:t>
    </dgm:pt>
    <dgm:pt modelId="{AFC68364-104F-4A11-84B4-9C914EF0ED18}">
      <dgm:prSet/>
      <dgm:spPr/>
      <dgm:t>
        <a:bodyPr/>
        <a:lstStyle/>
        <a:p>
          <a:r>
            <a:rPr lang="en-US"/>
            <a:t>Test it through reconstruction</a:t>
          </a:r>
        </a:p>
      </dgm:t>
    </dgm:pt>
    <dgm:pt modelId="{BEEA0B34-4DBD-438E-953E-18A431E469EA}" type="parTrans" cxnId="{B50A9E0C-4D98-4359-A6B7-A2C1EEC57A6F}">
      <dgm:prSet/>
      <dgm:spPr/>
      <dgm:t>
        <a:bodyPr/>
        <a:lstStyle/>
        <a:p>
          <a:endParaRPr lang="en-US"/>
        </a:p>
      </dgm:t>
    </dgm:pt>
    <dgm:pt modelId="{489C156A-20F2-4295-82BE-EEB490A92E89}" type="sibTrans" cxnId="{B50A9E0C-4D98-4359-A6B7-A2C1EEC57A6F}">
      <dgm:prSet/>
      <dgm:spPr/>
      <dgm:t>
        <a:bodyPr/>
        <a:lstStyle/>
        <a:p>
          <a:endParaRPr lang="en-US"/>
        </a:p>
      </dgm:t>
    </dgm:pt>
    <dgm:pt modelId="{F3178A83-0E88-4195-91C1-1C7AA3049703}">
      <dgm:prSet/>
      <dgm:spPr/>
      <dgm:t>
        <a:bodyPr/>
        <a:lstStyle/>
        <a:p>
          <a:r>
            <a:rPr lang="en-US"/>
            <a:t>Explore sdf loss or pointNet architecture</a:t>
          </a:r>
        </a:p>
      </dgm:t>
    </dgm:pt>
    <dgm:pt modelId="{BDD5FAD7-E64F-456E-86E6-0CBE5999827F}" type="parTrans" cxnId="{E1EB9445-B6A8-42DB-A8B7-292AEEFE19CC}">
      <dgm:prSet/>
      <dgm:spPr/>
      <dgm:t>
        <a:bodyPr/>
        <a:lstStyle/>
        <a:p>
          <a:endParaRPr lang="en-US"/>
        </a:p>
      </dgm:t>
    </dgm:pt>
    <dgm:pt modelId="{8EF11FC4-7551-4722-B8AE-288CCB64F62E}" type="sibTrans" cxnId="{E1EB9445-B6A8-42DB-A8B7-292AEEFE19CC}">
      <dgm:prSet/>
      <dgm:spPr/>
      <dgm:t>
        <a:bodyPr/>
        <a:lstStyle/>
        <a:p>
          <a:endParaRPr lang="en-US"/>
        </a:p>
      </dgm:t>
    </dgm:pt>
    <dgm:pt modelId="{2D57DADB-3B51-48BA-8A2C-F169A5344F33}">
      <dgm:prSet/>
      <dgm:spPr/>
      <dgm:t>
        <a:bodyPr/>
        <a:lstStyle/>
        <a:p>
          <a:r>
            <a:rPr lang="en-US"/>
            <a:t>Finish 2 more papers on this field. (suggested by Dr. Aditya)</a:t>
          </a:r>
        </a:p>
      </dgm:t>
    </dgm:pt>
    <dgm:pt modelId="{ACD0FAD0-96EF-4977-A225-FBC757CB3E8A}" type="parTrans" cxnId="{C6E6B6FC-C03D-47AA-9BD0-BB3960A222D5}">
      <dgm:prSet/>
      <dgm:spPr/>
      <dgm:t>
        <a:bodyPr/>
        <a:lstStyle/>
        <a:p>
          <a:endParaRPr lang="en-US"/>
        </a:p>
      </dgm:t>
    </dgm:pt>
    <dgm:pt modelId="{3230969C-2251-4919-8A92-1DEA04C6DD72}" type="sibTrans" cxnId="{C6E6B6FC-C03D-47AA-9BD0-BB3960A222D5}">
      <dgm:prSet/>
      <dgm:spPr/>
      <dgm:t>
        <a:bodyPr/>
        <a:lstStyle/>
        <a:p>
          <a:endParaRPr lang="en-US"/>
        </a:p>
      </dgm:t>
    </dgm:pt>
    <dgm:pt modelId="{FEBD16E7-1A56-4F6F-AB06-20E2A9D42E94}">
      <dgm:prSet/>
      <dgm:spPr/>
      <dgm:t>
        <a:bodyPr/>
        <a:lstStyle/>
        <a:p>
          <a:r>
            <a:rPr lang="en-US"/>
            <a:t>Implicit Geometric Regularization</a:t>
          </a:r>
        </a:p>
      </dgm:t>
    </dgm:pt>
    <dgm:pt modelId="{21E25621-0E6F-4C78-B3F1-3741D0596E98}" type="parTrans" cxnId="{5E5AE6C1-5094-4BEA-A00F-D61B46279D12}">
      <dgm:prSet/>
      <dgm:spPr/>
      <dgm:t>
        <a:bodyPr/>
        <a:lstStyle/>
        <a:p>
          <a:endParaRPr lang="en-US"/>
        </a:p>
      </dgm:t>
    </dgm:pt>
    <dgm:pt modelId="{FE8FBD9E-4319-41D4-8CCC-F5816F5F955C}" type="sibTrans" cxnId="{5E5AE6C1-5094-4BEA-A00F-D61B46279D12}">
      <dgm:prSet/>
      <dgm:spPr/>
      <dgm:t>
        <a:bodyPr/>
        <a:lstStyle/>
        <a:p>
          <a:endParaRPr lang="en-US"/>
        </a:p>
      </dgm:t>
    </dgm:pt>
    <dgm:pt modelId="{6D29F4A0-8759-4569-AC34-CDAD94FF1D44}">
      <dgm:prSet/>
      <dgm:spPr/>
      <dgm:t>
        <a:bodyPr/>
        <a:lstStyle/>
        <a:p>
          <a:r>
            <a:rPr lang="en-US"/>
            <a:t>Nueral Spliens</a:t>
          </a:r>
        </a:p>
      </dgm:t>
    </dgm:pt>
    <dgm:pt modelId="{895F7C00-8952-4630-A15D-6E4703414CB6}" type="parTrans" cxnId="{7CFFBA5E-99CD-4906-A8BF-96414BA39892}">
      <dgm:prSet/>
      <dgm:spPr/>
      <dgm:t>
        <a:bodyPr/>
        <a:lstStyle/>
        <a:p>
          <a:endParaRPr lang="en-US"/>
        </a:p>
      </dgm:t>
    </dgm:pt>
    <dgm:pt modelId="{51FAC222-31EF-40B5-81D7-B7B5948A095D}" type="sibTrans" cxnId="{7CFFBA5E-99CD-4906-A8BF-96414BA39892}">
      <dgm:prSet/>
      <dgm:spPr/>
      <dgm:t>
        <a:bodyPr/>
        <a:lstStyle/>
        <a:p>
          <a:endParaRPr lang="en-US"/>
        </a:p>
      </dgm:t>
    </dgm:pt>
    <dgm:pt modelId="{22C1EF10-C5B2-4851-8FF5-A5019500FCA9}">
      <dgm:prSet/>
      <dgm:spPr/>
      <dgm:t>
        <a:bodyPr/>
        <a:lstStyle/>
        <a:p>
          <a:r>
            <a:rPr lang="en-US"/>
            <a:t>Meet Dr. Aditya and Anushrut (later on) to discuss more about sdf approaches</a:t>
          </a:r>
        </a:p>
      </dgm:t>
    </dgm:pt>
    <dgm:pt modelId="{41339934-7F0D-49B3-B538-C880F1803858}" type="parTrans" cxnId="{B87F2C26-83F2-4B60-8FA0-8D5F88135714}">
      <dgm:prSet/>
      <dgm:spPr/>
      <dgm:t>
        <a:bodyPr/>
        <a:lstStyle/>
        <a:p>
          <a:endParaRPr lang="en-US"/>
        </a:p>
      </dgm:t>
    </dgm:pt>
    <dgm:pt modelId="{ED53A33F-9823-4CD9-B9D4-1C8D3773C6EC}" type="sibTrans" cxnId="{B87F2C26-83F2-4B60-8FA0-8D5F88135714}">
      <dgm:prSet/>
      <dgm:spPr/>
      <dgm:t>
        <a:bodyPr/>
        <a:lstStyle/>
        <a:p>
          <a:endParaRPr lang="en-US"/>
        </a:p>
      </dgm:t>
    </dgm:pt>
    <dgm:pt modelId="{6E3BA32F-B72A-7F41-A31B-113B6F2C6A99}" type="pres">
      <dgm:prSet presAssocID="{8237CFBB-D2C0-40DD-A4C0-B8C2678CE29C}" presName="Name0" presStyleCnt="0">
        <dgm:presLayoutVars>
          <dgm:dir/>
          <dgm:animLvl val="lvl"/>
          <dgm:resizeHandles val="exact"/>
        </dgm:presLayoutVars>
      </dgm:prSet>
      <dgm:spPr/>
    </dgm:pt>
    <dgm:pt modelId="{8A108A31-090B-BA46-BBBD-4AE00EF6D4E0}" type="pres">
      <dgm:prSet presAssocID="{3C22968A-201F-441B-ADA5-4CA324E02A31}" presName="composite" presStyleCnt="0"/>
      <dgm:spPr/>
    </dgm:pt>
    <dgm:pt modelId="{506E8BAC-A0ED-4D41-8759-5C7AD968C0F8}" type="pres">
      <dgm:prSet presAssocID="{3C22968A-201F-441B-ADA5-4CA324E02A3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E07266E-755D-D741-B95B-88A7F23A9F63}" type="pres">
      <dgm:prSet presAssocID="{3C22968A-201F-441B-ADA5-4CA324E02A31}" presName="desTx" presStyleLbl="alignAccFollowNode1" presStyleIdx="0" presStyleCnt="4">
        <dgm:presLayoutVars>
          <dgm:bulletEnabled val="1"/>
        </dgm:presLayoutVars>
      </dgm:prSet>
      <dgm:spPr/>
    </dgm:pt>
    <dgm:pt modelId="{6C1896DF-46F7-F747-BFFE-4281ABCE1B22}" type="pres">
      <dgm:prSet presAssocID="{455FFD74-8CA8-45F9-B06D-B100791678D3}" presName="space" presStyleCnt="0"/>
      <dgm:spPr/>
    </dgm:pt>
    <dgm:pt modelId="{897A1D0D-CB32-8348-AA64-3AEA15419F37}" type="pres">
      <dgm:prSet presAssocID="{C21D9E9C-5E3A-4A3D-ABA3-C4AF7829CD5A}" presName="composite" presStyleCnt="0"/>
      <dgm:spPr/>
    </dgm:pt>
    <dgm:pt modelId="{6CF6815A-8612-4B4C-AAC2-7447FB04958A}" type="pres">
      <dgm:prSet presAssocID="{C21D9E9C-5E3A-4A3D-ABA3-C4AF7829CD5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1D75DE-C8E5-0D47-9A6C-DBF465D2893B}" type="pres">
      <dgm:prSet presAssocID="{C21D9E9C-5E3A-4A3D-ABA3-C4AF7829CD5A}" presName="desTx" presStyleLbl="alignAccFollowNode1" presStyleIdx="1" presStyleCnt="4">
        <dgm:presLayoutVars>
          <dgm:bulletEnabled val="1"/>
        </dgm:presLayoutVars>
      </dgm:prSet>
      <dgm:spPr/>
    </dgm:pt>
    <dgm:pt modelId="{0DD1BA71-2E0C-4F45-8DF6-8C82568B5F93}" type="pres">
      <dgm:prSet presAssocID="{D79A612D-900E-4D8E-A3D8-72F854DE6FE3}" presName="space" presStyleCnt="0"/>
      <dgm:spPr/>
    </dgm:pt>
    <dgm:pt modelId="{6C6B43A4-A292-5449-B3C6-96FABE329294}" type="pres">
      <dgm:prSet presAssocID="{2D57DADB-3B51-48BA-8A2C-F169A5344F33}" presName="composite" presStyleCnt="0"/>
      <dgm:spPr/>
    </dgm:pt>
    <dgm:pt modelId="{061BB87F-F5C4-C845-A2EA-970DBC3D5BE4}" type="pres">
      <dgm:prSet presAssocID="{2D57DADB-3B51-48BA-8A2C-F169A5344F3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A81F158-BD30-174B-803A-89681D426F27}" type="pres">
      <dgm:prSet presAssocID="{2D57DADB-3B51-48BA-8A2C-F169A5344F33}" presName="desTx" presStyleLbl="alignAccFollowNode1" presStyleIdx="2" presStyleCnt="4">
        <dgm:presLayoutVars>
          <dgm:bulletEnabled val="1"/>
        </dgm:presLayoutVars>
      </dgm:prSet>
      <dgm:spPr/>
    </dgm:pt>
    <dgm:pt modelId="{4BD7B668-AE05-1E47-9C59-7FE704B52F67}" type="pres">
      <dgm:prSet presAssocID="{3230969C-2251-4919-8A92-1DEA04C6DD72}" presName="space" presStyleCnt="0"/>
      <dgm:spPr/>
    </dgm:pt>
    <dgm:pt modelId="{1AE09365-B5C9-CB4D-96EE-B87B7ED5086E}" type="pres">
      <dgm:prSet presAssocID="{22C1EF10-C5B2-4851-8FF5-A5019500FCA9}" presName="composite" presStyleCnt="0"/>
      <dgm:spPr/>
    </dgm:pt>
    <dgm:pt modelId="{B472FEAC-473F-6541-9343-78AE7A8DE721}" type="pres">
      <dgm:prSet presAssocID="{22C1EF10-C5B2-4851-8FF5-A5019500FC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08EB6BD-649F-3746-9D4E-E7119BA573AC}" type="pres">
      <dgm:prSet presAssocID="{22C1EF10-C5B2-4851-8FF5-A5019500FC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50A9E0C-4D98-4359-A6B7-A2C1EEC57A6F}" srcId="{C21D9E9C-5E3A-4A3D-ABA3-C4AF7829CD5A}" destId="{AFC68364-104F-4A11-84B4-9C914EF0ED18}" srcOrd="0" destOrd="0" parTransId="{BEEA0B34-4DBD-438E-953E-18A431E469EA}" sibTransId="{489C156A-20F2-4295-82BE-EEB490A92E89}"/>
    <dgm:cxn modelId="{B87F2C26-83F2-4B60-8FA0-8D5F88135714}" srcId="{8237CFBB-D2C0-40DD-A4C0-B8C2678CE29C}" destId="{22C1EF10-C5B2-4851-8FF5-A5019500FCA9}" srcOrd="3" destOrd="0" parTransId="{41339934-7F0D-49B3-B538-C880F1803858}" sibTransId="{ED53A33F-9823-4CD9-B9D4-1C8D3773C6EC}"/>
    <dgm:cxn modelId="{9FFB293D-BD1E-DA4B-988A-474EA9824DF2}" type="presOf" srcId="{F3178A83-0E88-4195-91C1-1C7AA3049703}" destId="{571D75DE-C8E5-0D47-9A6C-DBF465D2893B}" srcOrd="0" destOrd="1" presId="urn:microsoft.com/office/officeart/2005/8/layout/hList1"/>
    <dgm:cxn modelId="{E1EB9445-B6A8-42DB-A8B7-292AEEFE19CC}" srcId="{C21D9E9C-5E3A-4A3D-ABA3-C4AF7829CD5A}" destId="{F3178A83-0E88-4195-91C1-1C7AA3049703}" srcOrd="1" destOrd="0" parTransId="{BDD5FAD7-E64F-456E-86E6-0CBE5999827F}" sibTransId="{8EF11FC4-7551-4722-B8AE-288CCB64F62E}"/>
    <dgm:cxn modelId="{D03E7F4B-8D08-C245-B149-66E8F5412A00}" type="presOf" srcId="{8237CFBB-D2C0-40DD-A4C0-B8C2678CE29C}" destId="{6E3BA32F-B72A-7F41-A31B-113B6F2C6A99}" srcOrd="0" destOrd="0" presId="urn:microsoft.com/office/officeart/2005/8/layout/hList1"/>
    <dgm:cxn modelId="{B9AF0E4C-A2F6-4048-83CA-4F96521F04EE}" type="presOf" srcId="{6D29F4A0-8759-4569-AC34-CDAD94FF1D44}" destId="{0A81F158-BD30-174B-803A-89681D426F27}" srcOrd="0" destOrd="1" presId="urn:microsoft.com/office/officeart/2005/8/layout/hList1"/>
    <dgm:cxn modelId="{7CFFBA5E-99CD-4906-A8BF-96414BA39892}" srcId="{2D57DADB-3B51-48BA-8A2C-F169A5344F33}" destId="{6D29F4A0-8759-4569-AC34-CDAD94FF1D44}" srcOrd="1" destOrd="0" parTransId="{895F7C00-8952-4630-A15D-6E4703414CB6}" sibTransId="{51FAC222-31EF-40B5-81D7-B7B5948A095D}"/>
    <dgm:cxn modelId="{35498F68-BD7C-4980-92CD-37D7EC18F378}" srcId="{8237CFBB-D2C0-40DD-A4C0-B8C2678CE29C}" destId="{3C22968A-201F-441B-ADA5-4CA324E02A31}" srcOrd="0" destOrd="0" parTransId="{E3F3593E-4D43-492D-8E68-4EBD7FCE4C59}" sibTransId="{455FFD74-8CA8-45F9-B06D-B100791678D3}"/>
    <dgm:cxn modelId="{A935727C-FEB0-5942-A19A-D527B8282F05}" type="presOf" srcId="{2D57DADB-3B51-48BA-8A2C-F169A5344F33}" destId="{061BB87F-F5C4-C845-A2EA-970DBC3D5BE4}" srcOrd="0" destOrd="0" presId="urn:microsoft.com/office/officeart/2005/8/layout/hList1"/>
    <dgm:cxn modelId="{F676A488-A95D-43B1-A4AC-6856415ACE80}" srcId="{8237CFBB-D2C0-40DD-A4C0-B8C2678CE29C}" destId="{C21D9E9C-5E3A-4A3D-ABA3-C4AF7829CD5A}" srcOrd="1" destOrd="0" parTransId="{8A3BD11D-721E-4997-8B5B-006E6625F86F}" sibTransId="{D79A612D-900E-4D8E-A3D8-72F854DE6FE3}"/>
    <dgm:cxn modelId="{DB720C96-AE80-3F44-91C1-F450B287815C}" type="presOf" srcId="{C21D9E9C-5E3A-4A3D-ABA3-C4AF7829CD5A}" destId="{6CF6815A-8612-4B4C-AAC2-7447FB04958A}" srcOrd="0" destOrd="0" presId="urn:microsoft.com/office/officeart/2005/8/layout/hList1"/>
    <dgm:cxn modelId="{866705A5-071D-844B-91F3-3E300C872711}" type="presOf" srcId="{FEBD16E7-1A56-4F6F-AB06-20E2A9D42E94}" destId="{0A81F158-BD30-174B-803A-89681D426F27}" srcOrd="0" destOrd="0" presId="urn:microsoft.com/office/officeart/2005/8/layout/hList1"/>
    <dgm:cxn modelId="{1956F8B4-A18B-554B-947F-8B82603B0B84}" type="presOf" srcId="{3C22968A-201F-441B-ADA5-4CA324E02A31}" destId="{506E8BAC-A0ED-4D41-8759-5C7AD968C0F8}" srcOrd="0" destOrd="0" presId="urn:microsoft.com/office/officeart/2005/8/layout/hList1"/>
    <dgm:cxn modelId="{5DBAFDBC-A66B-8646-ABCC-31DBC0EF827F}" type="presOf" srcId="{22C1EF10-C5B2-4851-8FF5-A5019500FCA9}" destId="{B472FEAC-473F-6541-9343-78AE7A8DE721}" srcOrd="0" destOrd="0" presId="urn:microsoft.com/office/officeart/2005/8/layout/hList1"/>
    <dgm:cxn modelId="{5E5AE6C1-5094-4BEA-A00F-D61B46279D12}" srcId="{2D57DADB-3B51-48BA-8A2C-F169A5344F33}" destId="{FEBD16E7-1A56-4F6F-AB06-20E2A9D42E94}" srcOrd="0" destOrd="0" parTransId="{21E25621-0E6F-4C78-B3F1-3741D0596E98}" sibTransId="{FE8FBD9E-4319-41D4-8CCC-F5816F5F955C}"/>
    <dgm:cxn modelId="{7B8942D9-8756-A44C-8ABE-B94F9719F95B}" type="presOf" srcId="{AFC68364-104F-4A11-84B4-9C914EF0ED18}" destId="{571D75DE-C8E5-0D47-9A6C-DBF465D2893B}" srcOrd="0" destOrd="0" presId="urn:microsoft.com/office/officeart/2005/8/layout/hList1"/>
    <dgm:cxn modelId="{C6E6B6FC-C03D-47AA-9BD0-BB3960A222D5}" srcId="{8237CFBB-D2C0-40DD-A4C0-B8C2678CE29C}" destId="{2D57DADB-3B51-48BA-8A2C-F169A5344F33}" srcOrd="2" destOrd="0" parTransId="{ACD0FAD0-96EF-4977-A225-FBC757CB3E8A}" sibTransId="{3230969C-2251-4919-8A92-1DEA04C6DD72}"/>
    <dgm:cxn modelId="{5C3903E5-409E-8D4A-9546-2BC0D1216A29}" type="presParOf" srcId="{6E3BA32F-B72A-7F41-A31B-113B6F2C6A99}" destId="{8A108A31-090B-BA46-BBBD-4AE00EF6D4E0}" srcOrd="0" destOrd="0" presId="urn:microsoft.com/office/officeart/2005/8/layout/hList1"/>
    <dgm:cxn modelId="{B63D6F10-50F0-FC42-B1FB-F0F5F3C64C76}" type="presParOf" srcId="{8A108A31-090B-BA46-BBBD-4AE00EF6D4E0}" destId="{506E8BAC-A0ED-4D41-8759-5C7AD968C0F8}" srcOrd="0" destOrd="0" presId="urn:microsoft.com/office/officeart/2005/8/layout/hList1"/>
    <dgm:cxn modelId="{93F90AF0-583E-6F4B-8F32-13BCBAEE76DF}" type="presParOf" srcId="{8A108A31-090B-BA46-BBBD-4AE00EF6D4E0}" destId="{5E07266E-755D-D741-B95B-88A7F23A9F63}" srcOrd="1" destOrd="0" presId="urn:microsoft.com/office/officeart/2005/8/layout/hList1"/>
    <dgm:cxn modelId="{13DFBCF9-D93D-4D48-87BF-FA3851F91C16}" type="presParOf" srcId="{6E3BA32F-B72A-7F41-A31B-113B6F2C6A99}" destId="{6C1896DF-46F7-F747-BFFE-4281ABCE1B22}" srcOrd="1" destOrd="0" presId="urn:microsoft.com/office/officeart/2005/8/layout/hList1"/>
    <dgm:cxn modelId="{855A7E27-BC00-8A43-B629-58F2EB36F222}" type="presParOf" srcId="{6E3BA32F-B72A-7F41-A31B-113B6F2C6A99}" destId="{897A1D0D-CB32-8348-AA64-3AEA15419F37}" srcOrd="2" destOrd="0" presId="urn:microsoft.com/office/officeart/2005/8/layout/hList1"/>
    <dgm:cxn modelId="{C9EB15D6-AC05-EC4A-AD26-849438AE1409}" type="presParOf" srcId="{897A1D0D-CB32-8348-AA64-3AEA15419F37}" destId="{6CF6815A-8612-4B4C-AAC2-7447FB04958A}" srcOrd="0" destOrd="0" presId="urn:microsoft.com/office/officeart/2005/8/layout/hList1"/>
    <dgm:cxn modelId="{B136FAEF-7918-D448-97D2-BF40365A4FA7}" type="presParOf" srcId="{897A1D0D-CB32-8348-AA64-3AEA15419F37}" destId="{571D75DE-C8E5-0D47-9A6C-DBF465D2893B}" srcOrd="1" destOrd="0" presId="urn:microsoft.com/office/officeart/2005/8/layout/hList1"/>
    <dgm:cxn modelId="{0E25CAAA-70B9-F846-813E-AD1C0319B87E}" type="presParOf" srcId="{6E3BA32F-B72A-7F41-A31B-113B6F2C6A99}" destId="{0DD1BA71-2E0C-4F45-8DF6-8C82568B5F93}" srcOrd="3" destOrd="0" presId="urn:microsoft.com/office/officeart/2005/8/layout/hList1"/>
    <dgm:cxn modelId="{98B69A5E-B2AA-8E42-B88F-CFC3C858FF90}" type="presParOf" srcId="{6E3BA32F-B72A-7F41-A31B-113B6F2C6A99}" destId="{6C6B43A4-A292-5449-B3C6-96FABE329294}" srcOrd="4" destOrd="0" presId="urn:microsoft.com/office/officeart/2005/8/layout/hList1"/>
    <dgm:cxn modelId="{F0EC1C9D-D416-8E4D-80F0-B9B5F98B27F2}" type="presParOf" srcId="{6C6B43A4-A292-5449-B3C6-96FABE329294}" destId="{061BB87F-F5C4-C845-A2EA-970DBC3D5BE4}" srcOrd="0" destOrd="0" presId="urn:microsoft.com/office/officeart/2005/8/layout/hList1"/>
    <dgm:cxn modelId="{C86A261B-3B06-3546-B482-7DAB681F46DE}" type="presParOf" srcId="{6C6B43A4-A292-5449-B3C6-96FABE329294}" destId="{0A81F158-BD30-174B-803A-89681D426F27}" srcOrd="1" destOrd="0" presId="urn:microsoft.com/office/officeart/2005/8/layout/hList1"/>
    <dgm:cxn modelId="{1FF77DD6-D7A8-9A49-A47D-AC419118954D}" type="presParOf" srcId="{6E3BA32F-B72A-7F41-A31B-113B6F2C6A99}" destId="{4BD7B668-AE05-1E47-9C59-7FE704B52F67}" srcOrd="5" destOrd="0" presId="urn:microsoft.com/office/officeart/2005/8/layout/hList1"/>
    <dgm:cxn modelId="{7A4247FB-8937-2749-90AA-7C805F9D4FAC}" type="presParOf" srcId="{6E3BA32F-B72A-7F41-A31B-113B6F2C6A99}" destId="{1AE09365-B5C9-CB4D-96EE-B87B7ED5086E}" srcOrd="6" destOrd="0" presId="urn:microsoft.com/office/officeart/2005/8/layout/hList1"/>
    <dgm:cxn modelId="{019E91F6-1497-3E49-A317-4BABE294FDE6}" type="presParOf" srcId="{1AE09365-B5C9-CB4D-96EE-B87B7ED5086E}" destId="{B472FEAC-473F-6541-9343-78AE7A8DE721}" srcOrd="0" destOrd="0" presId="urn:microsoft.com/office/officeart/2005/8/layout/hList1"/>
    <dgm:cxn modelId="{CC3BA45C-BB3C-3C48-B86A-76D8EE7B2002}" type="presParOf" srcId="{1AE09365-B5C9-CB4D-96EE-B87B7ED5086E}" destId="{708EB6BD-649F-3746-9D4E-E7119BA573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08FE2-DCD8-4BFB-A9AC-7B2E9A16401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D493-C1C2-4A86-833C-4C91859C39C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E45D-6F2B-477D-A736-0C310F4ABA61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1: Given a folder of 1400 point clouds, how can we sort them in a way such that order doesn’t matter. Preferably, similar point clouds closer to each other, and dissimilar ones farther away</a:t>
          </a:r>
        </a:p>
      </dsp:txBody>
      <dsp:txXfrm>
        <a:off x="1437631" y="531"/>
        <a:ext cx="4732020" cy="1244702"/>
      </dsp:txXfrm>
    </dsp:sp>
    <dsp:sp modelId="{36D51AF4-8389-476E-91E2-6538163ECD57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Past ideas have included contrastive learning</a:t>
          </a:r>
        </a:p>
      </dsp:txBody>
      <dsp:txXfrm>
        <a:off x="6169651" y="531"/>
        <a:ext cx="4345948" cy="1244702"/>
      </dsp:txXfrm>
    </dsp:sp>
    <dsp:sp modelId="{D8CC8C0F-6EA7-4D16-A576-E06C6423DD8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8668A-F8E4-43C7-A93E-E761DBC69DD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B8AC1-4787-492A-BEBA-1FC107961E52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2: Given the sorted point clouds, how can we interpolate smoothly between each one of them</a:t>
          </a:r>
        </a:p>
      </dsp:txBody>
      <dsp:txXfrm>
        <a:off x="1437631" y="1556410"/>
        <a:ext cx="4732020" cy="1244702"/>
      </dsp:txXfrm>
    </dsp:sp>
    <dsp:sp modelId="{E4F316F4-DDF3-4D0C-8569-EF508BF77248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without using a linear interpolation function. (learn my own t value implicitly)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Lipschitz regularization</a:t>
          </a:r>
        </a:p>
      </dsp:txBody>
      <dsp:txXfrm>
        <a:off x="6169651" y="1556410"/>
        <a:ext cx="4345948" cy="1244702"/>
      </dsp:txXfrm>
    </dsp:sp>
    <dsp:sp modelId="{62E631C3-1F5B-414C-92A7-784703BE54F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2022E-9908-4AD8-ABC8-DC4F4AA3DE6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E5148-7885-4419-AD81-C4B0CCA79F19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3: Given a new point cloud, how can we feed it to our model such that a scalar t_value is returned. This will be the most similar interpolation to the new point cloud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E8BAC-A0ED-4D41-8759-5C7AD968C0F8}">
      <dsp:nvSpPr>
        <dsp:cNvPr id="0" name=""/>
        <dsp:cNvSpPr/>
      </dsp:nvSpPr>
      <dsp:spPr>
        <a:xfrm>
          <a:off x="3953" y="1310824"/>
          <a:ext cx="2377306" cy="711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week’s goals:</a:t>
          </a:r>
        </a:p>
      </dsp:txBody>
      <dsp:txXfrm>
        <a:off x="3953" y="1310824"/>
        <a:ext cx="2377306" cy="711293"/>
      </dsp:txXfrm>
    </dsp:sp>
    <dsp:sp modelId="{5E07266E-755D-D741-B95B-88A7F23A9F63}">
      <dsp:nvSpPr>
        <dsp:cNvPr id="0" name=""/>
        <dsp:cNvSpPr/>
      </dsp:nvSpPr>
      <dsp:spPr>
        <a:xfrm>
          <a:off x="3953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6815A-8612-4B4C-AAC2-7447FB04958A}">
      <dsp:nvSpPr>
        <dsp:cNvPr id="0" name=""/>
        <dsp:cNvSpPr/>
      </dsp:nvSpPr>
      <dsp:spPr>
        <a:xfrm>
          <a:off x="2714082" y="1310824"/>
          <a:ext cx="2377306" cy="71129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a model that learns an accurate representation of a point cloud.</a:t>
          </a:r>
        </a:p>
      </dsp:txBody>
      <dsp:txXfrm>
        <a:off x="2714082" y="1310824"/>
        <a:ext cx="2377306" cy="711293"/>
      </dsp:txXfrm>
    </dsp:sp>
    <dsp:sp modelId="{571D75DE-C8E5-0D47-9A6C-DBF465D2893B}">
      <dsp:nvSpPr>
        <dsp:cNvPr id="0" name=""/>
        <dsp:cNvSpPr/>
      </dsp:nvSpPr>
      <dsp:spPr>
        <a:xfrm>
          <a:off x="2714082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Test it through reconstruction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Explore sdf loss or pointNet architecture</a:t>
          </a:r>
        </a:p>
      </dsp:txBody>
      <dsp:txXfrm>
        <a:off x="2714082" y="2022118"/>
        <a:ext cx="2377306" cy="1018394"/>
      </dsp:txXfrm>
    </dsp:sp>
    <dsp:sp modelId="{061BB87F-F5C4-C845-A2EA-970DBC3D5BE4}">
      <dsp:nvSpPr>
        <dsp:cNvPr id="0" name=""/>
        <dsp:cNvSpPr/>
      </dsp:nvSpPr>
      <dsp:spPr>
        <a:xfrm>
          <a:off x="5424211" y="1310824"/>
          <a:ext cx="2377306" cy="71129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Finish 2 more papers on this field. (suggested by Dr. Aditya)</a:t>
          </a:r>
        </a:p>
      </dsp:txBody>
      <dsp:txXfrm>
        <a:off x="5424211" y="1310824"/>
        <a:ext cx="2377306" cy="711293"/>
      </dsp:txXfrm>
    </dsp:sp>
    <dsp:sp modelId="{0A81F158-BD30-174B-803A-89681D426F27}">
      <dsp:nvSpPr>
        <dsp:cNvPr id="0" name=""/>
        <dsp:cNvSpPr/>
      </dsp:nvSpPr>
      <dsp:spPr>
        <a:xfrm>
          <a:off x="5424211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Implicit Geometric Regularization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Nueral Spliens</a:t>
          </a:r>
        </a:p>
      </dsp:txBody>
      <dsp:txXfrm>
        <a:off x="5424211" y="2022118"/>
        <a:ext cx="2377306" cy="1018394"/>
      </dsp:txXfrm>
    </dsp:sp>
    <dsp:sp modelId="{B472FEAC-473F-6541-9343-78AE7A8DE721}">
      <dsp:nvSpPr>
        <dsp:cNvPr id="0" name=""/>
        <dsp:cNvSpPr/>
      </dsp:nvSpPr>
      <dsp:spPr>
        <a:xfrm>
          <a:off x="8134340" y="1310824"/>
          <a:ext cx="2377306" cy="71129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Meet Dr. Aditya and Anushrut (later on) to discuss more about sdf approaches</a:t>
          </a:r>
        </a:p>
      </dsp:txBody>
      <dsp:txXfrm>
        <a:off x="8134340" y="1310824"/>
        <a:ext cx="2377306" cy="711293"/>
      </dsp:txXfrm>
    </dsp:sp>
    <dsp:sp modelId="{708EB6BD-649F-3746-9D4E-E7119BA573AC}">
      <dsp:nvSpPr>
        <dsp:cNvPr id="0" name=""/>
        <dsp:cNvSpPr/>
      </dsp:nvSpPr>
      <dsp:spPr>
        <a:xfrm>
          <a:off x="8134340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0B3C-92FA-2E39-B195-5441245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BFF3-BD8E-EDFD-2A49-37FDAB9A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689E-3E89-E05C-CD58-F284D593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4958-EC74-8983-43F8-143899A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41BA-5F75-C1B0-987F-9CCB155E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2F20-126E-B78A-1D29-9027117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12D0-CB52-584F-5079-A7E88068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190A-50B1-A072-ACEB-5A93AC20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7CC4-AA31-4701-1BC2-2B27EFF3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DC22-D2F0-6D64-86B2-E040E84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08E34-2094-34CE-4320-58799C0C1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5252-DB3B-976A-0BA3-45BBC8A4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0349-A06A-F18E-515E-6366BDB2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AF02-5A4F-793D-D0E0-9FD6C9E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05E3-363B-96C7-D884-C01AE9BE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F59-6082-7485-6BAD-55768CC9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369A-9365-6D14-8DDE-888E55CF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9EB9-CBB6-3933-8857-E5D027E6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D6-7454-A969-CE9D-B249305E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BACC-D5CD-6F36-34EC-051CC34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22-5E4E-BB73-BAE7-1AE6ADA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B7AE-2577-8E85-7E5D-951CF363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262-0A6A-3F6D-9BAF-4F649440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6692-1F5B-56A5-4145-A5D0FA17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70B3-58D4-B819-31A7-162FEB5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D43F-6B49-0DE7-4B3C-24084C66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2B41-AB21-8995-C2B2-6C000BA29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3544-C2E2-A54B-4AEC-F2B71967B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353A-A745-60B1-348E-41AB9D9C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BBF9-A94F-E645-DFD5-B70C28A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35246-EF29-A294-AD6E-219DD35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CEE1-AD7C-E24E-AFC0-D643DE3B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3B9DC-1622-1A94-70BA-37B3AEB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16E0-3AFD-4761-035D-E27006FE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9B2A0-6EFF-C2BD-0F0D-A47B6D247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75E39-A52C-A2A7-0AD6-625CE619C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D211-CA79-CA22-1C91-D147B09F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46A4-591C-6AEC-4EB2-2AA26A6B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0C4D4-9877-721A-2130-21D3C58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FFA-F6C9-6466-8779-29C989B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3D1C0-56BB-107E-9333-12462F41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BE45-17D5-035B-67F4-39377FE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75719-C29F-6042-174D-111E7D38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D4800-A181-0DBA-8076-D928ADE4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C190-940C-8F4F-EECB-B2588AD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089B-4FDA-D62F-00FC-B35927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C7A-48BE-FDAF-87BD-61DE362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B41B-D89F-2180-D360-259291B1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7BBF-1595-5F8B-3558-9B65A08F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88A74-B7A4-E697-1877-0C97BC2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5D80-A050-264F-BC46-8AFBC400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BFAD-055E-FD2E-7EA3-E895AE9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D14-31E0-191A-F21A-BD2FCA1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148F1-1E59-7DF5-7B01-7DA90F5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367C-6F2E-50C0-3E6C-628D82E3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0547-4C8C-0E7F-1F24-BBB27254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235E-C70A-3CF2-0370-3CB22E20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E88E-CAE6-0800-7B27-A6260049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58BB4-2AF3-2877-C895-E8142914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724-09D1-0CE6-BB2D-1C647D1F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F3BA-A6BD-DE66-E936-D011788F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3C4C-302E-274C-8083-EF39B5BAF196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EC18-5CBF-D46D-6812-793BA4B96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87E0-8058-63CB-C552-48A99825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39606F10-1098-FC61-0885-317347962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4" b="99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4A0F7-BDD7-C756-C166-EC704BD5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94" y="1517410"/>
            <a:ext cx="4809250" cy="2671531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a plant point cloud, how can we do G-verse, and have an accurate scalar value t, that represents an accurate lower dimension representation of that point cloud</a:t>
            </a:r>
          </a:p>
        </p:txBody>
      </p:sp>
    </p:spTree>
    <p:extLst>
      <p:ext uri="{BB962C8B-B14F-4D97-AF65-F5344CB8AC3E}">
        <p14:creationId xmlns:p14="http://schemas.microsoft.com/office/powerpoint/2010/main" val="169613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94EB-6E26-FFEC-856E-63817340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What we need to do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A9E427-A2FC-0132-5A60-617D8DC48D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 descr="A blurry blue and white background&#10;&#10;Description automatically generated">
            <a:extLst>
              <a:ext uri="{FF2B5EF4-FFF2-40B4-BE49-F238E27FC236}">
                <a16:creationId xmlns:a16="http://schemas.microsoft.com/office/drawing/2014/main" id="{C685E942-3473-3F2A-E09F-675C24649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6" name="TextBox 1">
            <a:extLst>
              <a:ext uri="{FF2B5EF4-FFF2-40B4-BE49-F238E27FC236}">
                <a16:creationId xmlns:a16="http://schemas.microsoft.com/office/drawing/2014/main" id="{A123EBD5-0A03-CD92-FB5B-A096B38F2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514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382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B7FE6A-3964-DA77-B740-844238AB26EB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Weekly Accomplishments: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1. Read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effectLst/>
              </a:rPr>
              <a:t>PointNet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; Deep Learning on Point Sets for 3D classification and Segmentation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2. Read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A Scalable Active Framework for Region Annotation in 3D Shape Collections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Other: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Made Semester goals with Dr. Baskar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Documenting all work on git repo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Gotten great feedback from weekly meetings with Dr. Aditya (Monday 10 -11am weekly)</a:t>
            </a:r>
            <a:endParaRPr lang="en-US" sz="20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7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285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Given a plant point cloud, how can we do G-verse, and have an accurate scalar value t, that represents an accurate lower dimension representation of that point cloud</vt:lpstr>
      <vt:lpstr>What we need to 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 plant point cloud, how can we do G-verse, and have an accurate scalar value t, that represents an accurate lower dimension representation of that point cloud</dc:title>
  <dc:creator>elvis kimara</dc:creator>
  <cp:lastModifiedBy>elvis kimara</cp:lastModifiedBy>
  <cp:revision>1</cp:revision>
  <dcterms:created xsi:type="dcterms:W3CDTF">2024-01-30T04:43:48Z</dcterms:created>
  <dcterms:modified xsi:type="dcterms:W3CDTF">2024-01-30T05:09:21Z</dcterms:modified>
</cp:coreProperties>
</file>