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2BB7-5F74-9FA6-B562-211D280B0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85149-7814-52ED-E47F-CE116946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E9979-A069-2A93-51D8-C5E0C3A0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AB6C-BE7D-E23E-B9E2-844F1E0F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9EDA-1C7D-76F5-2443-4E83821A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3BC7-9295-B92E-5EF8-F13D08B4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F4EAF-A090-E830-5B72-A391FC8F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6CB-61EF-C2F0-5FDA-F6CB6BB6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7994-6AF2-5E27-0CAB-101FD24F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DB70-8F5D-269D-04DF-1009C71C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5021-289F-D549-8F3C-32B5615EE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E609-6E6F-E14B-8DBE-5EA16CE1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0A79-B2BB-4BCD-F4C5-8A339596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3851-7BF7-22C8-06EE-6C859D69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BBD5-AA34-DBD7-209F-7116FE56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8BA9-5163-24F1-42BE-09149FA5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0C9B-B715-B02C-8CE8-1A742F8F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C25-2E22-7F59-7B6C-904AF0E2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799E-EEB2-C719-079C-458DBD9C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556F-E0BA-8B23-D6B8-87EE85CD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5DED-245D-FC68-A5FF-34FD8358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86D0-57D8-B243-C076-95530285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6630-8A84-FC19-DB6D-F21E6DE4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9D99-4D6A-0028-91EC-542FD74C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46E8-2A98-DDF2-814D-DD3AE43E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691E-98C6-19FC-2946-B172EE1F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8D00-B472-65C9-6AA1-43FE6AE5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AC58D-E8E3-1C82-EF79-4146AC56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1828B-1AA4-5184-B75B-BDC5B0CB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13EF3-89CC-7E3A-6F40-BB3B608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AEAB-21D2-251E-868B-ADCA3354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2DE6-6D0C-6874-745E-C1136B1B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09FA-ABB8-7230-1973-9B8E863F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3DCA-25BC-246E-8E4D-A44B18AF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6BD1E-3794-9061-8C3E-C44F5E0D3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4D74B-B8DA-E5EB-93F9-F867D4A9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0F7FC-6FB7-A40F-2242-3110EBF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3861-6CA4-C1AC-8514-BBDFD12B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9E25D-DBE5-FE49-EACC-B4BA592E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250B-8354-5FB9-562F-57E06CE7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32803-A68B-3570-4FA0-22E0B776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92A2-34B7-01C5-DDEF-8B18D61C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0C62-C0A9-8B85-5095-EFDD5776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ADEC8-547C-E876-1C88-935E3E27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85BEF-C24D-D488-C866-A4D3E6C9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A59EF-54D5-E551-9894-95CFC834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A60F-E868-1018-A5B5-C982C59E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50FE-7178-8052-3BB3-72DF61D7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1598-3379-AB67-B4B6-4AC972D6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9501B-24DB-8836-8169-F45951D4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4D3C-446F-596F-E189-7F1B4E7C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D351-E5DC-7C62-9DA6-4F2AA5B3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8C0B-ACA6-1754-B7C4-C2A5C42B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23BEB-28D5-499F-7520-53059BB2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6856-2CD1-7F6A-B3EE-FACD56DA3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9557-F9FD-CB8F-0688-00F4E629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8E55-7091-20B4-DA6D-B5868C1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59B4-CC05-C383-32E9-2F16F39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B5BAE-366F-D43D-81EA-312CEBB1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B546C-B37D-252D-5DEF-B83B77B2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2112-07C8-E783-1DF1-B1C79A66B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EC887-19D3-514B-AB06-37B9132528E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A606-99C0-3BC5-C642-24CE51003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1A49-D27A-C54C-F533-85F06C5A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416AC-3050-2B49-B4A3-83153A94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8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B637FC-06B4-B6CF-A2CA-82141A9C2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PointNET 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710F2-E604-C276-2183-36E99D4AA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By Elvis Kimara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70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BEF-D7C6-543C-3C94-3C450C82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Was able to make a PointNET AE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A21DD74-ACCD-E104-DB83-E821CE6F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27" r="6339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5C74-9BBD-53D5-76C0-E6F19A1A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Uses 2 convolutional layers</a:t>
            </a:r>
          </a:p>
          <a:p>
            <a:r>
              <a:rPr lang="en-US" sz="2000"/>
              <a:t>Added code to control the latent size of the last layer</a:t>
            </a:r>
          </a:p>
          <a:p>
            <a:r>
              <a:rPr lang="en-US" sz="2000"/>
              <a:t>Tested results of different latent vector sizes</a:t>
            </a:r>
          </a:p>
        </p:txBody>
      </p:sp>
    </p:spTree>
    <p:extLst>
      <p:ext uri="{BB962C8B-B14F-4D97-AF65-F5344CB8AC3E}">
        <p14:creationId xmlns:p14="http://schemas.microsoft.com/office/powerpoint/2010/main" val="208128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6E645-7305-A074-A550-2DE0D635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714375"/>
            <a:ext cx="6569075" cy="267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9447F-7031-1316-1DD9-D10012B4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3459163"/>
            <a:ext cx="6569075" cy="267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FC8AE-05EB-F4B3-8FFC-FE24E94B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able to Train model on multiple point clouds</a:t>
            </a:r>
          </a:p>
        </p:txBody>
      </p:sp>
    </p:spTree>
    <p:extLst>
      <p:ext uri="{BB962C8B-B14F-4D97-AF65-F5344CB8AC3E}">
        <p14:creationId xmlns:p14="http://schemas.microsoft.com/office/powerpoint/2010/main" val="17387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A7164-96C7-1F3E-8843-F770F3AD0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98A3D-C6F5-950B-23E4-B6C35998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able to Train model on single point 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BA7B6-5AFE-0C89-40FA-ECD88F5D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32507"/>
            <a:ext cx="6780700" cy="53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7A445-B416-DD70-8308-F48B739C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Compared Training with different lantent vector sizes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DC899-831D-0DB6-481A-E36F4573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053743"/>
            <a:ext cx="5536001" cy="4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7D14D-5552-2000-2AA4-0E346458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Added ability to do inference on any point cloud and get a vector representation of set shape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87F9C-A221-DE94-6432-792B59C7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67035"/>
            <a:ext cx="7347537" cy="51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43D6-2AFB-EE98-417A-1F814D98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experimenting with PCA and TSNE for latent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F583D-EEC8-3671-8FF4-D8DFED3F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5" y="1852876"/>
            <a:ext cx="4618509" cy="4263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331EEB-B832-9AA4-81BF-2503BEBC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502" y="1977081"/>
            <a:ext cx="5239399" cy="38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1C6AA3-A36C-C9AB-6CE5-AE9263DC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ADF15-CDB5-2550-B6DE-7B3072A82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86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PointNET AE</vt:lpstr>
      <vt:lpstr>Was able to make a PointNET AE</vt:lpstr>
      <vt:lpstr>Was able to Train model on multiple point clouds</vt:lpstr>
      <vt:lpstr>Was able to Train model on single point cloud</vt:lpstr>
      <vt:lpstr>Compared Training with different lantent vector sizes</vt:lpstr>
      <vt:lpstr>Added ability to do inference on any point cloud and get a vector representation of set shape</vt:lpstr>
      <vt:lpstr>Currently experimenting with PCA and TSNE for latent visualization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PointNET AE</dc:title>
  <dc:creator>elvis kimara</dc:creator>
  <cp:lastModifiedBy>elvis kimara</cp:lastModifiedBy>
  <cp:revision>1</cp:revision>
  <dcterms:created xsi:type="dcterms:W3CDTF">2024-03-04T15:54:12Z</dcterms:created>
  <dcterms:modified xsi:type="dcterms:W3CDTF">2024-03-04T18:05:53Z</dcterms:modified>
</cp:coreProperties>
</file>