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4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971BD-AB30-4A6D-B3F4-DC3DA315CB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B0620-8F90-4BAF-8CD9-3FD673805B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can we bring topological data analysis into deep neural networks and use it as a viable method for shape reconstruction. </a:t>
          </a:r>
        </a:p>
      </dgm:t>
    </dgm:pt>
    <dgm:pt modelId="{7C090400-5AC0-4873-B2E5-A46307F4F915}" type="parTrans" cxnId="{D1719497-1439-47D2-8914-3A4C236900EA}">
      <dgm:prSet/>
      <dgm:spPr/>
      <dgm:t>
        <a:bodyPr/>
        <a:lstStyle/>
        <a:p>
          <a:endParaRPr lang="en-US"/>
        </a:p>
      </dgm:t>
    </dgm:pt>
    <dgm:pt modelId="{37F38B5D-03AB-4B79-A458-300D40A8F735}" type="sibTrans" cxnId="{D1719497-1439-47D2-8914-3A4C236900EA}">
      <dgm:prSet/>
      <dgm:spPr/>
      <dgm:t>
        <a:bodyPr/>
        <a:lstStyle/>
        <a:p>
          <a:endParaRPr lang="en-US"/>
        </a:p>
      </dgm:t>
    </dgm:pt>
    <dgm:pt modelId="{60083498-CB2F-4FF1-9D1A-23B793721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care because we want to extract zero dimensional features using persistent diagrams to get traits that are most prevalent </a:t>
          </a:r>
        </a:p>
      </dgm:t>
    </dgm:pt>
    <dgm:pt modelId="{C3FA4437-CB5F-49F3-A8F8-8BF406ACD358}" type="parTrans" cxnId="{6BFF90BF-F800-4DBE-AD4E-4641A7AE8546}">
      <dgm:prSet/>
      <dgm:spPr/>
      <dgm:t>
        <a:bodyPr/>
        <a:lstStyle/>
        <a:p>
          <a:endParaRPr lang="en-US"/>
        </a:p>
      </dgm:t>
    </dgm:pt>
    <dgm:pt modelId="{B0E5FA03-E402-49F6-8212-8D703CF4CB70}" type="sibTrans" cxnId="{6BFF90BF-F800-4DBE-AD4E-4641A7AE8546}">
      <dgm:prSet/>
      <dgm:spPr/>
      <dgm:t>
        <a:bodyPr/>
        <a:lstStyle/>
        <a:p>
          <a:endParaRPr lang="en-US"/>
        </a:p>
      </dgm:t>
    </dgm:pt>
    <dgm:pt modelId="{CC47CD75-ADA6-46B1-AC50-F410151DC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research question is: can this method help mitigate the problem of ghost geometries during shape reconstruction</a:t>
          </a:r>
        </a:p>
      </dgm:t>
    </dgm:pt>
    <dgm:pt modelId="{75D23054-3DBA-419B-9757-3A50D6078B75}" type="parTrans" cxnId="{E6795FB4-5DFF-40EE-8EFD-411F562DD5ED}">
      <dgm:prSet/>
      <dgm:spPr/>
      <dgm:t>
        <a:bodyPr/>
        <a:lstStyle/>
        <a:p>
          <a:endParaRPr lang="en-US"/>
        </a:p>
      </dgm:t>
    </dgm:pt>
    <dgm:pt modelId="{1DC2CDB6-EC40-43BC-8F47-E2B1D47F7BAD}" type="sibTrans" cxnId="{E6795FB4-5DFF-40EE-8EFD-411F562DD5ED}">
      <dgm:prSet/>
      <dgm:spPr/>
      <dgm:t>
        <a:bodyPr/>
        <a:lstStyle/>
        <a:p>
          <a:endParaRPr lang="en-US"/>
        </a:p>
      </dgm:t>
    </dgm:pt>
    <dgm:pt modelId="{81E3A0D0-3A64-435A-A4CC-D178D21928E4}" type="pres">
      <dgm:prSet presAssocID="{127971BD-AB30-4A6D-B3F4-DC3DA315CB5A}" presName="root" presStyleCnt="0">
        <dgm:presLayoutVars>
          <dgm:dir/>
          <dgm:resizeHandles val="exact"/>
        </dgm:presLayoutVars>
      </dgm:prSet>
      <dgm:spPr/>
    </dgm:pt>
    <dgm:pt modelId="{3E5F9070-E89B-4610-91CC-B97BD2D1F166}" type="pres">
      <dgm:prSet presAssocID="{F6EB0620-8F90-4BAF-8CD9-3FD673805B5A}" presName="compNode" presStyleCnt="0"/>
      <dgm:spPr/>
    </dgm:pt>
    <dgm:pt modelId="{C7620872-CD3E-4271-A135-980D97F633E1}" type="pres">
      <dgm:prSet presAssocID="{F6EB0620-8F90-4BAF-8CD9-3FD673805B5A}" presName="bgRect" presStyleLbl="bgShp" presStyleIdx="0" presStyleCnt="3"/>
      <dgm:spPr/>
    </dgm:pt>
    <dgm:pt modelId="{C453D738-FC89-4DA9-AD41-B667BAD107ED}" type="pres">
      <dgm:prSet presAssocID="{F6EB0620-8F90-4BAF-8CD9-3FD673805B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D609E7-A3F4-46F8-8088-2A0450C182BC}" type="pres">
      <dgm:prSet presAssocID="{F6EB0620-8F90-4BAF-8CD9-3FD673805B5A}" presName="spaceRect" presStyleCnt="0"/>
      <dgm:spPr/>
    </dgm:pt>
    <dgm:pt modelId="{FFBE5D22-7E12-4DAB-B27D-37EB46CF1C4B}" type="pres">
      <dgm:prSet presAssocID="{F6EB0620-8F90-4BAF-8CD9-3FD673805B5A}" presName="parTx" presStyleLbl="revTx" presStyleIdx="0" presStyleCnt="3">
        <dgm:presLayoutVars>
          <dgm:chMax val="0"/>
          <dgm:chPref val="0"/>
        </dgm:presLayoutVars>
      </dgm:prSet>
      <dgm:spPr/>
    </dgm:pt>
    <dgm:pt modelId="{929A4866-4D6B-43DB-BCC3-174B2659617A}" type="pres">
      <dgm:prSet presAssocID="{37F38B5D-03AB-4B79-A458-300D40A8F735}" presName="sibTrans" presStyleCnt="0"/>
      <dgm:spPr/>
    </dgm:pt>
    <dgm:pt modelId="{F295ADC0-3EE7-405E-9E3C-C3AB37EC85FE}" type="pres">
      <dgm:prSet presAssocID="{60083498-CB2F-4FF1-9D1A-23B79372189A}" presName="compNode" presStyleCnt="0"/>
      <dgm:spPr/>
    </dgm:pt>
    <dgm:pt modelId="{A476F9CD-B99A-47B9-BEF1-42F3FB3A8382}" type="pres">
      <dgm:prSet presAssocID="{60083498-CB2F-4FF1-9D1A-23B79372189A}" presName="bgRect" presStyleLbl="bgShp" presStyleIdx="1" presStyleCnt="3"/>
      <dgm:spPr/>
    </dgm:pt>
    <dgm:pt modelId="{6B50B29F-8AEA-43FF-92FE-B551E5F29769}" type="pres">
      <dgm:prSet presAssocID="{60083498-CB2F-4FF1-9D1A-23B7937218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C2935B7-BBF7-4EC2-9C7B-5499BEA85080}" type="pres">
      <dgm:prSet presAssocID="{60083498-CB2F-4FF1-9D1A-23B79372189A}" presName="spaceRect" presStyleCnt="0"/>
      <dgm:spPr/>
    </dgm:pt>
    <dgm:pt modelId="{7E8A3C07-01D4-4C95-9E79-41672252D81B}" type="pres">
      <dgm:prSet presAssocID="{60083498-CB2F-4FF1-9D1A-23B79372189A}" presName="parTx" presStyleLbl="revTx" presStyleIdx="1" presStyleCnt="3">
        <dgm:presLayoutVars>
          <dgm:chMax val="0"/>
          <dgm:chPref val="0"/>
        </dgm:presLayoutVars>
      </dgm:prSet>
      <dgm:spPr/>
    </dgm:pt>
    <dgm:pt modelId="{FA5E7CFC-F947-459B-B6C9-F309E222D044}" type="pres">
      <dgm:prSet presAssocID="{B0E5FA03-E402-49F6-8212-8D703CF4CB70}" presName="sibTrans" presStyleCnt="0"/>
      <dgm:spPr/>
    </dgm:pt>
    <dgm:pt modelId="{C3BDCCDB-2A52-4829-8FC0-5D758091C4EC}" type="pres">
      <dgm:prSet presAssocID="{CC47CD75-ADA6-46B1-AC50-F410151DC538}" presName="compNode" presStyleCnt="0"/>
      <dgm:spPr/>
    </dgm:pt>
    <dgm:pt modelId="{3150ED82-9936-4BFC-BE4C-F444AB725969}" type="pres">
      <dgm:prSet presAssocID="{CC47CD75-ADA6-46B1-AC50-F410151DC538}" presName="bgRect" presStyleLbl="bgShp" presStyleIdx="2" presStyleCnt="3"/>
      <dgm:spPr/>
    </dgm:pt>
    <dgm:pt modelId="{0D99D39E-14AF-4D1E-BB4D-6F52FDEA8D13}" type="pres">
      <dgm:prSet presAssocID="{CC47CD75-ADA6-46B1-AC50-F410151DC5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9BFA452-CFB7-4666-A569-FD7F8509411E}" type="pres">
      <dgm:prSet presAssocID="{CC47CD75-ADA6-46B1-AC50-F410151DC538}" presName="spaceRect" presStyleCnt="0"/>
      <dgm:spPr/>
    </dgm:pt>
    <dgm:pt modelId="{D9033AD8-5975-44B8-BE5A-D789C6557D7D}" type="pres">
      <dgm:prSet presAssocID="{CC47CD75-ADA6-46B1-AC50-F410151DC5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61F74C-BC03-43C0-9E1D-CD0797F678E2}" type="presOf" srcId="{CC47CD75-ADA6-46B1-AC50-F410151DC538}" destId="{D9033AD8-5975-44B8-BE5A-D789C6557D7D}" srcOrd="0" destOrd="0" presId="urn:microsoft.com/office/officeart/2018/2/layout/IconVerticalSolidList"/>
    <dgm:cxn modelId="{802E3397-D136-4436-ADF9-DAB6C9E9DE20}" type="presOf" srcId="{60083498-CB2F-4FF1-9D1A-23B79372189A}" destId="{7E8A3C07-01D4-4C95-9E79-41672252D81B}" srcOrd="0" destOrd="0" presId="urn:microsoft.com/office/officeart/2018/2/layout/IconVerticalSolidList"/>
    <dgm:cxn modelId="{D1719497-1439-47D2-8914-3A4C236900EA}" srcId="{127971BD-AB30-4A6D-B3F4-DC3DA315CB5A}" destId="{F6EB0620-8F90-4BAF-8CD9-3FD673805B5A}" srcOrd="0" destOrd="0" parTransId="{7C090400-5AC0-4873-B2E5-A46307F4F915}" sibTransId="{37F38B5D-03AB-4B79-A458-300D40A8F735}"/>
    <dgm:cxn modelId="{A31E949B-DC97-4FC8-AF96-95D36F9546FA}" type="presOf" srcId="{127971BD-AB30-4A6D-B3F4-DC3DA315CB5A}" destId="{81E3A0D0-3A64-435A-A4CC-D178D21928E4}" srcOrd="0" destOrd="0" presId="urn:microsoft.com/office/officeart/2018/2/layout/IconVerticalSolidList"/>
    <dgm:cxn modelId="{E6795FB4-5DFF-40EE-8EFD-411F562DD5ED}" srcId="{127971BD-AB30-4A6D-B3F4-DC3DA315CB5A}" destId="{CC47CD75-ADA6-46B1-AC50-F410151DC538}" srcOrd="2" destOrd="0" parTransId="{75D23054-3DBA-419B-9757-3A50D6078B75}" sibTransId="{1DC2CDB6-EC40-43BC-8F47-E2B1D47F7BAD}"/>
    <dgm:cxn modelId="{6BFF90BF-F800-4DBE-AD4E-4641A7AE8546}" srcId="{127971BD-AB30-4A6D-B3F4-DC3DA315CB5A}" destId="{60083498-CB2F-4FF1-9D1A-23B79372189A}" srcOrd="1" destOrd="0" parTransId="{C3FA4437-CB5F-49F3-A8F8-8BF406ACD358}" sibTransId="{B0E5FA03-E402-49F6-8212-8D703CF4CB70}"/>
    <dgm:cxn modelId="{DA0276D6-5A80-4354-AD66-58A930E75215}" type="presOf" srcId="{F6EB0620-8F90-4BAF-8CD9-3FD673805B5A}" destId="{FFBE5D22-7E12-4DAB-B27D-37EB46CF1C4B}" srcOrd="0" destOrd="0" presId="urn:microsoft.com/office/officeart/2018/2/layout/IconVerticalSolidList"/>
    <dgm:cxn modelId="{BB6E06B4-DEEE-491B-BDC2-060FFDEE4BF0}" type="presParOf" srcId="{81E3A0D0-3A64-435A-A4CC-D178D21928E4}" destId="{3E5F9070-E89B-4610-91CC-B97BD2D1F166}" srcOrd="0" destOrd="0" presId="urn:microsoft.com/office/officeart/2018/2/layout/IconVerticalSolidList"/>
    <dgm:cxn modelId="{63AACA3D-4284-4512-9D38-6484580E424E}" type="presParOf" srcId="{3E5F9070-E89B-4610-91CC-B97BD2D1F166}" destId="{C7620872-CD3E-4271-A135-980D97F633E1}" srcOrd="0" destOrd="0" presId="urn:microsoft.com/office/officeart/2018/2/layout/IconVerticalSolidList"/>
    <dgm:cxn modelId="{1E768C56-0F7F-4794-ACCA-6972BB100BBC}" type="presParOf" srcId="{3E5F9070-E89B-4610-91CC-B97BD2D1F166}" destId="{C453D738-FC89-4DA9-AD41-B667BAD107ED}" srcOrd="1" destOrd="0" presId="urn:microsoft.com/office/officeart/2018/2/layout/IconVerticalSolidList"/>
    <dgm:cxn modelId="{F7670696-C045-41BC-BCC6-D0B1D661D37E}" type="presParOf" srcId="{3E5F9070-E89B-4610-91CC-B97BD2D1F166}" destId="{59D609E7-A3F4-46F8-8088-2A0450C182BC}" srcOrd="2" destOrd="0" presId="urn:microsoft.com/office/officeart/2018/2/layout/IconVerticalSolidList"/>
    <dgm:cxn modelId="{D2A7A126-A35B-4011-A5E6-5C94ABEE4033}" type="presParOf" srcId="{3E5F9070-E89B-4610-91CC-B97BD2D1F166}" destId="{FFBE5D22-7E12-4DAB-B27D-37EB46CF1C4B}" srcOrd="3" destOrd="0" presId="urn:microsoft.com/office/officeart/2018/2/layout/IconVerticalSolidList"/>
    <dgm:cxn modelId="{56702AB8-B69A-40C8-B15B-67079727C6FD}" type="presParOf" srcId="{81E3A0D0-3A64-435A-A4CC-D178D21928E4}" destId="{929A4866-4D6B-43DB-BCC3-174B2659617A}" srcOrd="1" destOrd="0" presId="urn:microsoft.com/office/officeart/2018/2/layout/IconVerticalSolidList"/>
    <dgm:cxn modelId="{637C27A3-3AE9-4A96-9013-2F7612B3F2EC}" type="presParOf" srcId="{81E3A0D0-3A64-435A-A4CC-D178D21928E4}" destId="{F295ADC0-3EE7-405E-9E3C-C3AB37EC85FE}" srcOrd="2" destOrd="0" presId="urn:microsoft.com/office/officeart/2018/2/layout/IconVerticalSolidList"/>
    <dgm:cxn modelId="{CC455ED7-C285-4E4A-8409-D706799A692C}" type="presParOf" srcId="{F295ADC0-3EE7-405E-9E3C-C3AB37EC85FE}" destId="{A476F9CD-B99A-47B9-BEF1-42F3FB3A8382}" srcOrd="0" destOrd="0" presId="urn:microsoft.com/office/officeart/2018/2/layout/IconVerticalSolidList"/>
    <dgm:cxn modelId="{A4A9A163-2319-4BC8-8B62-24C1CFD46C1A}" type="presParOf" srcId="{F295ADC0-3EE7-405E-9E3C-C3AB37EC85FE}" destId="{6B50B29F-8AEA-43FF-92FE-B551E5F29769}" srcOrd="1" destOrd="0" presId="urn:microsoft.com/office/officeart/2018/2/layout/IconVerticalSolidList"/>
    <dgm:cxn modelId="{A5D9D135-C13F-4AA4-A056-0C038561456C}" type="presParOf" srcId="{F295ADC0-3EE7-405E-9E3C-C3AB37EC85FE}" destId="{BC2935B7-BBF7-4EC2-9C7B-5499BEA85080}" srcOrd="2" destOrd="0" presId="urn:microsoft.com/office/officeart/2018/2/layout/IconVerticalSolidList"/>
    <dgm:cxn modelId="{F19D601A-71CB-4C1B-AB8B-316CFA6F1D8B}" type="presParOf" srcId="{F295ADC0-3EE7-405E-9E3C-C3AB37EC85FE}" destId="{7E8A3C07-01D4-4C95-9E79-41672252D81B}" srcOrd="3" destOrd="0" presId="urn:microsoft.com/office/officeart/2018/2/layout/IconVerticalSolidList"/>
    <dgm:cxn modelId="{9F116520-363B-46F0-BD00-1DE728CD99AD}" type="presParOf" srcId="{81E3A0D0-3A64-435A-A4CC-D178D21928E4}" destId="{FA5E7CFC-F947-459B-B6C9-F309E222D044}" srcOrd="3" destOrd="0" presId="urn:microsoft.com/office/officeart/2018/2/layout/IconVerticalSolidList"/>
    <dgm:cxn modelId="{96DEC705-5015-4E15-BC79-C66B555497E5}" type="presParOf" srcId="{81E3A0D0-3A64-435A-A4CC-D178D21928E4}" destId="{C3BDCCDB-2A52-4829-8FC0-5D758091C4EC}" srcOrd="4" destOrd="0" presId="urn:microsoft.com/office/officeart/2018/2/layout/IconVerticalSolidList"/>
    <dgm:cxn modelId="{220DEF96-2C4D-44EC-8668-0DE4047C47F5}" type="presParOf" srcId="{C3BDCCDB-2A52-4829-8FC0-5D758091C4EC}" destId="{3150ED82-9936-4BFC-BE4C-F444AB725969}" srcOrd="0" destOrd="0" presId="urn:microsoft.com/office/officeart/2018/2/layout/IconVerticalSolidList"/>
    <dgm:cxn modelId="{337D312F-1A1F-4B98-9BFB-2A298AE239B8}" type="presParOf" srcId="{C3BDCCDB-2A52-4829-8FC0-5D758091C4EC}" destId="{0D99D39E-14AF-4D1E-BB4D-6F52FDEA8D13}" srcOrd="1" destOrd="0" presId="urn:microsoft.com/office/officeart/2018/2/layout/IconVerticalSolidList"/>
    <dgm:cxn modelId="{45A008BF-624E-461A-B9E5-6F445AE0B132}" type="presParOf" srcId="{C3BDCCDB-2A52-4829-8FC0-5D758091C4EC}" destId="{69BFA452-CFB7-4666-A569-FD7F8509411E}" srcOrd="2" destOrd="0" presId="urn:microsoft.com/office/officeart/2018/2/layout/IconVerticalSolidList"/>
    <dgm:cxn modelId="{1DAA4E4D-A170-4E2A-B667-B09B018D595B}" type="presParOf" srcId="{C3BDCCDB-2A52-4829-8FC0-5D758091C4EC}" destId="{D9033AD8-5975-44B8-BE5A-D789C6557D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A139C-7DF4-46D7-BAC1-EFCD982F82D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023C89-906B-446F-B093-F50E7EE6C46A}">
      <dgm:prSet/>
      <dgm:spPr/>
      <dgm:t>
        <a:bodyPr/>
        <a:lstStyle/>
        <a:p>
          <a:r>
            <a:rPr lang="en-US"/>
            <a:t>Use TDA losses like: </a:t>
          </a:r>
          <a:br>
            <a:rPr lang="en-US" b="0"/>
          </a:br>
          <a:r>
            <a:rPr lang="en-US" b="0" i="0"/>
            <a:t>combo_1_wasserstein</a:t>
          </a:r>
          <a:endParaRPr lang="en-US"/>
        </a:p>
      </dgm:t>
    </dgm:pt>
    <dgm:pt modelId="{DF66A259-3164-44A9-9150-D0B2758195BC}" type="parTrans" cxnId="{E5BBB9F0-726A-45B2-B2F9-D18EF9135D86}">
      <dgm:prSet/>
      <dgm:spPr/>
      <dgm:t>
        <a:bodyPr/>
        <a:lstStyle/>
        <a:p>
          <a:endParaRPr lang="en-US"/>
        </a:p>
      </dgm:t>
    </dgm:pt>
    <dgm:pt modelId="{44EC4DF5-99B1-4778-8CFD-BADB302E29D2}" type="sibTrans" cxnId="{E5BBB9F0-726A-45B2-B2F9-D18EF9135D86}">
      <dgm:prSet/>
      <dgm:spPr/>
      <dgm:t>
        <a:bodyPr/>
        <a:lstStyle/>
        <a:p>
          <a:endParaRPr lang="en-US"/>
        </a:p>
      </dgm:t>
    </dgm:pt>
    <dgm:pt modelId="{F293EF1F-2B58-42DB-9A4A-9C204698F943}">
      <dgm:prSet/>
      <dgm:spPr/>
      <dgm:t>
        <a:bodyPr/>
        <a:lstStyle/>
        <a:p>
          <a:r>
            <a:rPr lang="en-US" b="0" i="0"/>
            <a:t>combo_2_wasserstein</a:t>
          </a:r>
          <a:endParaRPr lang="en-US"/>
        </a:p>
      </dgm:t>
    </dgm:pt>
    <dgm:pt modelId="{F9E52D55-5A80-4B26-B22A-C56CAEFA3A7B}" type="parTrans" cxnId="{5ED43673-AFD7-4F9A-8481-4306BFD76297}">
      <dgm:prSet/>
      <dgm:spPr/>
      <dgm:t>
        <a:bodyPr/>
        <a:lstStyle/>
        <a:p>
          <a:endParaRPr lang="en-US"/>
        </a:p>
      </dgm:t>
    </dgm:pt>
    <dgm:pt modelId="{98EA98F4-6129-4C59-BD67-F633E6B860B7}" type="sibTrans" cxnId="{5ED43673-AFD7-4F9A-8481-4306BFD76297}">
      <dgm:prSet/>
      <dgm:spPr/>
      <dgm:t>
        <a:bodyPr/>
        <a:lstStyle/>
        <a:p>
          <a:endParaRPr lang="en-US"/>
        </a:p>
      </dgm:t>
    </dgm:pt>
    <dgm:pt modelId="{CEB4F397-A21A-4F7D-A3E3-E78E2E0B3680}">
      <dgm:prSet/>
      <dgm:spPr/>
      <dgm:t>
        <a:bodyPr/>
        <a:lstStyle/>
        <a:p>
          <a:r>
            <a:rPr lang="en-US" b="0" i="0" dirty="0"/>
            <a:t>combo_1_2</a:t>
          </a:r>
          <a:endParaRPr lang="en-US" dirty="0"/>
        </a:p>
      </dgm:t>
    </dgm:pt>
    <dgm:pt modelId="{9DEF15F8-2ECF-4678-BD56-86AFF6FDBBAD}" type="parTrans" cxnId="{E590442A-0C74-4EB6-866E-6EFFC11D6179}">
      <dgm:prSet/>
      <dgm:spPr/>
      <dgm:t>
        <a:bodyPr/>
        <a:lstStyle/>
        <a:p>
          <a:endParaRPr lang="en-US"/>
        </a:p>
      </dgm:t>
    </dgm:pt>
    <dgm:pt modelId="{7D3126E5-B068-4F3B-9247-978B2F1ECA92}" type="sibTrans" cxnId="{E590442A-0C74-4EB6-866E-6EFFC11D6179}">
      <dgm:prSet/>
      <dgm:spPr/>
      <dgm:t>
        <a:bodyPr/>
        <a:lstStyle/>
        <a:p>
          <a:endParaRPr lang="en-US"/>
        </a:p>
      </dgm:t>
    </dgm:pt>
    <dgm:pt modelId="{A5CD862B-690F-48C9-8488-88DE3A5B7A9B}">
      <dgm:prSet/>
      <dgm:spPr/>
      <dgm:t>
        <a:bodyPr/>
        <a:lstStyle/>
        <a:p>
          <a:r>
            <a:rPr lang="en-US" b="0" i="0"/>
            <a:t>combo_1_2_wasserstein</a:t>
          </a:r>
          <a:endParaRPr lang="en-US"/>
        </a:p>
      </dgm:t>
    </dgm:pt>
    <dgm:pt modelId="{1DD15FB3-D335-4EF0-B002-5837A9C397DC}" type="parTrans" cxnId="{A09A07B9-14CB-46F7-B58F-DF00C0A7934A}">
      <dgm:prSet/>
      <dgm:spPr/>
      <dgm:t>
        <a:bodyPr/>
        <a:lstStyle/>
        <a:p>
          <a:endParaRPr lang="en-US"/>
        </a:p>
      </dgm:t>
    </dgm:pt>
    <dgm:pt modelId="{21C416AD-C842-4C46-B321-052A77706F8F}" type="sibTrans" cxnId="{A09A07B9-14CB-46F7-B58F-DF00C0A7934A}">
      <dgm:prSet/>
      <dgm:spPr/>
      <dgm:t>
        <a:bodyPr/>
        <a:lstStyle/>
        <a:p>
          <a:endParaRPr lang="en-US"/>
        </a:p>
      </dgm:t>
    </dgm:pt>
    <dgm:pt modelId="{FB45D2FA-238B-4195-A6BF-5113C226C506}">
      <dgm:prSet/>
      <dgm:spPr/>
      <dgm:t>
        <a:bodyPr/>
        <a:lstStyle/>
        <a:p>
          <a:r>
            <a:rPr lang="en-US" b="0" i="0"/>
            <a:t>wasserstein</a:t>
          </a:r>
          <a:endParaRPr lang="en-US"/>
        </a:p>
      </dgm:t>
    </dgm:pt>
    <dgm:pt modelId="{BC6FA3E8-281B-44D4-8566-B10EB1313572}" type="parTrans" cxnId="{5DDECD57-79C3-4617-A6B6-5D0BEF9471A1}">
      <dgm:prSet/>
      <dgm:spPr/>
      <dgm:t>
        <a:bodyPr/>
        <a:lstStyle/>
        <a:p>
          <a:endParaRPr lang="en-US"/>
        </a:p>
      </dgm:t>
    </dgm:pt>
    <dgm:pt modelId="{83BD4D1B-9202-468C-B297-104787D5DC10}" type="sibTrans" cxnId="{5DDECD57-79C3-4617-A6B6-5D0BEF9471A1}">
      <dgm:prSet/>
      <dgm:spPr/>
      <dgm:t>
        <a:bodyPr/>
        <a:lstStyle/>
        <a:p>
          <a:endParaRPr lang="en-US"/>
        </a:p>
      </dgm:t>
    </dgm:pt>
    <dgm:pt modelId="{05E1CC31-2D3B-46EC-9430-2C7E7EEE9254}">
      <dgm:prSet/>
      <dgm:spPr/>
      <dgm:t>
        <a:bodyPr/>
        <a:lstStyle/>
        <a:p>
          <a:r>
            <a:rPr lang="en-US" dirty="0"/>
            <a:t>And enforce TDA in MLP. </a:t>
          </a:r>
          <a:br>
            <a:rPr lang="en-US" b="0" dirty="0"/>
          </a:br>
          <a:r>
            <a:rPr lang="en-US" dirty="0"/>
            <a:t> </a:t>
          </a:r>
        </a:p>
      </dgm:t>
    </dgm:pt>
    <dgm:pt modelId="{C1B54A74-3A4C-4310-A4D5-83B3F79B77BF}" type="parTrans" cxnId="{754BF590-2052-424B-859F-18487979199E}">
      <dgm:prSet/>
      <dgm:spPr/>
      <dgm:t>
        <a:bodyPr/>
        <a:lstStyle/>
        <a:p>
          <a:endParaRPr lang="en-US"/>
        </a:p>
      </dgm:t>
    </dgm:pt>
    <dgm:pt modelId="{B58D3966-625C-40CA-B580-A2F5A71ADB25}" type="sibTrans" cxnId="{754BF590-2052-424B-859F-18487979199E}">
      <dgm:prSet/>
      <dgm:spPr/>
      <dgm:t>
        <a:bodyPr/>
        <a:lstStyle/>
        <a:p>
          <a:endParaRPr lang="en-US"/>
        </a:p>
      </dgm:t>
    </dgm:pt>
    <dgm:pt modelId="{A3F46684-7C0C-324D-AB2B-65527BEDB72F}" type="pres">
      <dgm:prSet presAssocID="{DF0A139C-7DF4-46D7-BAC1-EFCD982F82DA}" presName="Name0" presStyleCnt="0">
        <dgm:presLayoutVars>
          <dgm:dir/>
          <dgm:animLvl val="lvl"/>
          <dgm:resizeHandles val="exact"/>
        </dgm:presLayoutVars>
      </dgm:prSet>
      <dgm:spPr/>
    </dgm:pt>
    <dgm:pt modelId="{BB0E3AC1-1B54-2647-9112-4470CD866C05}" type="pres">
      <dgm:prSet presAssocID="{05E1CC31-2D3B-46EC-9430-2C7E7EEE9254}" presName="boxAndChildren" presStyleCnt="0"/>
      <dgm:spPr/>
    </dgm:pt>
    <dgm:pt modelId="{6B3A8267-0B4E-DA49-B96D-8F1609B12351}" type="pres">
      <dgm:prSet presAssocID="{05E1CC31-2D3B-46EC-9430-2C7E7EEE9254}" presName="parentTextBox" presStyleLbl="node1" presStyleIdx="0" presStyleCnt="2"/>
      <dgm:spPr/>
    </dgm:pt>
    <dgm:pt modelId="{DCF9C490-5897-B649-BE41-735DD07B6DAE}" type="pres">
      <dgm:prSet presAssocID="{44EC4DF5-99B1-4778-8CFD-BADB302E29D2}" presName="sp" presStyleCnt="0"/>
      <dgm:spPr/>
    </dgm:pt>
    <dgm:pt modelId="{56F693D8-9EAD-2046-A320-B4B629ABAAC6}" type="pres">
      <dgm:prSet presAssocID="{3F023C89-906B-446F-B093-F50E7EE6C46A}" presName="arrowAndChildren" presStyleCnt="0"/>
      <dgm:spPr/>
    </dgm:pt>
    <dgm:pt modelId="{6CDCBBF6-1285-8149-AF74-6251C1D0E38D}" type="pres">
      <dgm:prSet presAssocID="{3F023C89-906B-446F-B093-F50E7EE6C46A}" presName="parentTextArrow" presStyleLbl="node1" presStyleIdx="0" presStyleCnt="2"/>
      <dgm:spPr/>
    </dgm:pt>
    <dgm:pt modelId="{F08B4B52-BFF1-8347-B4D7-70F46FEA26F1}" type="pres">
      <dgm:prSet presAssocID="{3F023C89-906B-446F-B093-F50E7EE6C46A}" presName="arrow" presStyleLbl="node1" presStyleIdx="1" presStyleCnt="2"/>
      <dgm:spPr/>
    </dgm:pt>
    <dgm:pt modelId="{ADC71A68-67B7-EB42-BBE7-B39133CB877F}" type="pres">
      <dgm:prSet presAssocID="{3F023C89-906B-446F-B093-F50E7EE6C46A}" presName="descendantArrow" presStyleCnt="0"/>
      <dgm:spPr/>
    </dgm:pt>
    <dgm:pt modelId="{0AD59687-7BF6-3145-AF36-C577035B9A34}" type="pres">
      <dgm:prSet presAssocID="{F293EF1F-2B58-42DB-9A4A-9C204698F943}" presName="childTextArrow" presStyleLbl="fgAccFollowNode1" presStyleIdx="0" presStyleCnt="4">
        <dgm:presLayoutVars>
          <dgm:bulletEnabled val="1"/>
        </dgm:presLayoutVars>
      </dgm:prSet>
      <dgm:spPr/>
    </dgm:pt>
    <dgm:pt modelId="{4D0E2C96-472F-4C41-8E04-ECDA866C5D61}" type="pres">
      <dgm:prSet presAssocID="{CEB4F397-A21A-4F7D-A3E3-E78E2E0B3680}" presName="childTextArrow" presStyleLbl="fgAccFollowNode1" presStyleIdx="1" presStyleCnt="4">
        <dgm:presLayoutVars>
          <dgm:bulletEnabled val="1"/>
        </dgm:presLayoutVars>
      </dgm:prSet>
      <dgm:spPr/>
    </dgm:pt>
    <dgm:pt modelId="{FFB385F3-DF15-A642-B8CC-3B6B636C81BA}" type="pres">
      <dgm:prSet presAssocID="{A5CD862B-690F-48C9-8488-88DE3A5B7A9B}" presName="childTextArrow" presStyleLbl="fgAccFollowNode1" presStyleIdx="2" presStyleCnt="4">
        <dgm:presLayoutVars>
          <dgm:bulletEnabled val="1"/>
        </dgm:presLayoutVars>
      </dgm:prSet>
      <dgm:spPr/>
    </dgm:pt>
    <dgm:pt modelId="{1A404132-D372-F945-A049-74C956E502D5}" type="pres">
      <dgm:prSet presAssocID="{FB45D2FA-238B-4195-A6BF-5113C226C506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E590442A-0C74-4EB6-866E-6EFFC11D6179}" srcId="{3F023C89-906B-446F-B093-F50E7EE6C46A}" destId="{CEB4F397-A21A-4F7D-A3E3-E78E2E0B3680}" srcOrd="1" destOrd="0" parTransId="{9DEF15F8-2ECF-4678-BD56-86AFF6FDBBAD}" sibTransId="{7D3126E5-B068-4F3B-9247-978B2F1ECA92}"/>
    <dgm:cxn modelId="{5DDECD57-79C3-4617-A6B6-5D0BEF9471A1}" srcId="{3F023C89-906B-446F-B093-F50E7EE6C46A}" destId="{FB45D2FA-238B-4195-A6BF-5113C226C506}" srcOrd="3" destOrd="0" parTransId="{BC6FA3E8-281B-44D4-8566-B10EB1313572}" sibTransId="{83BD4D1B-9202-468C-B297-104787D5DC10}"/>
    <dgm:cxn modelId="{9399E65D-7B70-334F-8C77-CC6A328B73EB}" type="presOf" srcId="{3F023C89-906B-446F-B093-F50E7EE6C46A}" destId="{F08B4B52-BFF1-8347-B4D7-70F46FEA26F1}" srcOrd="1" destOrd="0" presId="urn:microsoft.com/office/officeart/2005/8/layout/process4"/>
    <dgm:cxn modelId="{A4319F66-5E46-5942-B2C6-1691CC49F8DC}" type="presOf" srcId="{DF0A139C-7DF4-46D7-BAC1-EFCD982F82DA}" destId="{A3F46684-7C0C-324D-AB2B-65527BEDB72F}" srcOrd="0" destOrd="0" presId="urn:microsoft.com/office/officeart/2005/8/layout/process4"/>
    <dgm:cxn modelId="{5ED43673-AFD7-4F9A-8481-4306BFD76297}" srcId="{3F023C89-906B-446F-B093-F50E7EE6C46A}" destId="{F293EF1F-2B58-42DB-9A4A-9C204698F943}" srcOrd="0" destOrd="0" parTransId="{F9E52D55-5A80-4B26-B22A-C56CAEFA3A7B}" sibTransId="{98EA98F4-6129-4C59-BD67-F633E6B860B7}"/>
    <dgm:cxn modelId="{29AF0575-2338-DF42-8B8E-8F3C2394C955}" type="presOf" srcId="{05E1CC31-2D3B-46EC-9430-2C7E7EEE9254}" destId="{6B3A8267-0B4E-DA49-B96D-8F1609B12351}" srcOrd="0" destOrd="0" presId="urn:microsoft.com/office/officeart/2005/8/layout/process4"/>
    <dgm:cxn modelId="{4E928376-5D7E-5C4E-BEDF-B11ACF942DBE}" type="presOf" srcId="{FB45D2FA-238B-4195-A6BF-5113C226C506}" destId="{1A404132-D372-F945-A049-74C956E502D5}" srcOrd="0" destOrd="0" presId="urn:microsoft.com/office/officeart/2005/8/layout/process4"/>
    <dgm:cxn modelId="{C73BB087-ABC7-6C43-AA75-DDB6174CC4AA}" type="presOf" srcId="{A5CD862B-690F-48C9-8488-88DE3A5B7A9B}" destId="{FFB385F3-DF15-A642-B8CC-3B6B636C81BA}" srcOrd="0" destOrd="0" presId="urn:microsoft.com/office/officeart/2005/8/layout/process4"/>
    <dgm:cxn modelId="{754BF590-2052-424B-859F-18487979199E}" srcId="{DF0A139C-7DF4-46D7-BAC1-EFCD982F82DA}" destId="{05E1CC31-2D3B-46EC-9430-2C7E7EEE9254}" srcOrd="1" destOrd="0" parTransId="{C1B54A74-3A4C-4310-A4D5-83B3F79B77BF}" sibTransId="{B58D3966-625C-40CA-B580-A2F5A71ADB25}"/>
    <dgm:cxn modelId="{559A7A96-6B42-D543-932D-6DE351D4F69F}" type="presOf" srcId="{F293EF1F-2B58-42DB-9A4A-9C204698F943}" destId="{0AD59687-7BF6-3145-AF36-C577035B9A34}" srcOrd="0" destOrd="0" presId="urn:microsoft.com/office/officeart/2005/8/layout/process4"/>
    <dgm:cxn modelId="{A09A07B9-14CB-46F7-B58F-DF00C0A7934A}" srcId="{3F023C89-906B-446F-B093-F50E7EE6C46A}" destId="{A5CD862B-690F-48C9-8488-88DE3A5B7A9B}" srcOrd="2" destOrd="0" parTransId="{1DD15FB3-D335-4EF0-B002-5837A9C397DC}" sibTransId="{21C416AD-C842-4C46-B321-052A77706F8F}"/>
    <dgm:cxn modelId="{B81121BA-6997-AB4C-98B3-4443D53521B9}" type="presOf" srcId="{3F023C89-906B-446F-B093-F50E7EE6C46A}" destId="{6CDCBBF6-1285-8149-AF74-6251C1D0E38D}" srcOrd="0" destOrd="0" presId="urn:microsoft.com/office/officeart/2005/8/layout/process4"/>
    <dgm:cxn modelId="{BBAAFABF-CE47-D945-968F-430BC5B3BCF1}" type="presOf" srcId="{CEB4F397-A21A-4F7D-A3E3-E78E2E0B3680}" destId="{4D0E2C96-472F-4C41-8E04-ECDA866C5D61}" srcOrd="0" destOrd="0" presId="urn:microsoft.com/office/officeart/2005/8/layout/process4"/>
    <dgm:cxn modelId="{E5BBB9F0-726A-45B2-B2F9-D18EF9135D86}" srcId="{DF0A139C-7DF4-46D7-BAC1-EFCD982F82DA}" destId="{3F023C89-906B-446F-B093-F50E7EE6C46A}" srcOrd="0" destOrd="0" parTransId="{DF66A259-3164-44A9-9150-D0B2758195BC}" sibTransId="{44EC4DF5-99B1-4778-8CFD-BADB302E29D2}"/>
    <dgm:cxn modelId="{BB039B2B-D62E-1844-BE4E-252131505611}" type="presParOf" srcId="{A3F46684-7C0C-324D-AB2B-65527BEDB72F}" destId="{BB0E3AC1-1B54-2647-9112-4470CD866C05}" srcOrd="0" destOrd="0" presId="urn:microsoft.com/office/officeart/2005/8/layout/process4"/>
    <dgm:cxn modelId="{9DCA381C-9AB9-A94B-953E-8CB53BCF6357}" type="presParOf" srcId="{BB0E3AC1-1B54-2647-9112-4470CD866C05}" destId="{6B3A8267-0B4E-DA49-B96D-8F1609B12351}" srcOrd="0" destOrd="0" presId="urn:microsoft.com/office/officeart/2005/8/layout/process4"/>
    <dgm:cxn modelId="{226E1BDC-8B0D-4844-A99F-4E7EDDCA2B3C}" type="presParOf" srcId="{A3F46684-7C0C-324D-AB2B-65527BEDB72F}" destId="{DCF9C490-5897-B649-BE41-735DD07B6DAE}" srcOrd="1" destOrd="0" presId="urn:microsoft.com/office/officeart/2005/8/layout/process4"/>
    <dgm:cxn modelId="{A12B4452-DB40-794E-8245-7ECEABDEDDC1}" type="presParOf" srcId="{A3F46684-7C0C-324D-AB2B-65527BEDB72F}" destId="{56F693D8-9EAD-2046-A320-B4B629ABAAC6}" srcOrd="2" destOrd="0" presId="urn:microsoft.com/office/officeart/2005/8/layout/process4"/>
    <dgm:cxn modelId="{83254C94-6F2B-F24B-8591-B21A836E8AE8}" type="presParOf" srcId="{56F693D8-9EAD-2046-A320-B4B629ABAAC6}" destId="{6CDCBBF6-1285-8149-AF74-6251C1D0E38D}" srcOrd="0" destOrd="0" presId="urn:microsoft.com/office/officeart/2005/8/layout/process4"/>
    <dgm:cxn modelId="{DC76BAFF-53AC-0A4C-BA2C-6B5CA6F3CFE4}" type="presParOf" srcId="{56F693D8-9EAD-2046-A320-B4B629ABAAC6}" destId="{F08B4B52-BFF1-8347-B4D7-70F46FEA26F1}" srcOrd="1" destOrd="0" presId="urn:microsoft.com/office/officeart/2005/8/layout/process4"/>
    <dgm:cxn modelId="{FD8A8201-9CE4-104C-8B30-BF9F4B710EE0}" type="presParOf" srcId="{56F693D8-9EAD-2046-A320-B4B629ABAAC6}" destId="{ADC71A68-67B7-EB42-BBE7-B39133CB877F}" srcOrd="2" destOrd="0" presId="urn:microsoft.com/office/officeart/2005/8/layout/process4"/>
    <dgm:cxn modelId="{0FAB1D94-C2CB-A74D-B144-D8EBA9A35EDF}" type="presParOf" srcId="{ADC71A68-67B7-EB42-BBE7-B39133CB877F}" destId="{0AD59687-7BF6-3145-AF36-C577035B9A34}" srcOrd="0" destOrd="0" presId="urn:microsoft.com/office/officeart/2005/8/layout/process4"/>
    <dgm:cxn modelId="{D4CC5783-1F8C-1546-B7E0-90790B41FB85}" type="presParOf" srcId="{ADC71A68-67B7-EB42-BBE7-B39133CB877F}" destId="{4D0E2C96-472F-4C41-8E04-ECDA866C5D61}" srcOrd="1" destOrd="0" presId="urn:microsoft.com/office/officeart/2005/8/layout/process4"/>
    <dgm:cxn modelId="{B5E41FE6-2B88-1243-895C-5797D3B56F0E}" type="presParOf" srcId="{ADC71A68-67B7-EB42-BBE7-B39133CB877F}" destId="{FFB385F3-DF15-A642-B8CC-3B6B636C81BA}" srcOrd="2" destOrd="0" presId="urn:microsoft.com/office/officeart/2005/8/layout/process4"/>
    <dgm:cxn modelId="{458C5240-BB6C-A04F-88EB-E0EB11853859}" type="presParOf" srcId="{ADC71A68-67B7-EB42-BBE7-B39133CB877F}" destId="{1A404132-D372-F945-A049-74C956E502D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0872-CD3E-4271-A135-980D97F633E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3D738-FC89-4DA9-AD41-B667BAD107E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E5D22-7E12-4DAB-B27D-37EB46CF1C4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can we bring topological data analysis into deep neural networks and use it as a viable method for shape reconstruction. </a:t>
          </a:r>
        </a:p>
      </dsp:txBody>
      <dsp:txXfrm>
        <a:off x="1435590" y="531"/>
        <a:ext cx="9080009" cy="1242935"/>
      </dsp:txXfrm>
    </dsp:sp>
    <dsp:sp modelId="{A476F9CD-B99A-47B9-BEF1-42F3FB3A838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0B29F-8AEA-43FF-92FE-B551E5F2976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A3C07-01D4-4C95-9E79-41672252D81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care because we want to extract zero dimensional features using persistent diagrams to get traits that are most prevalent </a:t>
          </a:r>
        </a:p>
      </dsp:txBody>
      <dsp:txXfrm>
        <a:off x="1435590" y="1554201"/>
        <a:ext cx="9080009" cy="1242935"/>
      </dsp:txXfrm>
    </dsp:sp>
    <dsp:sp modelId="{3150ED82-9936-4BFC-BE4C-F444AB72596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9D39E-14AF-4D1E-BB4D-6F52FDEA8D1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33AD8-5975-44B8-BE5A-D789C6557D7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research question is: can this method help mitigate the problem of ghost geometries during shape reconstruction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A8267-0B4E-DA49-B96D-8F1609B12351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And enforce TDA in MLP. </a:t>
          </a:r>
          <a:br>
            <a:rPr lang="en-US" sz="2200" b="0" kern="1200" dirty="0"/>
          </a:br>
          <a:r>
            <a:rPr lang="en-US" sz="2200" kern="1200" dirty="0"/>
            <a:t> </a:t>
          </a:r>
        </a:p>
      </dsp:txBody>
      <dsp:txXfrm>
        <a:off x="0" y="2626263"/>
        <a:ext cx="10515600" cy="1723112"/>
      </dsp:txXfrm>
    </dsp:sp>
    <dsp:sp modelId="{F08B4B52-BFF1-8347-B4D7-70F46FEA26F1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TDA losses like: </a:t>
          </a:r>
          <a:br>
            <a:rPr lang="en-US" sz="2200" b="0" kern="1200"/>
          </a:br>
          <a:r>
            <a:rPr lang="en-US" sz="2200" b="0" i="0" kern="1200"/>
            <a:t>combo_1_wasserstein</a:t>
          </a:r>
          <a:endParaRPr lang="en-US" sz="2200" kern="1200"/>
        </a:p>
      </dsp:txBody>
      <dsp:txXfrm rot="-10800000">
        <a:off x="0" y="1962"/>
        <a:ext cx="10515600" cy="930201"/>
      </dsp:txXfrm>
    </dsp:sp>
    <dsp:sp modelId="{0AD59687-7BF6-3145-AF36-C577035B9A34}">
      <dsp:nvSpPr>
        <dsp:cNvPr id="0" name=""/>
        <dsp:cNvSpPr/>
      </dsp:nvSpPr>
      <dsp:spPr>
        <a:xfrm>
          <a:off x="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combo_2_wasserstein</a:t>
          </a:r>
          <a:endParaRPr lang="en-US" sz="1800" kern="1200"/>
        </a:p>
      </dsp:txBody>
      <dsp:txXfrm>
        <a:off x="0" y="932163"/>
        <a:ext cx="2628899" cy="792394"/>
      </dsp:txXfrm>
    </dsp:sp>
    <dsp:sp modelId="{4D0E2C96-472F-4C41-8E04-ECDA866C5D61}">
      <dsp:nvSpPr>
        <dsp:cNvPr id="0" name=""/>
        <dsp:cNvSpPr/>
      </dsp:nvSpPr>
      <dsp:spPr>
        <a:xfrm>
          <a:off x="262890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combo_1_2</a:t>
          </a:r>
          <a:endParaRPr lang="en-US" sz="1800" kern="1200" dirty="0"/>
        </a:p>
      </dsp:txBody>
      <dsp:txXfrm>
        <a:off x="2628900" y="932163"/>
        <a:ext cx="2628899" cy="792394"/>
      </dsp:txXfrm>
    </dsp:sp>
    <dsp:sp modelId="{FFB385F3-DF15-A642-B8CC-3B6B636C81BA}">
      <dsp:nvSpPr>
        <dsp:cNvPr id="0" name=""/>
        <dsp:cNvSpPr/>
      </dsp:nvSpPr>
      <dsp:spPr>
        <a:xfrm>
          <a:off x="525780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combo_1_2_wasserstein</a:t>
          </a:r>
          <a:endParaRPr lang="en-US" sz="1800" kern="1200"/>
        </a:p>
      </dsp:txBody>
      <dsp:txXfrm>
        <a:off x="5257800" y="932163"/>
        <a:ext cx="2628899" cy="792394"/>
      </dsp:txXfrm>
    </dsp:sp>
    <dsp:sp modelId="{1A404132-D372-F945-A049-74C956E502D5}">
      <dsp:nvSpPr>
        <dsp:cNvPr id="0" name=""/>
        <dsp:cNvSpPr/>
      </dsp:nvSpPr>
      <dsp:spPr>
        <a:xfrm>
          <a:off x="7886700" y="932163"/>
          <a:ext cx="2628899" cy="79239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wasserstein</a:t>
          </a:r>
          <a:endParaRPr lang="en-US" sz="1800" kern="1200"/>
        </a:p>
      </dsp:txBody>
      <dsp:txXfrm>
        <a:off x="7886700" y="932163"/>
        <a:ext cx="2628899" cy="792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EDC8-643B-8EFE-CCB2-07D723995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D3881-6726-EC66-AF0F-86CD6D6F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8AC7-4712-8CBA-EF59-D593EAB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D94ED-1CD5-57F1-C24B-9480740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6D0D-3F91-935B-882F-25C659A6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9CEF-B3D8-07A0-4511-3B651BF0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DB679-C81B-DC3E-AFB3-D43A98440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D599-F791-6039-2584-154399E6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8B11-55A8-39F0-2943-E0BD1A79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8BD0-69DE-8AE7-CE14-6E60891D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058CA-DDDE-ED46-9AF1-3FEEBD02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50BDE-0ABE-6D70-C1EC-085A3CDC9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84EC-38EF-999A-BFEE-CB6352D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2A19-2651-1C4B-DAE6-4D3292BE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A9B8-67FD-A992-CFF5-2F0BF7A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95F1-627E-F872-34FD-77A67D4B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9C57-59CA-6297-2C87-C813D573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06A1-7757-510C-660A-26AD00D0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F08A-82CC-CC73-DC4F-6E9D8D5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6BEE-34A5-6D90-866F-39688157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5878-CBC4-BAE6-24E4-F0F78906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6A79-2561-DB7F-021A-F8A21BC2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DDA3-0013-57DA-4ABF-2EBAB1CB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42C9-A95F-2468-EF3F-C73F1E31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2962-6389-32B4-5B93-D95C67B6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D976-387F-F539-C7EB-68F74603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988-9CB4-B497-92C6-75BE45AD4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A947A-2575-B8D0-A1C7-56E020F6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03B40-F0E6-0FCB-082D-E855C8D5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A277-1434-1E8F-1F8A-8967AED3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FBB5-7741-04FA-5C1E-B55A39DF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BEB0-8B3C-9CEE-A541-A3CE742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DB98-38D1-8D45-2289-2165CE32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39F52-61B2-A6DE-14D3-EA7575F73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183E9-6BFC-4657-64C6-D63BE4F2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6B725-0966-5414-240C-C30C5A795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5E430-CD20-F4D5-1A0E-84446FA6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56EE9-14D7-C92F-8A3F-B13CD016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647EC-7DB4-7620-9489-5FED3A23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6794-8BCB-8C68-452D-2E8F4CCB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FD980-CD5C-545A-4F23-6BA20A2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9E43A-91E2-9A01-60DC-3AADF575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BDD29-18C6-10AE-CE28-C8C85A68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EC04B-EFF7-DD02-6DA7-FAA7062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3D23A-9A53-1B0A-D313-0BE0ABB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462A1-9E9E-75A3-7A98-5A4FD31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151F-8A8A-408C-013B-6401F91A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303B-0CA7-4523-6358-D784E04F3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2ECC-23A9-C936-7FD8-05D29104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01B47-7DE5-50F6-A51D-43BF1EDB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78D3A-48F5-3A49-2B51-A0FCC47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C4B0D-3B10-49FA-D7B2-A9671E6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4-B454-2930-6AC7-9D779797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38472-8F62-C7C4-8356-32C16DEED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2D28F-CE8E-10FC-6658-D801A79B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4CE98-E8BA-57B2-8BD9-114D5648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79FD-F78A-37BF-EE31-52FDFBB7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EDE2-1EEA-1A9C-89B1-96952BC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7EC18-C72E-7A77-B220-0E9C52F0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F791-E2F6-CE8D-641B-D17B35CB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61C1-A75A-30B7-5C73-D311C0437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8DDA-5C7C-884D-B191-67D3ACA49F66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1C19-4505-148E-6616-E515D457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5742-6FA3-AAFB-457F-342885CF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83BE-33C9-DC42-84E0-45EE867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95853-664B-8220-6315-34416A4DB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17" r="103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CE50A-A873-E097-1B1B-46211DDE5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TDA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77EA5-36BD-DEE3-94AB-5B5991E38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Elvis Kimara</a:t>
            </a:r>
          </a:p>
        </p:txBody>
      </p:sp>
    </p:spTree>
    <p:extLst>
      <p:ext uri="{BB962C8B-B14F-4D97-AF65-F5344CB8AC3E}">
        <p14:creationId xmlns:p14="http://schemas.microsoft.com/office/powerpoint/2010/main" val="19608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CD389-806E-044E-CDF1-DB4ED4F9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0CFC-D3BD-0A92-399B-8157B2EF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jobs that enforce homology based on the paper: </a:t>
            </a:r>
            <a:r>
              <a:rPr lang="en-US" sz="2200" dirty="0">
                <a:effectLst/>
                <a:latin typeface="Calibri Light" panose="020F0302020204030204" pitchFamily="34" charset="0"/>
              </a:rPr>
              <a:t>Topology-controllable Implicit Surface Reconstruction Based on Persistent Homology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888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EA7C-9FF4-CAEB-3C62-99A0DAA7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729F3CD-30C2-E971-9E83-4B534172C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34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78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C5682-495D-8BC0-2D00-399C35BC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16054-9FA3-2F2E-5100-2342110C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6C54-98A7-D90C-AE69-014ED0EC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multiple jobs with different losses, and networks to test our methodology </a:t>
            </a:r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836A943E-8690-DA93-D3EE-528E035A7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ocial Network">
            <a:extLst>
              <a:ext uri="{FF2B5EF4-FFF2-40B4-BE49-F238E27FC236}">
                <a16:creationId xmlns:a16="http://schemas.microsoft.com/office/drawing/2014/main" id="{6FE2A1F4-9C9D-4D07-9E32-3F8929F3B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36ECA-1687-6A44-AB2B-6982CA8BF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DEB11-CEA4-B16C-BEA6-7A0815AD3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BEC74-31ED-E4E4-BE44-E821CB15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15DB6F6-8A75-F9F7-D842-9A79B3D2F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41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7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A8893-1800-E780-8CBC-3A4D4D6D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Papers Read</a:t>
            </a:r>
          </a:p>
        </p:txBody>
      </p:sp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D58622FC-FC5C-B486-209E-E65B42A6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F44D-9844-869E-B4FE-79C699FA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Implicit Geometric Regularization for Learning Shapes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Divergence guided shape implicit neural representation for unoriented point clouds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Topology-controllable Implicit Surface Reconstruction Based on Persistent Homology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effectLst/>
                <a:latin typeface="Calibri Light" panose="020F0302020204030204" pitchFamily="34" charset="0"/>
              </a:rPr>
              <a:t>Neural Splines- Fitting 3D Surfaces With Infinitely-Wide Neural Networks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9" name="Graphic 8" descr="Brain">
            <a:extLst>
              <a:ext uri="{FF2B5EF4-FFF2-40B4-BE49-F238E27FC236}">
                <a16:creationId xmlns:a16="http://schemas.microsoft.com/office/drawing/2014/main" id="{BC3974B9-E5D6-4E86-9B0E-CD2E4C7B4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3E1D-4F3A-FAC3-FFE0-2F808880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Input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50CC2-0B96-8FA4-661D-354B15B8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68121"/>
            <a:ext cx="6780700" cy="51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7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BC272-24CC-370A-2779-6C11B8ACB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B7D62-DBDC-CC79-86C2-D7C4D4E5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65DD2-2DB2-2EED-C443-A44226DF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3" y="640080"/>
            <a:ext cx="616712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EFDA-3F7C-C796-28C6-85921657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Jobs to 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9F924-03A0-8262-1580-22B56814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78" y="120593"/>
            <a:ext cx="5855879" cy="66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D2DCC-A3B3-44D7-3F99-FB89347B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F06C-8148-8EAE-8376-F1E82A4B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Losses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C164B-5D16-463E-2F32-5765BB32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26471"/>
            <a:ext cx="7214616" cy="27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180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TDA Presentation</vt:lpstr>
      <vt:lpstr>Problem Definition</vt:lpstr>
      <vt:lpstr>My Role</vt:lpstr>
      <vt:lpstr>Methodology</vt:lpstr>
      <vt:lpstr>Papers Read</vt:lpstr>
      <vt:lpstr>Input Data</vt:lpstr>
      <vt:lpstr>Scripts</vt:lpstr>
      <vt:lpstr>Jobs to Run</vt:lpstr>
      <vt:lpstr>Table of Losses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 Presentation</dc:title>
  <dc:creator>elvis kimara</dc:creator>
  <cp:lastModifiedBy>elvis kimara</cp:lastModifiedBy>
  <cp:revision>1</cp:revision>
  <dcterms:created xsi:type="dcterms:W3CDTF">2024-02-19T15:09:41Z</dcterms:created>
  <dcterms:modified xsi:type="dcterms:W3CDTF">2024-02-19T19:01:21Z</dcterms:modified>
</cp:coreProperties>
</file>