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4B871-811B-010D-72F7-FE843143F15A}" v="682" dt="2025-03-16T14:18:29.380"/>
    <p1510:client id="{74097BD0-3A1F-E385-0297-343F2941C097}" v="5" dt="2025-03-16T12:19:35.823"/>
    <p1510:client id="{9431598C-3FA2-42A5-9366-5E97F09AE0BC}" v="12" dt="2025-03-16T16:03:1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vin Wei" userId="S::wxxkel001@myuct.ac.za::25091fb6-71f9-43f5-9332-763f88aeaddc" providerId="AD" clId="Web-{74097BD0-3A1F-E385-0297-343F2941C097}"/>
    <pc:docChg chg="modSld">
      <pc:chgData name="Kelvin Wei" userId="S::wxxkel001@myuct.ac.za::25091fb6-71f9-43f5-9332-763f88aeaddc" providerId="AD" clId="Web-{74097BD0-3A1F-E385-0297-343F2941C097}" dt="2025-03-16T12:19:35.823" v="4" actId="14100"/>
      <pc:docMkLst>
        <pc:docMk/>
      </pc:docMkLst>
      <pc:sldChg chg="modSp">
        <pc:chgData name="Kelvin Wei" userId="S::wxxkel001@myuct.ac.za::25091fb6-71f9-43f5-9332-763f88aeaddc" providerId="AD" clId="Web-{74097BD0-3A1F-E385-0297-343F2941C097}" dt="2025-03-16T12:19:35.823" v="4" actId="14100"/>
        <pc:sldMkLst>
          <pc:docMk/>
          <pc:sldMk cId="568502298" sldId="264"/>
        </pc:sldMkLst>
        <pc:picChg chg="mod">
          <ac:chgData name="Kelvin Wei" userId="S::wxxkel001@myuct.ac.za::25091fb6-71f9-43f5-9332-763f88aeaddc" providerId="AD" clId="Web-{74097BD0-3A1F-E385-0297-343F2941C097}" dt="2025-03-16T12:19:35.823" v="4" actId="14100"/>
          <ac:picMkLst>
            <pc:docMk/>
            <pc:sldMk cId="568502298" sldId="264"/>
            <ac:picMk id="5" creationId="{40C29F88-A211-65A7-4BF8-B3F2C37B8CA2}"/>
          </ac:picMkLst>
        </pc:picChg>
      </pc:sldChg>
    </pc:docChg>
  </pc:docChgLst>
  <pc:docChgLst>
    <pc:chgData name="Mark Du Preez" userId="03e1d732-ecce-4f48-a955-87aa0fbbe4e1" providerId="ADAL" clId="{9431598C-3FA2-42A5-9366-5E97F09AE0BC}"/>
    <pc:docChg chg="undo custSel addSld delSld modSld sldOrd">
      <pc:chgData name="Mark Du Preez" userId="03e1d732-ecce-4f48-a955-87aa0fbbe4e1" providerId="ADAL" clId="{9431598C-3FA2-42A5-9366-5E97F09AE0BC}" dt="2025-03-16T16:10:09.295" v="595" actId="20577"/>
      <pc:docMkLst>
        <pc:docMk/>
      </pc:docMkLst>
      <pc:sldChg chg="modSp mod">
        <pc:chgData name="Mark Du Preez" userId="03e1d732-ecce-4f48-a955-87aa0fbbe4e1" providerId="ADAL" clId="{9431598C-3FA2-42A5-9366-5E97F09AE0BC}" dt="2025-03-16T16:10:09.295" v="595" actId="20577"/>
        <pc:sldMkLst>
          <pc:docMk/>
          <pc:sldMk cId="3965057753" sldId="257"/>
        </pc:sldMkLst>
        <pc:spChg chg="mod">
          <ac:chgData name="Mark Du Preez" userId="03e1d732-ecce-4f48-a955-87aa0fbbe4e1" providerId="ADAL" clId="{9431598C-3FA2-42A5-9366-5E97F09AE0BC}" dt="2025-03-16T16:07:35.196" v="561" actId="20577"/>
          <ac:spMkLst>
            <pc:docMk/>
            <pc:sldMk cId="3965057753" sldId="257"/>
            <ac:spMk id="3" creationId="{596D054D-3E4F-1E6E-F8B5-CBB921B58921}"/>
          </ac:spMkLst>
        </pc:spChg>
        <pc:spChg chg="mod">
          <ac:chgData name="Mark Du Preez" userId="03e1d732-ecce-4f48-a955-87aa0fbbe4e1" providerId="ADAL" clId="{9431598C-3FA2-42A5-9366-5E97F09AE0BC}" dt="2025-03-16T16:10:09.295" v="595" actId="20577"/>
          <ac:spMkLst>
            <pc:docMk/>
            <pc:sldMk cId="3965057753" sldId="257"/>
            <ac:spMk id="4" creationId="{637F43C5-82E9-BEDA-CF07-6036DB999C79}"/>
          </ac:spMkLst>
        </pc:spChg>
      </pc:sldChg>
      <pc:sldChg chg="modSp mod">
        <pc:chgData name="Mark Du Preez" userId="03e1d732-ecce-4f48-a955-87aa0fbbe4e1" providerId="ADAL" clId="{9431598C-3FA2-42A5-9366-5E97F09AE0BC}" dt="2025-03-16T16:01:03.531" v="408" actId="2710"/>
        <pc:sldMkLst>
          <pc:docMk/>
          <pc:sldMk cId="2772720127" sldId="258"/>
        </pc:sldMkLst>
        <pc:spChg chg="mod">
          <ac:chgData name="Mark Du Preez" userId="03e1d732-ecce-4f48-a955-87aa0fbbe4e1" providerId="ADAL" clId="{9431598C-3FA2-42A5-9366-5E97F09AE0BC}" dt="2025-03-16T16:01:03.531" v="408" actId="2710"/>
          <ac:spMkLst>
            <pc:docMk/>
            <pc:sldMk cId="2772720127" sldId="258"/>
            <ac:spMk id="3" creationId="{43B4F36F-0ECC-A878-2344-7F23D87A1F33}"/>
          </ac:spMkLst>
        </pc:spChg>
      </pc:sldChg>
      <pc:sldChg chg="modSp mod">
        <pc:chgData name="Mark Du Preez" userId="03e1d732-ecce-4f48-a955-87aa0fbbe4e1" providerId="ADAL" clId="{9431598C-3FA2-42A5-9366-5E97F09AE0BC}" dt="2025-03-16T16:01:58.680" v="432" actId="255"/>
        <pc:sldMkLst>
          <pc:docMk/>
          <pc:sldMk cId="1342243745" sldId="259"/>
        </pc:sldMkLst>
        <pc:spChg chg="mod">
          <ac:chgData name="Mark Du Preez" userId="03e1d732-ecce-4f48-a955-87aa0fbbe4e1" providerId="ADAL" clId="{9431598C-3FA2-42A5-9366-5E97F09AE0BC}" dt="2025-03-16T16:01:58.680" v="432" actId="255"/>
          <ac:spMkLst>
            <pc:docMk/>
            <pc:sldMk cId="1342243745" sldId="259"/>
            <ac:spMk id="3" creationId="{D82C47D9-06FF-AA9D-FF3C-A9A5855C234F}"/>
          </ac:spMkLst>
        </pc:spChg>
      </pc:sldChg>
      <pc:sldChg chg="modSp new del mod">
        <pc:chgData name="Mark Du Preez" userId="03e1d732-ecce-4f48-a955-87aa0fbbe4e1" providerId="ADAL" clId="{9431598C-3FA2-42A5-9366-5E97F09AE0BC}" dt="2025-03-16T08:32:17.086" v="21" actId="680"/>
        <pc:sldMkLst>
          <pc:docMk/>
          <pc:sldMk cId="209428051" sldId="260"/>
        </pc:sldMkLst>
        <pc:spChg chg="mod">
          <ac:chgData name="Mark Du Preez" userId="03e1d732-ecce-4f48-a955-87aa0fbbe4e1" providerId="ADAL" clId="{9431598C-3FA2-42A5-9366-5E97F09AE0BC}" dt="2025-03-16T08:32:16.535" v="20" actId="5793"/>
          <ac:spMkLst>
            <pc:docMk/>
            <pc:sldMk cId="209428051" sldId="260"/>
            <ac:spMk id="3" creationId="{B8B1B808-3566-9910-60AF-EE783D09FC62}"/>
          </ac:spMkLst>
        </pc:spChg>
      </pc:sldChg>
      <pc:sldChg chg="new del">
        <pc:chgData name="Mark Du Preez" userId="03e1d732-ecce-4f48-a955-87aa0fbbe4e1" providerId="ADAL" clId="{9431598C-3FA2-42A5-9366-5E97F09AE0BC}" dt="2025-03-16T08:31:48.785" v="1" actId="680"/>
        <pc:sldMkLst>
          <pc:docMk/>
          <pc:sldMk cId="326405745" sldId="260"/>
        </pc:sldMkLst>
      </pc:sldChg>
      <pc:sldChg chg="addSp delSp modSp new mod">
        <pc:chgData name="Mark Du Preez" userId="03e1d732-ecce-4f48-a955-87aa0fbbe4e1" providerId="ADAL" clId="{9431598C-3FA2-42A5-9366-5E97F09AE0BC}" dt="2025-03-16T08:38:37.867" v="179" actId="1076"/>
        <pc:sldMkLst>
          <pc:docMk/>
          <pc:sldMk cId="1786997403" sldId="260"/>
        </pc:sldMkLst>
        <pc:spChg chg="mod">
          <ac:chgData name="Mark Du Preez" userId="03e1d732-ecce-4f48-a955-87aa0fbbe4e1" providerId="ADAL" clId="{9431598C-3FA2-42A5-9366-5E97F09AE0BC}" dt="2025-03-16T08:32:24.448" v="37" actId="20577"/>
          <ac:spMkLst>
            <pc:docMk/>
            <pc:sldMk cId="1786997403" sldId="260"/>
            <ac:spMk id="2" creationId="{45DA92F6-02E7-10DB-E649-C6099D68BA4F}"/>
          </ac:spMkLst>
        </pc:spChg>
        <pc:spChg chg="del mod">
          <ac:chgData name="Mark Du Preez" userId="03e1d732-ecce-4f48-a955-87aa0fbbe4e1" providerId="ADAL" clId="{9431598C-3FA2-42A5-9366-5E97F09AE0BC}" dt="2025-03-16T08:32:38.779" v="39" actId="931"/>
          <ac:spMkLst>
            <pc:docMk/>
            <pc:sldMk cId="1786997403" sldId="260"/>
            <ac:spMk id="3" creationId="{A84750F0-B168-21B8-E984-E71FE6A6E340}"/>
          </ac:spMkLst>
        </pc:spChg>
        <pc:picChg chg="add mod">
          <ac:chgData name="Mark Du Preez" userId="03e1d732-ecce-4f48-a955-87aa0fbbe4e1" providerId="ADAL" clId="{9431598C-3FA2-42A5-9366-5E97F09AE0BC}" dt="2025-03-16T08:38:37.867" v="179" actId="1076"/>
          <ac:picMkLst>
            <pc:docMk/>
            <pc:sldMk cId="1786997403" sldId="260"/>
            <ac:picMk id="5" creationId="{DC450D8E-9483-212C-6412-2943E42D66D4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34:15.372" v="75" actId="1076"/>
        <pc:sldMkLst>
          <pc:docMk/>
          <pc:sldMk cId="63753680" sldId="261"/>
        </pc:sldMkLst>
        <pc:spChg chg="mod">
          <ac:chgData name="Mark Du Preez" userId="03e1d732-ecce-4f48-a955-87aa0fbbe4e1" providerId="ADAL" clId="{9431598C-3FA2-42A5-9366-5E97F09AE0BC}" dt="2025-03-16T08:33:17.252" v="61" actId="20577"/>
          <ac:spMkLst>
            <pc:docMk/>
            <pc:sldMk cId="63753680" sldId="261"/>
            <ac:spMk id="2" creationId="{94CC3B02-DCF1-D453-DEF2-7E28DD792098}"/>
          </ac:spMkLst>
        </pc:spChg>
        <pc:spChg chg="del mod">
          <ac:chgData name="Mark Du Preez" userId="03e1d732-ecce-4f48-a955-87aa0fbbe4e1" providerId="ADAL" clId="{9431598C-3FA2-42A5-9366-5E97F09AE0BC}" dt="2025-03-16T08:33:38.197" v="63" actId="931"/>
          <ac:spMkLst>
            <pc:docMk/>
            <pc:sldMk cId="63753680" sldId="261"/>
            <ac:spMk id="3" creationId="{C48AF46F-DB15-54F1-FDBF-27489C9155CC}"/>
          </ac:spMkLst>
        </pc:spChg>
        <pc:picChg chg="add mod">
          <ac:chgData name="Mark Du Preez" userId="03e1d732-ecce-4f48-a955-87aa0fbbe4e1" providerId="ADAL" clId="{9431598C-3FA2-42A5-9366-5E97F09AE0BC}" dt="2025-03-16T08:34:15.372" v="75" actId="1076"/>
          <ac:picMkLst>
            <pc:docMk/>
            <pc:sldMk cId="63753680" sldId="261"/>
            <ac:picMk id="5" creationId="{001A4C6D-995A-89AE-E145-83024BDCD604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35:22.561" v="106" actId="1076"/>
        <pc:sldMkLst>
          <pc:docMk/>
          <pc:sldMk cId="668428754" sldId="262"/>
        </pc:sldMkLst>
        <pc:spChg chg="mod">
          <ac:chgData name="Mark Du Preez" userId="03e1d732-ecce-4f48-a955-87aa0fbbe4e1" providerId="ADAL" clId="{9431598C-3FA2-42A5-9366-5E97F09AE0BC}" dt="2025-03-16T08:34:47.942" v="98" actId="20577"/>
          <ac:spMkLst>
            <pc:docMk/>
            <pc:sldMk cId="668428754" sldId="262"/>
            <ac:spMk id="2" creationId="{2FDE25CE-F56F-CAC1-D482-E6D841BE8B3B}"/>
          </ac:spMkLst>
        </pc:spChg>
        <pc:spChg chg="del mod">
          <ac:chgData name="Mark Du Preez" userId="03e1d732-ecce-4f48-a955-87aa0fbbe4e1" providerId="ADAL" clId="{9431598C-3FA2-42A5-9366-5E97F09AE0BC}" dt="2025-03-16T08:35:00.310" v="100" actId="931"/>
          <ac:spMkLst>
            <pc:docMk/>
            <pc:sldMk cId="668428754" sldId="262"/>
            <ac:spMk id="3" creationId="{206F34F2-7471-EF24-1100-75D8314F3A4C}"/>
          </ac:spMkLst>
        </pc:spChg>
        <pc:picChg chg="add mod">
          <ac:chgData name="Mark Du Preez" userId="03e1d732-ecce-4f48-a955-87aa0fbbe4e1" providerId="ADAL" clId="{9431598C-3FA2-42A5-9366-5E97F09AE0BC}" dt="2025-03-16T08:35:22.561" v="106" actId="1076"/>
          <ac:picMkLst>
            <pc:docMk/>
            <pc:sldMk cId="668428754" sldId="262"/>
            <ac:picMk id="5" creationId="{F1371F64-038C-DF12-93D9-B5E9305BFB90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36:24.882" v="148" actId="1076"/>
        <pc:sldMkLst>
          <pc:docMk/>
          <pc:sldMk cId="914971700" sldId="263"/>
        </pc:sldMkLst>
        <pc:spChg chg="mod">
          <ac:chgData name="Mark Du Preez" userId="03e1d732-ecce-4f48-a955-87aa0fbbe4e1" providerId="ADAL" clId="{9431598C-3FA2-42A5-9366-5E97F09AE0BC}" dt="2025-03-16T08:35:47.687" v="140" actId="20577"/>
          <ac:spMkLst>
            <pc:docMk/>
            <pc:sldMk cId="914971700" sldId="263"/>
            <ac:spMk id="2" creationId="{4E3AA363-FDC8-B813-9E2D-240FD7CBE8F0}"/>
          </ac:spMkLst>
        </pc:spChg>
        <pc:spChg chg="del mod">
          <ac:chgData name="Mark Du Preez" userId="03e1d732-ecce-4f48-a955-87aa0fbbe4e1" providerId="ADAL" clId="{9431598C-3FA2-42A5-9366-5E97F09AE0BC}" dt="2025-03-16T08:35:56.152" v="142" actId="931"/>
          <ac:spMkLst>
            <pc:docMk/>
            <pc:sldMk cId="914971700" sldId="263"/>
            <ac:spMk id="3" creationId="{60EECF1D-0420-D230-DF88-5771976CC170}"/>
          </ac:spMkLst>
        </pc:spChg>
        <pc:picChg chg="add mod">
          <ac:chgData name="Mark Du Preez" userId="03e1d732-ecce-4f48-a955-87aa0fbbe4e1" providerId="ADAL" clId="{9431598C-3FA2-42A5-9366-5E97F09AE0BC}" dt="2025-03-16T08:36:24.882" v="148" actId="1076"/>
          <ac:picMkLst>
            <pc:docMk/>
            <pc:sldMk cId="914971700" sldId="263"/>
            <ac:picMk id="5" creationId="{32BE1983-C08D-3213-2150-4359431F5C0E}"/>
          </ac:picMkLst>
        </pc:picChg>
      </pc:sldChg>
      <pc:sldChg chg="new del">
        <pc:chgData name="Mark Du Preez" userId="03e1d732-ecce-4f48-a955-87aa0fbbe4e1" providerId="ADAL" clId="{9431598C-3FA2-42A5-9366-5E97F09AE0BC}" dt="2025-03-16T08:35:35.427" v="108" actId="680"/>
        <pc:sldMkLst>
          <pc:docMk/>
          <pc:sldMk cId="1827141745" sldId="263"/>
        </pc:sldMkLst>
      </pc:sldChg>
      <pc:sldChg chg="addSp delSp modSp new mod">
        <pc:chgData name="Mark Du Preez" userId="03e1d732-ecce-4f48-a955-87aa0fbbe4e1" providerId="ADAL" clId="{9431598C-3FA2-42A5-9366-5E97F09AE0BC}" dt="2025-03-16T08:37:46.368" v="175" actId="1076"/>
        <pc:sldMkLst>
          <pc:docMk/>
          <pc:sldMk cId="568502298" sldId="264"/>
        </pc:sldMkLst>
        <pc:spChg chg="mod">
          <ac:chgData name="Mark Du Preez" userId="03e1d732-ecce-4f48-a955-87aa0fbbe4e1" providerId="ADAL" clId="{9431598C-3FA2-42A5-9366-5E97F09AE0BC}" dt="2025-03-16T08:36:42.456" v="164" actId="20577"/>
          <ac:spMkLst>
            <pc:docMk/>
            <pc:sldMk cId="568502298" sldId="264"/>
            <ac:spMk id="2" creationId="{1D0705FB-D51B-246E-CEDD-9FC016F50322}"/>
          </ac:spMkLst>
        </pc:spChg>
        <pc:spChg chg="del mod">
          <ac:chgData name="Mark Du Preez" userId="03e1d732-ecce-4f48-a955-87aa0fbbe4e1" providerId="ADAL" clId="{9431598C-3FA2-42A5-9366-5E97F09AE0BC}" dt="2025-03-16T08:36:53.293" v="166" actId="931"/>
          <ac:spMkLst>
            <pc:docMk/>
            <pc:sldMk cId="568502298" sldId="264"/>
            <ac:spMk id="3" creationId="{7D8FD5DC-2DAE-D3F3-FE4E-1E5522008BE4}"/>
          </ac:spMkLst>
        </pc:spChg>
        <pc:picChg chg="add mod">
          <ac:chgData name="Mark Du Preez" userId="03e1d732-ecce-4f48-a955-87aa0fbbe4e1" providerId="ADAL" clId="{9431598C-3FA2-42A5-9366-5E97F09AE0BC}" dt="2025-03-16T08:37:46.368" v="175" actId="1076"/>
          <ac:picMkLst>
            <pc:docMk/>
            <pc:sldMk cId="568502298" sldId="264"/>
            <ac:picMk id="5" creationId="{40C29F88-A211-65A7-4BF8-B3F2C37B8CA2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39:29.024" v="205" actId="14100"/>
        <pc:sldMkLst>
          <pc:docMk/>
          <pc:sldMk cId="2424517261" sldId="265"/>
        </pc:sldMkLst>
        <pc:spChg chg="mod">
          <ac:chgData name="Mark Du Preez" userId="03e1d732-ecce-4f48-a955-87aa0fbbe4e1" providerId="ADAL" clId="{9431598C-3FA2-42A5-9366-5E97F09AE0BC}" dt="2025-03-16T08:39:03.662" v="196" actId="20577"/>
          <ac:spMkLst>
            <pc:docMk/>
            <pc:sldMk cId="2424517261" sldId="265"/>
            <ac:spMk id="2" creationId="{05F5DDCE-A894-248E-9812-92DFA47C6805}"/>
          </ac:spMkLst>
        </pc:spChg>
        <pc:spChg chg="del mod">
          <ac:chgData name="Mark Du Preez" userId="03e1d732-ecce-4f48-a955-87aa0fbbe4e1" providerId="ADAL" clId="{9431598C-3FA2-42A5-9366-5E97F09AE0BC}" dt="2025-03-16T08:39:12.518" v="198" actId="931"/>
          <ac:spMkLst>
            <pc:docMk/>
            <pc:sldMk cId="2424517261" sldId="265"/>
            <ac:spMk id="3" creationId="{E96B4000-D45E-D30E-8BE9-956460615A06}"/>
          </ac:spMkLst>
        </pc:spChg>
        <pc:picChg chg="add mod">
          <ac:chgData name="Mark Du Preez" userId="03e1d732-ecce-4f48-a955-87aa0fbbe4e1" providerId="ADAL" clId="{9431598C-3FA2-42A5-9366-5E97F09AE0BC}" dt="2025-03-16T08:39:29.024" v="205" actId="14100"/>
          <ac:picMkLst>
            <pc:docMk/>
            <pc:sldMk cId="2424517261" sldId="265"/>
            <ac:picMk id="5" creationId="{C829805E-FE80-91B8-9006-2294AD726269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40:22.680" v="246" actId="14100"/>
        <pc:sldMkLst>
          <pc:docMk/>
          <pc:sldMk cId="873024862" sldId="266"/>
        </pc:sldMkLst>
        <pc:spChg chg="mod">
          <ac:chgData name="Mark Du Preez" userId="03e1d732-ecce-4f48-a955-87aa0fbbe4e1" providerId="ADAL" clId="{9431598C-3FA2-42A5-9366-5E97F09AE0BC}" dt="2025-03-16T08:39:53.115" v="237" actId="20577"/>
          <ac:spMkLst>
            <pc:docMk/>
            <pc:sldMk cId="873024862" sldId="266"/>
            <ac:spMk id="2" creationId="{BB64EF36-391B-0ADD-9BDA-9D9212D206F5}"/>
          </ac:spMkLst>
        </pc:spChg>
        <pc:spChg chg="del mod">
          <ac:chgData name="Mark Du Preez" userId="03e1d732-ecce-4f48-a955-87aa0fbbe4e1" providerId="ADAL" clId="{9431598C-3FA2-42A5-9366-5E97F09AE0BC}" dt="2025-03-16T08:40:01.375" v="239" actId="931"/>
          <ac:spMkLst>
            <pc:docMk/>
            <pc:sldMk cId="873024862" sldId="266"/>
            <ac:spMk id="3" creationId="{3030FEF8-7EEE-69C8-C2A8-72308979F184}"/>
          </ac:spMkLst>
        </pc:spChg>
        <pc:picChg chg="add mod">
          <ac:chgData name="Mark Du Preez" userId="03e1d732-ecce-4f48-a955-87aa0fbbe4e1" providerId="ADAL" clId="{9431598C-3FA2-42A5-9366-5E97F09AE0BC}" dt="2025-03-16T08:40:22.680" v="246" actId="14100"/>
          <ac:picMkLst>
            <pc:docMk/>
            <pc:sldMk cId="873024862" sldId="266"/>
            <ac:picMk id="5" creationId="{8E3F8329-12E0-9C3D-D123-9A15187D00D5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41:10.743" v="276" actId="14100"/>
        <pc:sldMkLst>
          <pc:docMk/>
          <pc:sldMk cId="2802552811" sldId="267"/>
        </pc:sldMkLst>
        <pc:spChg chg="mod">
          <ac:chgData name="Mark Du Preez" userId="03e1d732-ecce-4f48-a955-87aa0fbbe4e1" providerId="ADAL" clId="{9431598C-3FA2-42A5-9366-5E97F09AE0BC}" dt="2025-03-16T08:40:40.090" v="268" actId="20577"/>
          <ac:spMkLst>
            <pc:docMk/>
            <pc:sldMk cId="2802552811" sldId="267"/>
            <ac:spMk id="2" creationId="{0F1ED844-DBB6-73D9-43A0-E7F344BA6110}"/>
          </ac:spMkLst>
        </pc:spChg>
        <pc:spChg chg="del mod">
          <ac:chgData name="Mark Du Preez" userId="03e1d732-ecce-4f48-a955-87aa0fbbe4e1" providerId="ADAL" clId="{9431598C-3FA2-42A5-9366-5E97F09AE0BC}" dt="2025-03-16T08:40:49.922" v="270" actId="931"/>
          <ac:spMkLst>
            <pc:docMk/>
            <pc:sldMk cId="2802552811" sldId="267"/>
            <ac:spMk id="3" creationId="{6E8B45BC-9824-D317-FCA6-D5C91D064D05}"/>
          </ac:spMkLst>
        </pc:spChg>
        <pc:picChg chg="add mod">
          <ac:chgData name="Mark Du Preez" userId="03e1d732-ecce-4f48-a955-87aa0fbbe4e1" providerId="ADAL" clId="{9431598C-3FA2-42A5-9366-5E97F09AE0BC}" dt="2025-03-16T08:41:10.743" v="276" actId="14100"/>
          <ac:picMkLst>
            <pc:docMk/>
            <pc:sldMk cId="2802552811" sldId="267"/>
            <ac:picMk id="5" creationId="{0EF6C224-4FBE-ED02-910D-D14C51EDF2BE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42:12.800" v="326" actId="14100"/>
        <pc:sldMkLst>
          <pc:docMk/>
          <pc:sldMk cId="2387937047" sldId="268"/>
        </pc:sldMkLst>
        <pc:spChg chg="mod">
          <ac:chgData name="Mark Du Preez" userId="03e1d732-ecce-4f48-a955-87aa0fbbe4e1" providerId="ADAL" clId="{9431598C-3FA2-42A5-9366-5E97F09AE0BC}" dt="2025-03-16T08:41:43.807" v="317" actId="20577"/>
          <ac:spMkLst>
            <pc:docMk/>
            <pc:sldMk cId="2387937047" sldId="268"/>
            <ac:spMk id="2" creationId="{6474092D-77B1-A823-A930-2AC55ACFFA2E}"/>
          </ac:spMkLst>
        </pc:spChg>
        <pc:spChg chg="del mod">
          <ac:chgData name="Mark Du Preez" userId="03e1d732-ecce-4f48-a955-87aa0fbbe4e1" providerId="ADAL" clId="{9431598C-3FA2-42A5-9366-5E97F09AE0BC}" dt="2025-03-16T08:41:56.302" v="319" actId="931"/>
          <ac:spMkLst>
            <pc:docMk/>
            <pc:sldMk cId="2387937047" sldId="268"/>
            <ac:spMk id="3" creationId="{17A11B41-C593-9ED5-FD48-BC7CF89B1F6D}"/>
          </ac:spMkLst>
        </pc:spChg>
        <pc:picChg chg="add mod">
          <ac:chgData name="Mark Du Preez" userId="03e1d732-ecce-4f48-a955-87aa0fbbe4e1" providerId="ADAL" clId="{9431598C-3FA2-42A5-9366-5E97F09AE0BC}" dt="2025-03-16T08:42:12.800" v="326" actId="14100"/>
          <ac:picMkLst>
            <pc:docMk/>
            <pc:sldMk cId="2387937047" sldId="268"/>
            <ac:picMk id="5" creationId="{E28773BE-E729-BEA5-784A-CF400E50ADAF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42:46.727" v="335" actId="14100"/>
        <pc:sldMkLst>
          <pc:docMk/>
          <pc:sldMk cId="4125665819" sldId="269"/>
        </pc:sldMkLst>
        <pc:spChg chg="del mod">
          <ac:chgData name="Mark Du Preez" userId="03e1d732-ecce-4f48-a955-87aa0fbbe4e1" providerId="ADAL" clId="{9431598C-3FA2-42A5-9366-5E97F09AE0BC}" dt="2025-03-16T08:42:32.113" v="329" actId="931"/>
          <ac:spMkLst>
            <pc:docMk/>
            <pc:sldMk cId="4125665819" sldId="269"/>
            <ac:spMk id="3" creationId="{A51B8965-884C-A91B-EC42-A82ADD5F4DB4}"/>
          </ac:spMkLst>
        </pc:spChg>
        <pc:picChg chg="add mod">
          <ac:chgData name="Mark Du Preez" userId="03e1d732-ecce-4f48-a955-87aa0fbbe4e1" providerId="ADAL" clId="{9431598C-3FA2-42A5-9366-5E97F09AE0BC}" dt="2025-03-16T08:42:46.727" v="335" actId="14100"/>
          <ac:picMkLst>
            <pc:docMk/>
            <pc:sldMk cId="4125665819" sldId="269"/>
            <ac:picMk id="5" creationId="{D1B84E48-6E3E-3890-8BE8-EA18F72D7CB7}"/>
          </ac:picMkLst>
        </pc:picChg>
      </pc:sldChg>
      <pc:sldChg chg="addSp delSp modSp new mod">
        <pc:chgData name="Mark Du Preez" userId="03e1d732-ecce-4f48-a955-87aa0fbbe4e1" providerId="ADAL" clId="{9431598C-3FA2-42A5-9366-5E97F09AE0BC}" dt="2025-03-16T08:43:19.023" v="342" actId="1076"/>
        <pc:sldMkLst>
          <pc:docMk/>
          <pc:sldMk cId="3822313720" sldId="270"/>
        </pc:sldMkLst>
        <pc:spChg chg="del mod">
          <ac:chgData name="Mark Du Preez" userId="03e1d732-ecce-4f48-a955-87aa0fbbe4e1" providerId="ADAL" clId="{9431598C-3FA2-42A5-9366-5E97F09AE0BC}" dt="2025-03-16T08:43:00.453" v="338" actId="931"/>
          <ac:spMkLst>
            <pc:docMk/>
            <pc:sldMk cId="3822313720" sldId="270"/>
            <ac:spMk id="3" creationId="{544F52C6-FCBA-2E9F-27D7-7A8600B3C91A}"/>
          </ac:spMkLst>
        </pc:spChg>
        <pc:picChg chg="add mod">
          <ac:chgData name="Mark Du Preez" userId="03e1d732-ecce-4f48-a955-87aa0fbbe4e1" providerId="ADAL" clId="{9431598C-3FA2-42A5-9366-5E97F09AE0BC}" dt="2025-03-16T08:43:19.023" v="342" actId="1076"/>
          <ac:picMkLst>
            <pc:docMk/>
            <pc:sldMk cId="3822313720" sldId="270"/>
            <ac:picMk id="5" creationId="{B39F3A3E-E40D-2581-BCD3-036FE58EA64F}"/>
          </ac:picMkLst>
        </pc:picChg>
      </pc:sldChg>
      <pc:sldChg chg="modSp new mod ord">
        <pc:chgData name="Mark Du Preez" userId="03e1d732-ecce-4f48-a955-87aa0fbbe4e1" providerId="ADAL" clId="{9431598C-3FA2-42A5-9366-5E97F09AE0BC}" dt="2025-03-16T08:44:41.195" v="393"/>
        <pc:sldMkLst>
          <pc:docMk/>
          <pc:sldMk cId="2662149378" sldId="271"/>
        </pc:sldMkLst>
        <pc:spChg chg="mod">
          <ac:chgData name="Mark Du Preez" userId="03e1d732-ecce-4f48-a955-87aa0fbbe4e1" providerId="ADAL" clId="{9431598C-3FA2-42A5-9366-5E97F09AE0BC}" dt="2025-03-16T08:44:31.160" v="391" actId="20577"/>
          <ac:spMkLst>
            <pc:docMk/>
            <pc:sldMk cId="2662149378" sldId="271"/>
            <ac:spMk id="2" creationId="{F4DA7E0C-25E2-5A78-C416-8D15C3AB0340}"/>
          </ac:spMkLst>
        </pc:spChg>
      </pc:sldChg>
      <pc:sldChg chg="addSp delSp modSp new mod">
        <pc:chgData name="Mark Du Preez" userId="03e1d732-ecce-4f48-a955-87aa0fbbe4e1" providerId="ADAL" clId="{9431598C-3FA2-42A5-9366-5E97F09AE0BC}" dt="2025-03-16T16:04:04.533" v="470" actId="14100"/>
        <pc:sldMkLst>
          <pc:docMk/>
          <pc:sldMk cId="144226378" sldId="272"/>
        </pc:sldMkLst>
        <pc:spChg chg="mod">
          <ac:chgData name="Mark Du Preez" userId="03e1d732-ecce-4f48-a955-87aa0fbbe4e1" providerId="ADAL" clId="{9431598C-3FA2-42A5-9366-5E97F09AE0BC}" dt="2025-03-16T16:03:40.463" v="465" actId="1076"/>
          <ac:spMkLst>
            <pc:docMk/>
            <pc:sldMk cId="144226378" sldId="272"/>
            <ac:spMk id="2" creationId="{25683C2A-4972-6982-3662-5702D7EBD16B}"/>
          </ac:spMkLst>
        </pc:spChg>
        <pc:spChg chg="del mod">
          <ac:chgData name="Mark Du Preez" userId="03e1d732-ecce-4f48-a955-87aa0fbbe4e1" providerId="ADAL" clId="{9431598C-3FA2-42A5-9366-5E97F09AE0BC}" dt="2025-03-16T16:03:12.485" v="457" actId="931"/>
          <ac:spMkLst>
            <pc:docMk/>
            <pc:sldMk cId="144226378" sldId="272"/>
            <ac:spMk id="3" creationId="{53588CC8-51BA-CD90-E1C9-C76D0A0D05D1}"/>
          </ac:spMkLst>
        </pc:spChg>
        <pc:picChg chg="add mod">
          <ac:chgData name="Mark Du Preez" userId="03e1d732-ecce-4f48-a955-87aa0fbbe4e1" providerId="ADAL" clId="{9431598C-3FA2-42A5-9366-5E97F09AE0BC}" dt="2025-03-16T16:04:04.533" v="470" actId="14100"/>
          <ac:picMkLst>
            <pc:docMk/>
            <pc:sldMk cId="144226378" sldId="272"/>
            <ac:picMk id="5" creationId="{E338E4A2-CC25-2A05-27A9-2929A1715C41}"/>
          </ac:picMkLst>
        </pc:picChg>
      </pc:sldChg>
    </pc:docChg>
  </pc:docChgLst>
  <pc:docChgLst>
    <pc:chgData name="Kelvin Wei" userId="S::wxxkel001@myuct.ac.za::25091fb6-71f9-43f5-9332-763f88aeaddc" providerId="AD" clId="Web-{1EB4B871-811B-010D-72F7-FE843143F15A}"/>
    <pc:docChg chg="modSld">
      <pc:chgData name="Kelvin Wei" userId="S::wxxkel001@myuct.ac.za::25091fb6-71f9-43f5-9332-763f88aeaddc" providerId="AD" clId="Web-{1EB4B871-811B-010D-72F7-FE843143F15A}" dt="2025-03-16T14:18:29.380" v="693" actId="20577"/>
      <pc:docMkLst>
        <pc:docMk/>
      </pc:docMkLst>
      <pc:sldChg chg="modSp">
        <pc:chgData name="Kelvin Wei" userId="S::wxxkel001@myuct.ac.za::25091fb6-71f9-43f5-9332-763f88aeaddc" providerId="AD" clId="Web-{1EB4B871-811B-010D-72F7-FE843143F15A}" dt="2025-03-16T14:18:29.380" v="693" actId="20577"/>
        <pc:sldMkLst>
          <pc:docMk/>
          <pc:sldMk cId="3965057753" sldId="257"/>
        </pc:sldMkLst>
        <pc:spChg chg="mod">
          <ac:chgData name="Kelvin Wei" userId="S::wxxkel001@myuct.ac.za::25091fb6-71f9-43f5-9332-763f88aeaddc" providerId="AD" clId="Web-{1EB4B871-811B-010D-72F7-FE843143F15A}" dt="2025-03-16T14:06:08.468" v="5" actId="14100"/>
          <ac:spMkLst>
            <pc:docMk/>
            <pc:sldMk cId="3965057753" sldId="257"/>
            <ac:spMk id="2" creationId="{13416FB4-E8B6-187C-D349-38BC705CCE49}"/>
          </ac:spMkLst>
        </pc:spChg>
        <pc:spChg chg="mod">
          <ac:chgData name="Kelvin Wei" userId="S::wxxkel001@myuct.ac.za::25091fb6-71f9-43f5-9332-763f88aeaddc" providerId="AD" clId="Web-{1EB4B871-811B-010D-72F7-FE843143F15A}" dt="2025-03-16T14:18:29.380" v="693" actId="20577"/>
          <ac:spMkLst>
            <pc:docMk/>
            <pc:sldMk cId="3965057753" sldId="257"/>
            <ac:spMk id="3" creationId="{596D054D-3E4F-1E6E-F8B5-CBB921B58921}"/>
          </ac:spMkLst>
        </pc:spChg>
        <pc:spChg chg="mod">
          <ac:chgData name="Kelvin Wei" userId="S::wxxkel001@myuct.ac.za::25091fb6-71f9-43f5-9332-763f88aeaddc" providerId="AD" clId="Web-{1EB4B871-811B-010D-72F7-FE843143F15A}" dt="2025-03-16T14:14:31.310" v="407" actId="20577"/>
          <ac:spMkLst>
            <pc:docMk/>
            <pc:sldMk cId="3965057753" sldId="257"/>
            <ac:spMk id="4" creationId="{637F43C5-82E9-BEDA-CF07-6036DB999C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5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7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3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8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59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00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72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90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2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0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E47E5E-9B15-8745-A22D-35D9541F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E181-5AF2-3ADC-F43F-6E0659E09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ZA"/>
              <a:t>CSC3002F Networks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2DF2-D489-1E8A-9D06-A9BB22AB2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 lnSpcReduction="10000"/>
          </a:bodyPr>
          <a:lstStyle/>
          <a:p>
            <a:r>
              <a:rPr lang="en-ZA"/>
              <a:t>Group Members:</a:t>
            </a:r>
          </a:p>
          <a:p>
            <a:r>
              <a:rPr lang="en-ZA"/>
              <a:t>Kelvin Wei</a:t>
            </a:r>
          </a:p>
          <a:p>
            <a:r>
              <a:rPr lang="en-ZA"/>
              <a:t>Liam de Saldanha</a:t>
            </a:r>
          </a:p>
          <a:p>
            <a:r>
              <a:rPr lang="en-ZA"/>
              <a:t>Mark du Preez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99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5FB-D51B-246E-CEDD-9FC016F5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err="1"/>
              <a:t>Leecher</a:t>
            </a:r>
            <a:r>
              <a:rPr lang="en-ZA"/>
              <a:t> Startup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C29F88-A211-65A7-4BF8-B3F2C37B8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64395"/>
            <a:ext cx="9832427" cy="4538044"/>
          </a:xfrm>
        </p:spPr>
      </p:pic>
    </p:spTree>
    <p:extLst>
      <p:ext uri="{BB962C8B-B14F-4D97-AF65-F5344CB8AC3E}">
        <p14:creationId xmlns:p14="http://schemas.microsoft.com/office/powerpoint/2010/main" val="56850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DDCE-A894-248E-9812-92DFA47C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Changing Tracker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29805E-FE80-91B8-9006-2294AD72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591"/>
            <a:ext cx="10515600" cy="4833257"/>
          </a:xfrm>
        </p:spPr>
      </p:pic>
    </p:spTree>
    <p:extLst>
      <p:ext uri="{BB962C8B-B14F-4D97-AF65-F5344CB8AC3E}">
        <p14:creationId xmlns:p14="http://schemas.microsoft.com/office/powerpoint/2010/main" val="242451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EF36-391B-0ADD-9BDA-9D9212D2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Selecting a Download Folder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3F8329-12E0-9C3D-D123-9A15187D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7204"/>
            <a:ext cx="10515599" cy="4923693"/>
          </a:xfrm>
        </p:spPr>
      </p:pic>
    </p:spTree>
    <p:extLst>
      <p:ext uri="{BB962C8B-B14F-4D97-AF65-F5344CB8AC3E}">
        <p14:creationId xmlns:p14="http://schemas.microsoft.com/office/powerpoint/2010/main" val="8730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D844-DBB6-73D9-43A0-E7F344BA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Downloading Files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F6C224-4FBE-ED02-910D-D14C51EDF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963"/>
            <a:ext cx="10515599" cy="4953837"/>
          </a:xfrm>
        </p:spPr>
      </p:pic>
    </p:spTree>
    <p:extLst>
      <p:ext uri="{BB962C8B-B14F-4D97-AF65-F5344CB8AC3E}">
        <p14:creationId xmlns:p14="http://schemas.microsoft.com/office/powerpoint/2010/main" val="28025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092D-77B1-A823-A930-2AC55ACF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Transitioning Into a </a:t>
            </a:r>
            <a:r>
              <a:rPr lang="en-ZA" err="1"/>
              <a:t>Seeder</a:t>
            </a:r>
            <a:r>
              <a:rPr lang="en-ZA"/>
              <a:t> (optional)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8773BE-E729-BEA5-784A-CF400E50A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591"/>
            <a:ext cx="10515600" cy="4823209"/>
          </a:xfrm>
        </p:spPr>
      </p:pic>
    </p:spTree>
    <p:extLst>
      <p:ext uri="{BB962C8B-B14F-4D97-AF65-F5344CB8AC3E}">
        <p14:creationId xmlns:p14="http://schemas.microsoft.com/office/powerpoint/2010/main" val="238793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183-8385-E632-DF0F-D344E405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B84E48-6E3E-3890-8BE8-EA18F72D7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72757"/>
            <a:ext cx="10515599" cy="5787850"/>
          </a:xfrm>
        </p:spPr>
      </p:pic>
    </p:spTree>
    <p:extLst>
      <p:ext uri="{BB962C8B-B14F-4D97-AF65-F5344CB8AC3E}">
        <p14:creationId xmlns:p14="http://schemas.microsoft.com/office/powerpoint/2010/main" val="412566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FD29-7163-93B8-61B6-E59EB481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F3A3E-E40D-2581-BCD3-036FE58EA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5035"/>
            <a:ext cx="10515600" cy="1647930"/>
          </a:xfrm>
        </p:spPr>
      </p:pic>
    </p:spTree>
    <p:extLst>
      <p:ext uri="{BB962C8B-B14F-4D97-AF65-F5344CB8AC3E}">
        <p14:creationId xmlns:p14="http://schemas.microsoft.com/office/powerpoint/2010/main" val="382231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7E0C-25E2-5A78-C416-8D15C3AB0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D6AE-8269-4ACE-3C82-FFFF823F1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21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6FB4-E8B6-187C-D349-38BC705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62857" cy="622738"/>
          </a:xfrm>
        </p:spPr>
        <p:txBody>
          <a:bodyPr/>
          <a:lstStyle/>
          <a:p>
            <a:r>
              <a:rPr lang="en-ZA"/>
              <a:t>Key Features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054D-3E4F-1E6E-F8B5-CBB921B5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022" y="940128"/>
            <a:ext cx="4485289" cy="5220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ZA" sz="1600" dirty="0">
                <a:ea typeface="+mn-lt"/>
                <a:cs typeface="+mn-lt"/>
              </a:rPr>
              <a:t>GUI: </a:t>
            </a:r>
            <a:endParaRPr lang="en-US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ZA" sz="1600" dirty="0">
                <a:ea typeface="+mn-lt"/>
                <a:cs typeface="+mn-lt"/>
              </a:rPr>
              <a:t>PyQt6 dependency – chosen for multi platform capability.</a:t>
            </a:r>
            <a:endParaRPr lang="en-ZA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ZA" sz="1600" dirty="0">
                <a:ea typeface="+mn-lt"/>
                <a:cs typeface="+mn-lt"/>
              </a:rPr>
              <a:t>Show cases download progress from multiple </a:t>
            </a:r>
            <a:r>
              <a:rPr lang="en-ZA" sz="1600" dirty="0" err="1">
                <a:ea typeface="+mn-lt"/>
                <a:cs typeface="+mn-lt"/>
              </a:rPr>
              <a:t>seeders</a:t>
            </a:r>
            <a:r>
              <a:rPr lang="en-ZA" sz="1600" dirty="0">
                <a:ea typeface="+mn-lt"/>
                <a:cs typeface="+mn-lt"/>
              </a:rPr>
              <a:t>.</a:t>
            </a:r>
            <a:endParaRPr lang="en-ZA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ZA" sz="1600" dirty="0">
                <a:ea typeface="+mn-lt"/>
                <a:cs typeface="+mn-lt"/>
              </a:rPr>
              <a:t>Allows converting from </a:t>
            </a:r>
            <a:r>
              <a:rPr lang="en-ZA" sz="1600" dirty="0" err="1">
                <a:ea typeface="+mn-lt"/>
                <a:cs typeface="+mn-lt"/>
              </a:rPr>
              <a:t>leecher</a:t>
            </a:r>
            <a:r>
              <a:rPr lang="en-ZA" sz="1600" dirty="0">
                <a:ea typeface="+mn-lt"/>
                <a:cs typeface="+mn-lt"/>
              </a:rPr>
              <a:t> to </a:t>
            </a:r>
            <a:r>
              <a:rPr lang="en-ZA" sz="1600" dirty="0" err="1">
                <a:ea typeface="+mn-lt"/>
                <a:cs typeface="+mn-lt"/>
              </a:rPr>
              <a:t>seeder</a:t>
            </a:r>
            <a:r>
              <a:rPr lang="en-ZA" sz="1600" dirty="0">
                <a:ea typeface="+mn-lt"/>
                <a:cs typeface="+mn-lt"/>
              </a:rPr>
              <a:t>.</a:t>
            </a:r>
            <a:endParaRPr lang="en-ZA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ZA" sz="1600" dirty="0">
                <a:ea typeface="+mn-lt"/>
                <a:cs typeface="+mn-lt"/>
              </a:rPr>
              <a:t>Allows changing tracker information. </a:t>
            </a:r>
            <a:endParaRPr lang="en-ZA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ZA" sz="1600" dirty="0">
                <a:ea typeface="+mn-lt"/>
                <a:cs typeface="+mn-lt"/>
              </a:rPr>
              <a:t>Allows changing of download location.</a:t>
            </a:r>
            <a:endParaRPr lang="en-ZA" sz="1600" dirty="0"/>
          </a:p>
          <a:p>
            <a:pPr marL="0" indent="0">
              <a:buNone/>
            </a:pPr>
            <a:r>
              <a:rPr lang="en-ZA" sz="1600" dirty="0"/>
              <a:t>Additional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sz="1600" dirty="0"/>
              <a:t>Script (autorun.sh) for quick running and termination of </a:t>
            </a:r>
            <a:r>
              <a:rPr lang="en-ZA" sz="1600" dirty="0" err="1"/>
              <a:t>seeder</a:t>
            </a:r>
            <a:r>
              <a:rPr lang="en-ZA" sz="1600" dirty="0"/>
              <a:t> and tracker.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sz="1600" dirty="0"/>
              <a:t>Logging functionality for saving error messages for debugging purposes and monitoring of objects’ state. (Terminal tends to cut-off long outputs).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ZA" sz="16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ZA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F43C5-82E9-BEDA-CF07-6036DB99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2338"/>
            <a:ext cx="6459974" cy="4631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Tracker: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Keep track of </a:t>
            </a:r>
            <a:r>
              <a:rPr lang="en-ZA" dirty="0" err="1"/>
              <a:t>seeders</a:t>
            </a:r>
            <a:r>
              <a:rPr lang="en-ZA" dirty="0"/>
              <a:t> and maintain </a:t>
            </a:r>
            <a:r>
              <a:rPr lang="en-ZA"/>
              <a:t>list of available files.</a:t>
            </a:r>
            <a:endParaRPr lang="en-ZA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Timeout mechanism for removing inactive </a:t>
            </a:r>
            <a:r>
              <a:rPr lang="en-ZA" dirty="0" err="1"/>
              <a:t>seeders</a:t>
            </a:r>
            <a:r>
              <a:rPr lang="en-ZA" dirty="0"/>
              <a:t>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UDP server</a:t>
            </a:r>
          </a:p>
          <a:p>
            <a:r>
              <a:rPr lang="en-ZA" dirty="0" err="1"/>
              <a:t>Seeder</a:t>
            </a:r>
            <a:r>
              <a:rPr lang="en-ZA" dirty="0"/>
              <a:t>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Pings Tracker to inform tracker that it is active.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Handles requests from </a:t>
            </a:r>
            <a:r>
              <a:rPr lang="en-ZA" dirty="0" err="1"/>
              <a:t>leecher</a:t>
            </a:r>
            <a:r>
              <a:rPr lang="en-ZA" dirty="0"/>
              <a:t> for file chunks.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Computes hashes and sends them with file chunk for file integrity verification.</a:t>
            </a:r>
          </a:p>
          <a:p>
            <a:r>
              <a:rPr lang="en-ZA" dirty="0" err="1"/>
              <a:t>Leecher</a:t>
            </a:r>
            <a:r>
              <a:rPr lang="en-ZA" dirty="0"/>
              <a:t>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Gets </a:t>
            </a:r>
            <a:r>
              <a:rPr lang="en-ZA" dirty="0" err="1"/>
              <a:t>seeder</a:t>
            </a:r>
            <a:r>
              <a:rPr lang="en-ZA" dirty="0"/>
              <a:t> and file list from tracker.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Can download in parallel from multiple </a:t>
            </a:r>
            <a:r>
              <a:rPr lang="en-ZA" dirty="0" err="1"/>
              <a:t>seeders</a:t>
            </a:r>
            <a:r>
              <a:rPr lang="en-ZA" dirty="0"/>
              <a:t>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ZA" dirty="0"/>
              <a:t>Can ask </a:t>
            </a:r>
            <a:r>
              <a:rPr lang="en-ZA" dirty="0" err="1"/>
              <a:t>seeder</a:t>
            </a:r>
            <a:r>
              <a:rPr lang="en-ZA" dirty="0"/>
              <a:t> to resend file chunks if file chunk is damaged.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50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4B73-B1D9-7A44-A6B6-6CA944AC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Protocol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F36F-0ECC-A878-2344-7F23D87A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u="sng" dirty="0"/>
              <a:t>Message Types:</a:t>
            </a:r>
          </a:p>
          <a:p>
            <a:r>
              <a:rPr lang="en-ZA" sz="2000" dirty="0"/>
              <a:t>Commands</a:t>
            </a:r>
          </a:p>
          <a:p>
            <a:pPr lvl="2">
              <a:lnSpc>
                <a:spcPct val="100000"/>
              </a:lnSpc>
            </a:pPr>
            <a:r>
              <a:rPr lang="en-ZA" sz="1800" dirty="0" err="1">
                <a:latin typeface="Consolas" panose="020B0609020204030204" pitchFamily="49" charset="0"/>
              </a:rPr>
              <a:t>add_seeder</a:t>
            </a:r>
            <a:endParaRPr lang="en-ZA" sz="1800" dirty="0">
              <a:latin typeface="Consolas" panose="020B0609020204030204" pitchFamily="49" charset="0"/>
            </a:endParaRPr>
          </a:p>
          <a:p>
            <a:pPr lvl="3">
              <a:lnSpc>
                <a:spcPct val="100000"/>
              </a:lnSpc>
            </a:pPr>
            <a:r>
              <a:rPr lang="en-ZA" sz="1600" dirty="0">
                <a:latin typeface="Consolas" panose="020B0609020204030204" pitchFamily="49" charset="0"/>
              </a:rPr>
              <a:t>\n (</a:t>
            </a:r>
            <a:r>
              <a:rPr lang="en-ZA" sz="1600" dirty="0" err="1">
                <a:latin typeface="Consolas" panose="020B0609020204030204" pitchFamily="49" charset="0"/>
              </a:rPr>
              <a:t>tcp_address</a:t>
            </a:r>
            <a:r>
              <a:rPr lang="en-ZA" sz="1600" dirty="0"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ZA" sz="1800" dirty="0" err="1">
                <a:latin typeface="Consolas" panose="020B0609020204030204" pitchFamily="49" charset="0"/>
              </a:rPr>
              <a:t>ping_tracker</a:t>
            </a:r>
            <a:endParaRPr lang="en-ZA" sz="1800" dirty="0">
              <a:latin typeface="Consolas" panose="020B0609020204030204" pitchFamily="49" charset="0"/>
            </a:endParaRPr>
          </a:p>
          <a:p>
            <a:pPr lvl="3">
              <a:lnSpc>
                <a:spcPct val="100000"/>
              </a:lnSpc>
            </a:pPr>
            <a:r>
              <a:rPr lang="en-ZA" sz="1600" dirty="0">
                <a:latin typeface="Consolas" panose="020B0609020204030204" pitchFamily="49" charset="0"/>
              </a:rPr>
              <a:t>\n (</a:t>
            </a:r>
            <a:r>
              <a:rPr lang="en-ZA" sz="1600" dirty="0" err="1">
                <a:latin typeface="Consolas" panose="020B0609020204030204" pitchFamily="49" charset="0"/>
              </a:rPr>
              <a:t>tcp_address</a:t>
            </a:r>
            <a:r>
              <a:rPr lang="en-ZA" sz="1600" dirty="0"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ZA" sz="1800" dirty="0" err="1">
                <a:latin typeface="Consolas" panose="020B0609020204030204" pitchFamily="49" charset="0"/>
              </a:rPr>
              <a:t>request_seeder_list</a:t>
            </a:r>
            <a:endParaRPr lang="en-ZA" sz="1800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ZA" sz="1800" dirty="0" err="1">
                <a:latin typeface="Consolas" panose="020B0609020204030204" pitchFamily="49" charset="0"/>
              </a:rPr>
              <a:t>request_file_list</a:t>
            </a:r>
            <a:endParaRPr lang="en-ZA" sz="1800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ZA" sz="1800" dirty="0" err="1">
                <a:latin typeface="Consolas" panose="020B0609020204030204" pitchFamily="49" charset="0"/>
              </a:rPr>
              <a:t>request_connection</a:t>
            </a:r>
            <a:endParaRPr lang="en-ZA" sz="1800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ZA" sz="1800" dirty="0" err="1">
                <a:latin typeface="Consolas" panose="020B0609020204030204" pitchFamily="49" charset="0"/>
              </a:rPr>
              <a:t>request_file_chunk</a:t>
            </a:r>
            <a:endParaRPr lang="en-ZA" sz="1800" dirty="0">
              <a:latin typeface="Consolas" panose="020B0609020204030204" pitchFamily="49" charset="0"/>
            </a:endParaRPr>
          </a:p>
          <a:p>
            <a:pPr lvl="3">
              <a:lnSpc>
                <a:spcPct val="100000"/>
              </a:lnSpc>
            </a:pPr>
            <a:r>
              <a:rPr lang="en-ZA" sz="1600" dirty="0">
                <a:latin typeface="Consolas" panose="020B0609020204030204" pitchFamily="49" charset="0"/>
              </a:rPr>
              <a:t>\n [</a:t>
            </a:r>
            <a:r>
              <a:rPr lang="en-ZA" sz="1600" dirty="0" err="1">
                <a:latin typeface="Consolas" panose="020B0609020204030204" pitchFamily="49" charset="0"/>
              </a:rPr>
              <a:t>file_name</a:t>
            </a:r>
            <a:r>
              <a:rPr lang="en-ZA" sz="1600" dirty="0">
                <a:latin typeface="Consolas" panose="020B0609020204030204" pitchFamily="49" charset="0"/>
              </a:rPr>
              <a:t>, </a:t>
            </a:r>
            <a:r>
              <a:rPr lang="en-ZA" sz="1600" dirty="0" err="1">
                <a:latin typeface="Consolas" panose="020B0609020204030204" pitchFamily="49" charset="0"/>
              </a:rPr>
              <a:t>num_chunks</a:t>
            </a:r>
            <a:r>
              <a:rPr lang="en-ZA" sz="1600" dirty="0">
                <a:latin typeface="Consolas" panose="020B0609020204030204" pitchFamily="49" charset="0"/>
              </a:rPr>
              <a:t>, </a:t>
            </a:r>
            <a:r>
              <a:rPr lang="en-ZA" sz="1600" dirty="0" err="1">
                <a:latin typeface="Consolas" panose="020B0609020204030204" pitchFamily="49" charset="0"/>
              </a:rPr>
              <a:t>send_after</a:t>
            </a:r>
            <a:r>
              <a:rPr lang="en-ZA" sz="16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7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C073-0882-7D5D-2997-120EBBAA9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396-26B4-F93B-286E-F7D5FEBD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Protocol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47D9-06FF-AA9D-FF3C-A9A5855C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97659"/>
          </a:xfrm>
        </p:spPr>
        <p:txBody>
          <a:bodyPr>
            <a:normAutofit/>
          </a:bodyPr>
          <a:lstStyle/>
          <a:p>
            <a:r>
              <a:rPr lang="en-ZA" sz="2000" dirty="0"/>
              <a:t>Data Transfer</a:t>
            </a:r>
          </a:p>
          <a:p>
            <a:pPr lvl="2"/>
            <a:r>
              <a:rPr lang="en-ZA" sz="1800" dirty="0" err="1">
                <a:latin typeface="Consolas" panose="020B0609020204030204" pitchFamily="49" charset="0"/>
              </a:rPr>
              <a:t>upload_file_list</a:t>
            </a:r>
            <a:endParaRPr lang="en-ZA" sz="1800" dirty="0">
              <a:latin typeface="Consolas" panose="020B0609020204030204" pitchFamily="49" charset="0"/>
            </a:endParaRPr>
          </a:p>
          <a:p>
            <a:pPr lvl="3"/>
            <a:r>
              <a:rPr lang="en-ZA" dirty="0">
                <a:latin typeface="Consolas" panose="020B0609020204030204" pitchFamily="49" charset="0"/>
              </a:rPr>
              <a:t>\n [file_name1, file_name2, …, </a:t>
            </a:r>
            <a:r>
              <a:rPr lang="en-ZA" dirty="0" err="1">
                <a:latin typeface="Consolas" panose="020B0609020204030204" pitchFamily="49" charset="0"/>
              </a:rPr>
              <a:t>file_name_n</a:t>
            </a:r>
            <a:r>
              <a:rPr lang="en-ZA" dirty="0">
                <a:latin typeface="Consolas" panose="020B0609020204030204" pitchFamily="49" charset="0"/>
              </a:rPr>
              <a:t>]</a:t>
            </a:r>
          </a:p>
          <a:p>
            <a:r>
              <a:rPr lang="en-ZA" sz="2000" dirty="0"/>
              <a:t>Control</a:t>
            </a:r>
          </a:p>
          <a:p>
            <a:pPr lvl="2"/>
            <a:r>
              <a:rPr lang="en-ZA" sz="1800" dirty="0">
                <a:latin typeface="Consolas" panose="020B0609020204030204" pitchFamily="49" charset="0"/>
              </a:rPr>
              <a:t>connected</a:t>
            </a:r>
          </a:p>
          <a:p>
            <a:pPr lvl="2"/>
            <a:r>
              <a:rPr lang="en-ZA" sz="1800" dirty="0">
                <a:latin typeface="Consolas" panose="020B0609020204030204" pitchFamily="49" charset="0"/>
              </a:rPr>
              <a:t>away</a:t>
            </a:r>
          </a:p>
          <a:p>
            <a:pPr lvl="2"/>
            <a:r>
              <a:rPr lang="en-ZA" sz="1800" dirty="0" err="1">
                <a:latin typeface="Consolas" panose="020B0609020204030204" pitchFamily="49" charset="0"/>
              </a:rPr>
              <a:t>exit_connection</a:t>
            </a:r>
            <a:endParaRPr lang="en-ZA" sz="1800" dirty="0">
              <a:latin typeface="Consolas" panose="020B0609020204030204" pitchFamily="49" charset="0"/>
            </a:endParaRPr>
          </a:p>
          <a:p>
            <a:pPr lvl="2"/>
            <a:r>
              <a:rPr lang="en-ZA" sz="1800" dirty="0">
                <a:latin typeface="Consolas" panose="020B0609020204030204" pitchFamily="49" charset="0"/>
              </a:rPr>
              <a:t>error</a:t>
            </a:r>
          </a:p>
          <a:p>
            <a:pPr lvl="2"/>
            <a:r>
              <a:rPr lang="en-ZA" sz="1800" dirty="0">
                <a:latin typeface="Consolas" panose="020B0609020204030204" pitchFamily="49" charset="0"/>
              </a:rPr>
              <a:t>success</a:t>
            </a:r>
          </a:p>
          <a:p>
            <a:pPr lvl="2"/>
            <a:r>
              <a:rPr lang="en-ZA" sz="1800" dirty="0">
                <a:latin typeface="Consolas" panose="020B0609020204030204" pitchFamily="49" charset="0"/>
              </a:rPr>
              <a:t>acknowledgement</a:t>
            </a:r>
          </a:p>
          <a:p>
            <a:pPr lvl="2"/>
            <a:r>
              <a:rPr lang="en-ZA" sz="1800" dirty="0" err="1">
                <a:latin typeface="Consolas" panose="020B0609020204030204" pitchFamily="49" charset="0"/>
              </a:rPr>
              <a:t>error_not_acknol</a:t>
            </a:r>
            <a:endParaRPr lang="en-ZA" sz="1800" dirty="0">
              <a:latin typeface="Consolas" panose="020B0609020204030204" pitchFamily="49" charset="0"/>
            </a:endParaRP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224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3C2A-4972-6982-3662-5702D7EB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1" y="2640965"/>
            <a:ext cx="5857240" cy="1325563"/>
          </a:xfrm>
        </p:spPr>
        <p:txBody>
          <a:bodyPr/>
          <a:lstStyle/>
          <a:p>
            <a:r>
              <a:rPr lang="en-ZA" dirty="0"/>
              <a:t>Communication Sequence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E338E4A2-CC25-2A05-27A9-2929A1715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1" y="162560"/>
            <a:ext cx="5867399" cy="6543040"/>
          </a:xfrm>
        </p:spPr>
      </p:pic>
    </p:spTree>
    <p:extLst>
      <p:ext uri="{BB962C8B-B14F-4D97-AF65-F5344CB8AC3E}">
        <p14:creationId xmlns:p14="http://schemas.microsoft.com/office/powerpoint/2010/main" val="1442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92F6-02E7-10DB-E649-C6099D68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Tracker Startup</a:t>
            </a:r>
          </a:p>
        </p:txBody>
      </p:sp>
      <p:pic>
        <p:nvPicPr>
          <p:cNvPr id="5" name="Content Placeholder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C450D8E-9483-212C-6412-2943E42D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51" y="2930854"/>
            <a:ext cx="4906297" cy="996292"/>
          </a:xfrm>
        </p:spPr>
      </p:pic>
    </p:spTree>
    <p:extLst>
      <p:ext uri="{BB962C8B-B14F-4D97-AF65-F5344CB8AC3E}">
        <p14:creationId xmlns:p14="http://schemas.microsoft.com/office/powerpoint/2010/main" val="178699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3B02-DCF1-D453-DEF2-7E28DD79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err="1"/>
              <a:t>Seeder</a:t>
            </a:r>
            <a:r>
              <a:rPr lang="en-ZA"/>
              <a:t> Startup</a:t>
            </a:r>
          </a:p>
        </p:txBody>
      </p:sp>
      <p:pic>
        <p:nvPicPr>
          <p:cNvPr id="5" name="Content Placeholder 4" descr="A black background with text&#10;&#10;AI-generated content may be incorrect.">
            <a:extLst>
              <a:ext uri="{FF2B5EF4-FFF2-40B4-BE49-F238E27FC236}">
                <a16:creationId xmlns:a16="http://schemas.microsoft.com/office/drawing/2014/main" id="{001A4C6D-995A-89AE-E145-83024BDCD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868"/>
            <a:ext cx="10515600" cy="2570263"/>
          </a:xfrm>
        </p:spPr>
      </p:pic>
    </p:spTree>
    <p:extLst>
      <p:ext uri="{BB962C8B-B14F-4D97-AF65-F5344CB8AC3E}">
        <p14:creationId xmlns:p14="http://schemas.microsoft.com/office/powerpoint/2010/main" val="637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25CE-F56F-CAC1-D482-E6D841BE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err="1"/>
              <a:t>Seeder</a:t>
            </a:r>
            <a:r>
              <a:rPr lang="en-ZA"/>
              <a:t> Pinging Tracker</a:t>
            </a:r>
          </a:p>
        </p:txBody>
      </p:sp>
      <p:pic>
        <p:nvPicPr>
          <p:cNvPr id="5" name="Content Placeholder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1371F64-038C-DF12-93D9-B5E9305BF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2836199"/>
            <a:ext cx="10078063" cy="1185601"/>
          </a:xfrm>
        </p:spPr>
      </p:pic>
    </p:spTree>
    <p:extLst>
      <p:ext uri="{BB962C8B-B14F-4D97-AF65-F5344CB8AC3E}">
        <p14:creationId xmlns:p14="http://schemas.microsoft.com/office/powerpoint/2010/main" val="6684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363-FDC8-B813-9E2D-240FD7CB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Tracker Receives </a:t>
            </a:r>
            <a:r>
              <a:rPr lang="en-ZA" err="1"/>
              <a:t>Seeder</a:t>
            </a:r>
            <a:endParaRPr lang="en-ZA"/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2BE1983-C08D-3213-2150-4359431F5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6" y="1957793"/>
            <a:ext cx="11053187" cy="2942414"/>
          </a:xfrm>
        </p:spPr>
      </p:pic>
    </p:spTree>
    <p:extLst>
      <p:ext uri="{BB962C8B-B14F-4D97-AF65-F5344CB8AC3E}">
        <p14:creationId xmlns:p14="http://schemas.microsoft.com/office/powerpoint/2010/main" val="91497170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Consolas</vt:lpstr>
      <vt:lpstr>Tw Cen MT</vt:lpstr>
      <vt:lpstr>ShapesVTI</vt:lpstr>
      <vt:lpstr>CSC3002F Networks Assignment 1</vt:lpstr>
      <vt:lpstr>Key Features &amp; Rationale</vt:lpstr>
      <vt:lpstr>Protocol Specification</vt:lpstr>
      <vt:lpstr>Protocol Specification</vt:lpstr>
      <vt:lpstr>Communication Sequence</vt:lpstr>
      <vt:lpstr>Tracker Startup</vt:lpstr>
      <vt:lpstr>Seeder Startup</vt:lpstr>
      <vt:lpstr>Seeder Pinging Tracker</vt:lpstr>
      <vt:lpstr>Tracker Receives Seeder</vt:lpstr>
      <vt:lpstr>Leecher Startup</vt:lpstr>
      <vt:lpstr>Changing Tracker</vt:lpstr>
      <vt:lpstr>Selecting a Download Folder</vt:lpstr>
      <vt:lpstr>Downloading Files</vt:lpstr>
      <vt:lpstr>Transitioning Into a Seeder (optional)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Du Preez</dc:creator>
  <cp:lastModifiedBy>Mark Du Preez</cp:lastModifiedBy>
  <cp:revision>1</cp:revision>
  <dcterms:created xsi:type="dcterms:W3CDTF">2025-03-16T08:15:04Z</dcterms:created>
  <dcterms:modified xsi:type="dcterms:W3CDTF">2025-03-16T16:10:11Z</dcterms:modified>
</cp:coreProperties>
</file>