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0" r:id="rId5"/>
    <p:sldId id="261"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C0391-781A-49C2-9229-5287AF370E38}" v="929" dt="2021-05-19T18:49:20.123"/>
    <p1510:client id="{65C75354-359F-40EF-B7FD-DA959535CB42}" v="2858" dt="2021-05-19T17:50:32.077"/>
    <p1510:client id="{D72B1437-ADE0-43FE-A8EB-E4D8366B16CE}" v="29" dt="2021-05-19T09:29:54.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3A09EB-0F45-478B-B9A1-846326F7D10A}" type="doc">
      <dgm:prSet loTypeId="urn:microsoft.com/office/officeart/2018/2/layout/IconCircleList" loCatId="icon" qsTypeId="urn:microsoft.com/office/officeart/2005/8/quickstyle/simple1" qsCatId="simple" csTypeId="urn:microsoft.com/office/officeart/2005/8/colors/colorful5" csCatId="colorful" phldr="1"/>
      <dgm:spPr/>
      <dgm:t>
        <a:bodyPr/>
        <a:lstStyle/>
        <a:p>
          <a:endParaRPr lang="en-US"/>
        </a:p>
      </dgm:t>
    </dgm:pt>
    <dgm:pt modelId="{709158FE-C6F0-4C7B-8643-690CAC63789C}">
      <dgm:prSet/>
      <dgm:spPr/>
      <dgm:t>
        <a:bodyPr/>
        <a:lstStyle/>
        <a:p>
          <a:pPr>
            <a:lnSpc>
              <a:spcPct val="100000"/>
            </a:lnSpc>
          </a:pPr>
          <a:r>
            <a:rPr lang="en-US"/>
            <a:t>Project recap</a:t>
          </a:r>
        </a:p>
      </dgm:t>
    </dgm:pt>
    <dgm:pt modelId="{179A4E41-4C7E-41AD-8CF4-FFC8456E9752}" type="parTrans" cxnId="{98A5FDEA-50D0-4955-87BB-FEA62F134F7A}">
      <dgm:prSet/>
      <dgm:spPr/>
      <dgm:t>
        <a:bodyPr/>
        <a:lstStyle/>
        <a:p>
          <a:endParaRPr lang="en-US"/>
        </a:p>
      </dgm:t>
    </dgm:pt>
    <dgm:pt modelId="{A3B87E91-7D6F-4077-8FE1-29FC99D7D067}" type="sibTrans" cxnId="{98A5FDEA-50D0-4955-87BB-FEA62F134F7A}">
      <dgm:prSet/>
      <dgm:spPr/>
      <dgm:t>
        <a:bodyPr/>
        <a:lstStyle/>
        <a:p>
          <a:pPr>
            <a:lnSpc>
              <a:spcPct val="100000"/>
            </a:lnSpc>
          </a:pPr>
          <a:endParaRPr lang="en-US"/>
        </a:p>
      </dgm:t>
    </dgm:pt>
    <dgm:pt modelId="{A05DE1D2-4E3B-4DF1-84A7-42E927048CE8}">
      <dgm:prSet/>
      <dgm:spPr/>
      <dgm:t>
        <a:bodyPr/>
        <a:lstStyle/>
        <a:p>
          <a:pPr>
            <a:lnSpc>
              <a:spcPct val="100000"/>
            </a:lnSpc>
          </a:pPr>
          <a:r>
            <a:rPr lang="en-US"/>
            <a:t>Significance of the project</a:t>
          </a:r>
        </a:p>
      </dgm:t>
    </dgm:pt>
    <dgm:pt modelId="{01B203BC-67F1-4E44-9DF6-B1ADF10E925C}" type="parTrans" cxnId="{E57EF52D-9AB3-4348-96AA-F992F773D534}">
      <dgm:prSet/>
      <dgm:spPr/>
      <dgm:t>
        <a:bodyPr/>
        <a:lstStyle/>
        <a:p>
          <a:endParaRPr lang="en-US"/>
        </a:p>
      </dgm:t>
    </dgm:pt>
    <dgm:pt modelId="{424821D1-5ECA-41C7-829B-0A90781A3D59}" type="sibTrans" cxnId="{E57EF52D-9AB3-4348-96AA-F992F773D534}">
      <dgm:prSet/>
      <dgm:spPr/>
      <dgm:t>
        <a:bodyPr/>
        <a:lstStyle/>
        <a:p>
          <a:pPr>
            <a:lnSpc>
              <a:spcPct val="100000"/>
            </a:lnSpc>
          </a:pPr>
          <a:endParaRPr lang="en-US"/>
        </a:p>
      </dgm:t>
    </dgm:pt>
    <dgm:pt modelId="{0CFADECA-4658-4FDB-8A08-0FC38991A889}">
      <dgm:prSet/>
      <dgm:spPr/>
      <dgm:t>
        <a:bodyPr/>
        <a:lstStyle/>
        <a:p>
          <a:pPr>
            <a:lnSpc>
              <a:spcPct val="100000"/>
            </a:lnSpc>
          </a:pPr>
          <a:r>
            <a:rPr lang="en-US"/>
            <a:t>Project requirements</a:t>
          </a:r>
        </a:p>
      </dgm:t>
    </dgm:pt>
    <dgm:pt modelId="{D91AE6D0-8938-447B-9163-8CFBC1E4C8F2}" type="parTrans" cxnId="{D93A4F17-EBF8-474B-BD5E-6D139503C0AF}">
      <dgm:prSet/>
      <dgm:spPr/>
      <dgm:t>
        <a:bodyPr/>
        <a:lstStyle/>
        <a:p>
          <a:endParaRPr lang="en-US"/>
        </a:p>
      </dgm:t>
    </dgm:pt>
    <dgm:pt modelId="{F2B6C786-2ECC-4F20-AD46-E8F544698BC5}" type="sibTrans" cxnId="{D93A4F17-EBF8-474B-BD5E-6D139503C0AF}">
      <dgm:prSet/>
      <dgm:spPr/>
      <dgm:t>
        <a:bodyPr/>
        <a:lstStyle/>
        <a:p>
          <a:pPr>
            <a:lnSpc>
              <a:spcPct val="100000"/>
            </a:lnSpc>
          </a:pPr>
          <a:endParaRPr lang="en-US"/>
        </a:p>
      </dgm:t>
    </dgm:pt>
    <dgm:pt modelId="{839DD63C-2655-40B0-AA40-54FA3EB00249}">
      <dgm:prSet/>
      <dgm:spPr/>
      <dgm:t>
        <a:bodyPr/>
        <a:lstStyle/>
        <a:p>
          <a:pPr>
            <a:lnSpc>
              <a:spcPct val="100000"/>
            </a:lnSpc>
          </a:pPr>
          <a:r>
            <a:rPr lang="en-US"/>
            <a:t>Goal and Objectives</a:t>
          </a:r>
        </a:p>
      </dgm:t>
    </dgm:pt>
    <dgm:pt modelId="{C10919EB-24CB-475D-9FD5-8DB49D083E2E}" type="parTrans" cxnId="{76BDE3E4-0368-41B2-9320-B2DE50E2C147}">
      <dgm:prSet/>
      <dgm:spPr/>
      <dgm:t>
        <a:bodyPr/>
        <a:lstStyle/>
        <a:p>
          <a:endParaRPr lang="en-US"/>
        </a:p>
      </dgm:t>
    </dgm:pt>
    <dgm:pt modelId="{C788666E-2FDA-45F2-8FC3-AD1458A6EE9F}" type="sibTrans" cxnId="{76BDE3E4-0368-41B2-9320-B2DE50E2C147}">
      <dgm:prSet/>
      <dgm:spPr/>
      <dgm:t>
        <a:bodyPr/>
        <a:lstStyle/>
        <a:p>
          <a:pPr>
            <a:lnSpc>
              <a:spcPct val="100000"/>
            </a:lnSpc>
          </a:pPr>
          <a:endParaRPr lang="en-US"/>
        </a:p>
      </dgm:t>
    </dgm:pt>
    <dgm:pt modelId="{BB4A62D6-B0BB-495B-B949-A549B4506939}">
      <dgm:prSet phldr="0"/>
      <dgm:spPr/>
      <dgm:t>
        <a:bodyPr/>
        <a:lstStyle/>
        <a:p>
          <a:pPr>
            <a:lnSpc>
              <a:spcPct val="100000"/>
            </a:lnSpc>
          </a:pPr>
          <a:r>
            <a:rPr lang="en-US" dirty="0">
              <a:latin typeface="Calibri Light" panose="020F0302020204030204"/>
            </a:rPr>
            <a:t>Block diagram</a:t>
          </a:r>
          <a:endParaRPr lang="en-US" dirty="0"/>
        </a:p>
      </dgm:t>
    </dgm:pt>
    <dgm:pt modelId="{1012AD90-F0BB-490F-9A8C-E94415D210EA}" type="parTrans" cxnId="{C9B89D4C-B33D-47E1-80BD-AFABA6265DE2}">
      <dgm:prSet/>
      <dgm:spPr/>
      <dgm:t>
        <a:bodyPr/>
        <a:lstStyle/>
        <a:p>
          <a:endParaRPr lang="en-US"/>
        </a:p>
      </dgm:t>
    </dgm:pt>
    <dgm:pt modelId="{F62A6524-AE62-41EE-956F-9B84B0618449}" type="sibTrans" cxnId="{C9B89D4C-B33D-47E1-80BD-AFABA6265DE2}">
      <dgm:prSet/>
      <dgm:spPr/>
      <dgm:t>
        <a:bodyPr/>
        <a:lstStyle/>
        <a:p>
          <a:pPr>
            <a:lnSpc>
              <a:spcPct val="100000"/>
            </a:lnSpc>
          </a:pPr>
          <a:endParaRPr lang="en-US"/>
        </a:p>
      </dgm:t>
    </dgm:pt>
    <dgm:pt modelId="{8C12B632-B850-43D6-83F1-6BDBC03056EC}">
      <dgm:prSet/>
      <dgm:spPr/>
      <dgm:t>
        <a:bodyPr/>
        <a:lstStyle/>
        <a:p>
          <a:pPr>
            <a:lnSpc>
              <a:spcPct val="100000"/>
            </a:lnSpc>
          </a:pPr>
          <a:r>
            <a:rPr lang="en-US"/>
            <a:t>Conclusion</a:t>
          </a:r>
        </a:p>
      </dgm:t>
    </dgm:pt>
    <dgm:pt modelId="{FCAD2E34-F18B-4C35-900A-1078D61490AA}" type="parTrans" cxnId="{7486767D-FCD1-4AE2-A859-24D91BD5D9FC}">
      <dgm:prSet/>
      <dgm:spPr/>
      <dgm:t>
        <a:bodyPr/>
        <a:lstStyle/>
        <a:p>
          <a:endParaRPr lang="en-US"/>
        </a:p>
      </dgm:t>
    </dgm:pt>
    <dgm:pt modelId="{3F955220-5153-4603-A3C9-0DF48D848306}" type="sibTrans" cxnId="{7486767D-FCD1-4AE2-A859-24D91BD5D9FC}">
      <dgm:prSet/>
      <dgm:spPr/>
      <dgm:t>
        <a:bodyPr/>
        <a:lstStyle/>
        <a:p>
          <a:endParaRPr lang="en-US"/>
        </a:p>
      </dgm:t>
    </dgm:pt>
    <dgm:pt modelId="{97E32069-19EE-41E3-ABF9-25329E71D80F}" type="pres">
      <dgm:prSet presAssocID="{573A09EB-0F45-478B-B9A1-846326F7D10A}" presName="root" presStyleCnt="0">
        <dgm:presLayoutVars>
          <dgm:dir/>
          <dgm:resizeHandles val="exact"/>
        </dgm:presLayoutVars>
      </dgm:prSet>
      <dgm:spPr/>
    </dgm:pt>
    <dgm:pt modelId="{ED0C41B1-FD37-4DBF-9838-FEC26297B086}" type="pres">
      <dgm:prSet presAssocID="{573A09EB-0F45-478B-B9A1-846326F7D10A}" presName="container" presStyleCnt="0">
        <dgm:presLayoutVars>
          <dgm:dir/>
          <dgm:resizeHandles val="exact"/>
        </dgm:presLayoutVars>
      </dgm:prSet>
      <dgm:spPr/>
    </dgm:pt>
    <dgm:pt modelId="{49B7498A-EEBF-4E23-B306-B2F29666C112}" type="pres">
      <dgm:prSet presAssocID="{709158FE-C6F0-4C7B-8643-690CAC63789C}" presName="compNode" presStyleCnt="0"/>
      <dgm:spPr/>
    </dgm:pt>
    <dgm:pt modelId="{FFBF52D9-80C7-4B59-8A9C-BE3A2058D7DE}" type="pres">
      <dgm:prSet presAssocID="{709158FE-C6F0-4C7B-8643-690CAC63789C}" presName="iconBgRect" presStyleLbl="bgShp" presStyleIdx="0" presStyleCnt="6"/>
      <dgm:spPr/>
    </dgm:pt>
    <dgm:pt modelId="{C731A670-F2C6-41A1-AEA8-B1AF19DB2815}" type="pres">
      <dgm:prSet presAssocID="{709158FE-C6F0-4C7B-8643-690CAC63789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1EC8680D-DD2C-44EA-8EF3-89D21A6703CA}" type="pres">
      <dgm:prSet presAssocID="{709158FE-C6F0-4C7B-8643-690CAC63789C}" presName="spaceRect" presStyleCnt="0"/>
      <dgm:spPr/>
    </dgm:pt>
    <dgm:pt modelId="{281E7235-B3D9-459B-80A9-241EC4363500}" type="pres">
      <dgm:prSet presAssocID="{709158FE-C6F0-4C7B-8643-690CAC63789C}" presName="textRect" presStyleLbl="revTx" presStyleIdx="0" presStyleCnt="6">
        <dgm:presLayoutVars>
          <dgm:chMax val="1"/>
          <dgm:chPref val="1"/>
        </dgm:presLayoutVars>
      </dgm:prSet>
      <dgm:spPr/>
    </dgm:pt>
    <dgm:pt modelId="{28DBFA25-23CA-4628-AADA-07F93E2B5073}" type="pres">
      <dgm:prSet presAssocID="{A3B87E91-7D6F-4077-8FE1-29FC99D7D067}" presName="sibTrans" presStyleLbl="sibTrans2D1" presStyleIdx="0" presStyleCnt="0"/>
      <dgm:spPr/>
    </dgm:pt>
    <dgm:pt modelId="{3AFD3A64-C0EF-4478-A1A2-C296C29B4C0F}" type="pres">
      <dgm:prSet presAssocID="{A05DE1D2-4E3B-4DF1-84A7-42E927048CE8}" presName="compNode" presStyleCnt="0"/>
      <dgm:spPr/>
    </dgm:pt>
    <dgm:pt modelId="{4C6789CB-7FE6-4CB2-A928-4B0E9CA38534}" type="pres">
      <dgm:prSet presAssocID="{A05DE1D2-4E3B-4DF1-84A7-42E927048CE8}" presName="iconBgRect" presStyleLbl="bgShp" presStyleIdx="1" presStyleCnt="6"/>
      <dgm:spPr/>
    </dgm:pt>
    <dgm:pt modelId="{86667711-F4DC-4DAA-A541-8CAD7095471A}" type="pres">
      <dgm:prSet presAssocID="{A05DE1D2-4E3B-4DF1-84A7-42E927048CE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D2F0BE8F-E306-4078-B6CE-7DD674EE4FE6}" type="pres">
      <dgm:prSet presAssocID="{A05DE1D2-4E3B-4DF1-84A7-42E927048CE8}" presName="spaceRect" presStyleCnt="0"/>
      <dgm:spPr/>
    </dgm:pt>
    <dgm:pt modelId="{7B89D96A-7966-4F4D-B3A5-31E92428D192}" type="pres">
      <dgm:prSet presAssocID="{A05DE1D2-4E3B-4DF1-84A7-42E927048CE8}" presName="textRect" presStyleLbl="revTx" presStyleIdx="1" presStyleCnt="6">
        <dgm:presLayoutVars>
          <dgm:chMax val="1"/>
          <dgm:chPref val="1"/>
        </dgm:presLayoutVars>
      </dgm:prSet>
      <dgm:spPr/>
    </dgm:pt>
    <dgm:pt modelId="{8575CD9F-B7F6-4333-AB3B-B3D13648EC7A}" type="pres">
      <dgm:prSet presAssocID="{424821D1-5ECA-41C7-829B-0A90781A3D59}" presName="sibTrans" presStyleLbl="sibTrans2D1" presStyleIdx="0" presStyleCnt="0"/>
      <dgm:spPr/>
    </dgm:pt>
    <dgm:pt modelId="{BB3AF79F-FF62-41F8-B4DA-89E4A0792212}" type="pres">
      <dgm:prSet presAssocID="{0CFADECA-4658-4FDB-8A08-0FC38991A889}" presName="compNode" presStyleCnt="0"/>
      <dgm:spPr/>
    </dgm:pt>
    <dgm:pt modelId="{B2A7A3E2-5A55-48F4-9736-0ED00F61836E}" type="pres">
      <dgm:prSet presAssocID="{0CFADECA-4658-4FDB-8A08-0FC38991A889}" presName="iconBgRect" presStyleLbl="bgShp" presStyleIdx="2" presStyleCnt="6"/>
      <dgm:spPr/>
    </dgm:pt>
    <dgm:pt modelId="{8514F738-D6E7-483F-A217-D00ABE4447B1}" type="pres">
      <dgm:prSet presAssocID="{0CFADECA-4658-4FDB-8A08-0FC38991A88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9240ECCC-5C67-48BF-9B41-6992C70D7542}" type="pres">
      <dgm:prSet presAssocID="{0CFADECA-4658-4FDB-8A08-0FC38991A889}" presName="spaceRect" presStyleCnt="0"/>
      <dgm:spPr/>
    </dgm:pt>
    <dgm:pt modelId="{AD4BCA80-8155-45A8-BA37-4AC1364318B5}" type="pres">
      <dgm:prSet presAssocID="{0CFADECA-4658-4FDB-8A08-0FC38991A889}" presName="textRect" presStyleLbl="revTx" presStyleIdx="2" presStyleCnt="6">
        <dgm:presLayoutVars>
          <dgm:chMax val="1"/>
          <dgm:chPref val="1"/>
        </dgm:presLayoutVars>
      </dgm:prSet>
      <dgm:spPr/>
    </dgm:pt>
    <dgm:pt modelId="{44547DCF-882F-4039-AD35-A3482A714993}" type="pres">
      <dgm:prSet presAssocID="{F2B6C786-2ECC-4F20-AD46-E8F544698BC5}" presName="sibTrans" presStyleLbl="sibTrans2D1" presStyleIdx="0" presStyleCnt="0"/>
      <dgm:spPr/>
    </dgm:pt>
    <dgm:pt modelId="{1DCE1B1C-7C1A-4B00-9C55-745785D18A78}" type="pres">
      <dgm:prSet presAssocID="{839DD63C-2655-40B0-AA40-54FA3EB00249}" presName="compNode" presStyleCnt="0"/>
      <dgm:spPr/>
    </dgm:pt>
    <dgm:pt modelId="{8DAF331F-1DF5-49B2-A25D-2AD9D06058E8}" type="pres">
      <dgm:prSet presAssocID="{839DD63C-2655-40B0-AA40-54FA3EB00249}" presName="iconBgRect" presStyleLbl="bgShp" presStyleIdx="3" presStyleCnt="6"/>
      <dgm:spPr/>
    </dgm:pt>
    <dgm:pt modelId="{B832D5E3-177D-4966-8AE8-BB7CE20F5798}" type="pres">
      <dgm:prSet presAssocID="{839DD63C-2655-40B0-AA40-54FA3EB0024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356306FF-8A26-46BD-9C3E-D5F16F081E77}" type="pres">
      <dgm:prSet presAssocID="{839DD63C-2655-40B0-AA40-54FA3EB00249}" presName="spaceRect" presStyleCnt="0"/>
      <dgm:spPr/>
    </dgm:pt>
    <dgm:pt modelId="{45CA9EA8-111B-4E13-A806-B16DF9FB331C}" type="pres">
      <dgm:prSet presAssocID="{839DD63C-2655-40B0-AA40-54FA3EB00249}" presName="textRect" presStyleLbl="revTx" presStyleIdx="3" presStyleCnt="6">
        <dgm:presLayoutVars>
          <dgm:chMax val="1"/>
          <dgm:chPref val="1"/>
        </dgm:presLayoutVars>
      </dgm:prSet>
      <dgm:spPr/>
    </dgm:pt>
    <dgm:pt modelId="{B9C12043-60C4-44F7-8E10-D1D56EE98766}" type="pres">
      <dgm:prSet presAssocID="{C788666E-2FDA-45F2-8FC3-AD1458A6EE9F}" presName="sibTrans" presStyleLbl="sibTrans2D1" presStyleIdx="0" presStyleCnt="0"/>
      <dgm:spPr/>
    </dgm:pt>
    <dgm:pt modelId="{A84AF09B-1B4D-40E7-853A-113C64D7D27E}" type="pres">
      <dgm:prSet presAssocID="{BB4A62D6-B0BB-495B-B949-A549B4506939}" presName="compNode" presStyleCnt="0"/>
      <dgm:spPr/>
    </dgm:pt>
    <dgm:pt modelId="{684FFABE-C298-4434-BB1C-852B63AE4871}" type="pres">
      <dgm:prSet presAssocID="{BB4A62D6-B0BB-495B-B949-A549B4506939}" presName="iconBgRect" presStyleLbl="bgShp" presStyleIdx="4" presStyleCnt="6"/>
      <dgm:spPr/>
    </dgm:pt>
    <dgm:pt modelId="{D2649B09-603F-47EE-90E9-2AAC0B8816CC}" type="pres">
      <dgm:prSet presAssocID="{BB4A62D6-B0BB-495B-B949-A549B450693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29CB61C9-62EB-4A31-B90D-1311C6F23DB7}" type="pres">
      <dgm:prSet presAssocID="{BB4A62D6-B0BB-495B-B949-A549B4506939}" presName="spaceRect" presStyleCnt="0"/>
      <dgm:spPr/>
    </dgm:pt>
    <dgm:pt modelId="{16BDD0D1-1232-4EA0-BCA7-89350A3E507C}" type="pres">
      <dgm:prSet presAssocID="{BB4A62D6-B0BB-495B-B949-A549B4506939}" presName="textRect" presStyleLbl="revTx" presStyleIdx="4" presStyleCnt="6">
        <dgm:presLayoutVars>
          <dgm:chMax val="1"/>
          <dgm:chPref val="1"/>
        </dgm:presLayoutVars>
      </dgm:prSet>
      <dgm:spPr/>
    </dgm:pt>
    <dgm:pt modelId="{17CF9153-5AB6-4C8D-9315-1E5EAAF29A1C}" type="pres">
      <dgm:prSet presAssocID="{F62A6524-AE62-41EE-956F-9B84B0618449}" presName="sibTrans" presStyleLbl="sibTrans2D1" presStyleIdx="0" presStyleCnt="0"/>
      <dgm:spPr/>
    </dgm:pt>
    <dgm:pt modelId="{A1D552D2-68F8-4422-BB58-2B0135605A01}" type="pres">
      <dgm:prSet presAssocID="{8C12B632-B850-43D6-83F1-6BDBC03056EC}" presName="compNode" presStyleCnt="0"/>
      <dgm:spPr/>
    </dgm:pt>
    <dgm:pt modelId="{2DFA45CB-D3CE-45BC-BFD2-5FD6B909E185}" type="pres">
      <dgm:prSet presAssocID="{8C12B632-B850-43D6-83F1-6BDBC03056EC}" presName="iconBgRect" presStyleLbl="bgShp" presStyleIdx="5" presStyleCnt="6"/>
      <dgm:spPr/>
    </dgm:pt>
    <dgm:pt modelId="{D8424EDE-388B-40D7-8668-A40BC219D034}" type="pres">
      <dgm:prSet presAssocID="{8C12B632-B850-43D6-83F1-6BDBC03056E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vel"/>
        </a:ext>
      </dgm:extLst>
    </dgm:pt>
    <dgm:pt modelId="{4827CC76-7E09-4735-970D-BC87E7BD70E8}" type="pres">
      <dgm:prSet presAssocID="{8C12B632-B850-43D6-83F1-6BDBC03056EC}" presName="spaceRect" presStyleCnt="0"/>
      <dgm:spPr/>
    </dgm:pt>
    <dgm:pt modelId="{8AC9DC0D-780E-4511-9F6B-702C13B435C7}" type="pres">
      <dgm:prSet presAssocID="{8C12B632-B850-43D6-83F1-6BDBC03056EC}" presName="textRect" presStyleLbl="revTx" presStyleIdx="5" presStyleCnt="6">
        <dgm:presLayoutVars>
          <dgm:chMax val="1"/>
          <dgm:chPref val="1"/>
        </dgm:presLayoutVars>
      </dgm:prSet>
      <dgm:spPr/>
    </dgm:pt>
  </dgm:ptLst>
  <dgm:cxnLst>
    <dgm:cxn modelId="{D7326C01-0E8A-4EEE-A306-A4543A79614D}" type="presOf" srcId="{F62A6524-AE62-41EE-956F-9B84B0618449}" destId="{17CF9153-5AB6-4C8D-9315-1E5EAAF29A1C}" srcOrd="0" destOrd="0" presId="urn:microsoft.com/office/officeart/2018/2/layout/IconCircleList"/>
    <dgm:cxn modelId="{12CD190D-B202-4ECD-A6A0-BD77E44C1914}" type="presOf" srcId="{709158FE-C6F0-4C7B-8643-690CAC63789C}" destId="{281E7235-B3D9-459B-80A9-241EC4363500}" srcOrd="0" destOrd="0" presId="urn:microsoft.com/office/officeart/2018/2/layout/IconCircleList"/>
    <dgm:cxn modelId="{DEBADB14-CC95-4ADD-B82F-EBE3EA5D1380}" type="presOf" srcId="{839DD63C-2655-40B0-AA40-54FA3EB00249}" destId="{45CA9EA8-111B-4E13-A806-B16DF9FB331C}" srcOrd="0" destOrd="0" presId="urn:microsoft.com/office/officeart/2018/2/layout/IconCircleList"/>
    <dgm:cxn modelId="{D93A4F17-EBF8-474B-BD5E-6D139503C0AF}" srcId="{573A09EB-0F45-478B-B9A1-846326F7D10A}" destId="{0CFADECA-4658-4FDB-8A08-0FC38991A889}" srcOrd="2" destOrd="0" parTransId="{D91AE6D0-8938-447B-9163-8CFBC1E4C8F2}" sibTransId="{F2B6C786-2ECC-4F20-AD46-E8F544698BC5}"/>
    <dgm:cxn modelId="{E57EF52D-9AB3-4348-96AA-F992F773D534}" srcId="{573A09EB-0F45-478B-B9A1-846326F7D10A}" destId="{A05DE1D2-4E3B-4DF1-84A7-42E927048CE8}" srcOrd="1" destOrd="0" parTransId="{01B203BC-67F1-4E44-9DF6-B1ADF10E925C}" sibTransId="{424821D1-5ECA-41C7-829B-0A90781A3D59}"/>
    <dgm:cxn modelId="{28BF0647-5A79-47D4-B174-79EBA93443AA}" type="presOf" srcId="{A3B87E91-7D6F-4077-8FE1-29FC99D7D067}" destId="{28DBFA25-23CA-4628-AADA-07F93E2B5073}" srcOrd="0" destOrd="0" presId="urn:microsoft.com/office/officeart/2018/2/layout/IconCircleList"/>
    <dgm:cxn modelId="{C9B89D4C-B33D-47E1-80BD-AFABA6265DE2}" srcId="{573A09EB-0F45-478B-B9A1-846326F7D10A}" destId="{BB4A62D6-B0BB-495B-B949-A549B4506939}" srcOrd="4" destOrd="0" parTransId="{1012AD90-F0BB-490F-9A8C-E94415D210EA}" sibTransId="{F62A6524-AE62-41EE-956F-9B84B0618449}"/>
    <dgm:cxn modelId="{7486767D-FCD1-4AE2-A859-24D91BD5D9FC}" srcId="{573A09EB-0F45-478B-B9A1-846326F7D10A}" destId="{8C12B632-B850-43D6-83F1-6BDBC03056EC}" srcOrd="5" destOrd="0" parTransId="{FCAD2E34-F18B-4C35-900A-1078D61490AA}" sibTransId="{3F955220-5153-4603-A3C9-0DF48D848306}"/>
    <dgm:cxn modelId="{5418939A-1F6E-4626-B08A-467135125656}" type="presOf" srcId="{F2B6C786-2ECC-4F20-AD46-E8F544698BC5}" destId="{44547DCF-882F-4039-AD35-A3482A714993}" srcOrd="0" destOrd="0" presId="urn:microsoft.com/office/officeart/2018/2/layout/IconCircleList"/>
    <dgm:cxn modelId="{6CD732B0-7C5A-478E-9D40-50B5DF04F6A0}" type="presOf" srcId="{C788666E-2FDA-45F2-8FC3-AD1458A6EE9F}" destId="{B9C12043-60C4-44F7-8E10-D1D56EE98766}" srcOrd="0" destOrd="0" presId="urn:microsoft.com/office/officeart/2018/2/layout/IconCircleList"/>
    <dgm:cxn modelId="{0A7A62B3-C586-4596-92B5-2D85879AFD1F}" type="presOf" srcId="{0CFADECA-4658-4FDB-8A08-0FC38991A889}" destId="{AD4BCA80-8155-45A8-BA37-4AC1364318B5}" srcOrd="0" destOrd="0" presId="urn:microsoft.com/office/officeart/2018/2/layout/IconCircleList"/>
    <dgm:cxn modelId="{373805B7-4078-4B4C-BDD2-E78F4251EBDA}" type="presOf" srcId="{573A09EB-0F45-478B-B9A1-846326F7D10A}" destId="{97E32069-19EE-41E3-ABF9-25329E71D80F}" srcOrd="0" destOrd="0" presId="urn:microsoft.com/office/officeart/2018/2/layout/IconCircleList"/>
    <dgm:cxn modelId="{A4E729BE-E3A5-4902-8A97-A3D36397013E}" type="presOf" srcId="{8C12B632-B850-43D6-83F1-6BDBC03056EC}" destId="{8AC9DC0D-780E-4511-9F6B-702C13B435C7}" srcOrd="0" destOrd="0" presId="urn:microsoft.com/office/officeart/2018/2/layout/IconCircleList"/>
    <dgm:cxn modelId="{76BDE3E4-0368-41B2-9320-B2DE50E2C147}" srcId="{573A09EB-0F45-478B-B9A1-846326F7D10A}" destId="{839DD63C-2655-40B0-AA40-54FA3EB00249}" srcOrd="3" destOrd="0" parTransId="{C10919EB-24CB-475D-9FD5-8DB49D083E2E}" sibTransId="{C788666E-2FDA-45F2-8FC3-AD1458A6EE9F}"/>
    <dgm:cxn modelId="{0B2BE8E5-A904-4472-B445-4D3F8FCFB824}" type="presOf" srcId="{424821D1-5ECA-41C7-829B-0A90781A3D59}" destId="{8575CD9F-B7F6-4333-AB3B-B3D13648EC7A}" srcOrd="0" destOrd="0" presId="urn:microsoft.com/office/officeart/2018/2/layout/IconCircleList"/>
    <dgm:cxn modelId="{98A5FDEA-50D0-4955-87BB-FEA62F134F7A}" srcId="{573A09EB-0F45-478B-B9A1-846326F7D10A}" destId="{709158FE-C6F0-4C7B-8643-690CAC63789C}" srcOrd="0" destOrd="0" parTransId="{179A4E41-4C7E-41AD-8CF4-FFC8456E9752}" sibTransId="{A3B87E91-7D6F-4077-8FE1-29FC99D7D067}"/>
    <dgm:cxn modelId="{992811EE-71A7-46CA-BF9A-A8E56508F34D}" type="presOf" srcId="{A05DE1D2-4E3B-4DF1-84A7-42E927048CE8}" destId="{7B89D96A-7966-4F4D-B3A5-31E92428D192}" srcOrd="0" destOrd="0" presId="urn:microsoft.com/office/officeart/2018/2/layout/IconCircleList"/>
    <dgm:cxn modelId="{409CA8F3-1F93-4D78-949D-7E5FE228B88E}" type="presOf" srcId="{BB4A62D6-B0BB-495B-B949-A549B4506939}" destId="{16BDD0D1-1232-4EA0-BCA7-89350A3E507C}" srcOrd="0" destOrd="0" presId="urn:microsoft.com/office/officeart/2018/2/layout/IconCircleList"/>
    <dgm:cxn modelId="{A667CE6B-BF1A-403D-913A-DEB9E82E9086}" type="presParOf" srcId="{97E32069-19EE-41E3-ABF9-25329E71D80F}" destId="{ED0C41B1-FD37-4DBF-9838-FEC26297B086}" srcOrd="0" destOrd="0" presId="urn:microsoft.com/office/officeart/2018/2/layout/IconCircleList"/>
    <dgm:cxn modelId="{A39CDA0D-BB37-4954-B73B-76CA4D793C99}" type="presParOf" srcId="{ED0C41B1-FD37-4DBF-9838-FEC26297B086}" destId="{49B7498A-EEBF-4E23-B306-B2F29666C112}" srcOrd="0" destOrd="0" presId="urn:microsoft.com/office/officeart/2018/2/layout/IconCircleList"/>
    <dgm:cxn modelId="{8381B4D6-E714-4FB1-A8FF-6F6E6EE293E3}" type="presParOf" srcId="{49B7498A-EEBF-4E23-B306-B2F29666C112}" destId="{FFBF52D9-80C7-4B59-8A9C-BE3A2058D7DE}" srcOrd="0" destOrd="0" presId="urn:microsoft.com/office/officeart/2018/2/layout/IconCircleList"/>
    <dgm:cxn modelId="{1768B1FC-DA2F-4EB6-AB81-42B34618C48E}" type="presParOf" srcId="{49B7498A-EEBF-4E23-B306-B2F29666C112}" destId="{C731A670-F2C6-41A1-AEA8-B1AF19DB2815}" srcOrd="1" destOrd="0" presId="urn:microsoft.com/office/officeart/2018/2/layout/IconCircleList"/>
    <dgm:cxn modelId="{4DD0323E-4575-4E4B-B07A-B3E81BBB125D}" type="presParOf" srcId="{49B7498A-EEBF-4E23-B306-B2F29666C112}" destId="{1EC8680D-DD2C-44EA-8EF3-89D21A6703CA}" srcOrd="2" destOrd="0" presId="urn:microsoft.com/office/officeart/2018/2/layout/IconCircleList"/>
    <dgm:cxn modelId="{15A9190D-24B6-42FF-827E-8812D8542204}" type="presParOf" srcId="{49B7498A-EEBF-4E23-B306-B2F29666C112}" destId="{281E7235-B3D9-459B-80A9-241EC4363500}" srcOrd="3" destOrd="0" presId="urn:microsoft.com/office/officeart/2018/2/layout/IconCircleList"/>
    <dgm:cxn modelId="{BF552C99-7A94-482A-9CE2-96F8732E8D08}" type="presParOf" srcId="{ED0C41B1-FD37-4DBF-9838-FEC26297B086}" destId="{28DBFA25-23CA-4628-AADA-07F93E2B5073}" srcOrd="1" destOrd="0" presId="urn:microsoft.com/office/officeart/2018/2/layout/IconCircleList"/>
    <dgm:cxn modelId="{CBEAE6BD-84DB-4283-BB36-725A298ABB30}" type="presParOf" srcId="{ED0C41B1-FD37-4DBF-9838-FEC26297B086}" destId="{3AFD3A64-C0EF-4478-A1A2-C296C29B4C0F}" srcOrd="2" destOrd="0" presId="urn:microsoft.com/office/officeart/2018/2/layout/IconCircleList"/>
    <dgm:cxn modelId="{9CF0FB91-796F-4590-B081-12E517F8173E}" type="presParOf" srcId="{3AFD3A64-C0EF-4478-A1A2-C296C29B4C0F}" destId="{4C6789CB-7FE6-4CB2-A928-4B0E9CA38534}" srcOrd="0" destOrd="0" presId="urn:microsoft.com/office/officeart/2018/2/layout/IconCircleList"/>
    <dgm:cxn modelId="{AF8F39F4-89C5-4065-A275-86935B651C5D}" type="presParOf" srcId="{3AFD3A64-C0EF-4478-A1A2-C296C29B4C0F}" destId="{86667711-F4DC-4DAA-A541-8CAD7095471A}" srcOrd="1" destOrd="0" presId="urn:microsoft.com/office/officeart/2018/2/layout/IconCircleList"/>
    <dgm:cxn modelId="{149B5396-0464-4D61-8FD8-6EB55C08D3DD}" type="presParOf" srcId="{3AFD3A64-C0EF-4478-A1A2-C296C29B4C0F}" destId="{D2F0BE8F-E306-4078-B6CE-7DD674EE4FE6}" srcOrd="2" destOrd="0" presId="urn:microsoft.com/office/officeart/2018/2/layout/IconCircleList"/>
    <dgm:cxn modelId="{E1BFA1BD-9E61-4E38-B4C5-9C450D85C41C}" type="presParOf" srcId="{3AFD3A64-C0EF-4478-A1A2-C296C29B4C0F}" destId="{7B89D96A-7966-4F4D-B3A5-31E92428D192}" srcOrd="3" destOrd="0" presId="urn:microsoft.com/office/officeart/2018/2/layout/IconCircleList"/>
    <dgm:cxn modelId="{29BBCFFC-930E-4F1E-86F7-814FB9B7F464}" type="presParOf" srcId="{ED0C41B1-FD37-4DBF-9838-FEC26297B086}" destId="{8575CD9F-B7F6-4333-AB3B-B3D13648EC7A}" srcOrd="3" destOrd="0" presId="urn:microsoft.com/office/officeart/2018/2/layout/IconCircleList"/>
    <dgm:cxn modelId="{FA68C334-D958-4F7B-B693-45DE46EB01CB}" type="presParOf" srcId="{ED0C41B1-FD37-4DBF-9838-FEC26297B086}" destId="{BB3AF79F-FF62-41F8-B4DA-89E4A0792212}" srcOrd="4" destOrd="0" presId="urn:microsoft.com/office/officeart/2018/2/layout/IconCircleList"/>
    <dgm:cxn modelId="{E3F7F5AE-144E-467A-A5F6-0C054487DED2}" type="presParOf" srcId="{BB3AF79F-FF62-41F8-B4DA-89E4A0792212}" destId="{B2A7A3E2-5A55-48F4-9736-0ED00F61836E}" srcOrd="0" destOrd="0" presId="urn:microsoft.com/office/officeart/2018/2/layout/IconCircleList"/>
    <dgm:cxn modelId="{A01E21CF-FA21-4000-BF9A-2A03C0111A5E}" type="presParOf" srcId="{BB3AF79F-FF62-41F8-B4DA-89E4A0792212}" destId="{8514F738-D6E7-483F-A217-D00ABE4447B1}" srcOrd="1" destOrd="0" presId="urn:microsoft.com/office/officeart/2018/2/layout/IconCircleList"/>
    <dgm:cxn modelId="{34B89D10-7160-4509-AB8E-F5AD884B40E1}" type="presParOf" srcId="{BB3AF79F-FF62-41F8-B4DA-89E4A0792212}" destId="{9240ECCC-5C67-48BF-9B41-6992C70D7542}" srcOrd="2" destOrd="0" presId="urn:microsoft.com/office/officeart/2018/2/layout/IconCircleList"/>
    <dgm:cxn modelId="{40C693D6-7FF1-475E-A170-BCA5D1C39D65}" type="presParOf" srcId="{BB3AF79F-FF62-41F8-B4DA-89E4A0792212}" destId="{AD4BCA80-8155-45A8-BA37-4AC1364318B5}" srcOrd="3" destOrd="0" presId="urn:microsoft.com/office/officeart/2018/2/layout/IconCircleList"/>
    <dgm:cxn modelId="{55AE4265-5026-4192-AD6D-36B422BDB559}" type="presParOf" srcId="{ED0C41B1-FD37-4DBF-9838-FEC26297B086}" destId="{44547DCF-882F-4039-AD35-A3482A714993}" srcOrd="5" destOrd="0" presId="urn:microsoft.com/office/officeart/2018/2/layout/IconCircleList"/>
    <dgm:cxn modelId="{3B331567-F0CE-4AEB-A56A-5EA5F23256B6}" type="presParOf" srcId="{ED0C41B1-FD37-4DBF-9838-FEC26297B086}" destId="{1DCE1B1C-7C1A-4B00-9C55-745785D18A78}" srcOrd="6" destOrd="0" presId="urn:microsoft.com/office/officeart/2018/2/layout/IconCircleList"/>
    <dgm:cxn modelId="{A805C8DB-3F6C-45A4-8A9F-ED7510D8D13A}" type="presParOf" srcId="{1DCE1B1C-7C1A-4B00-9C55-745785D18A78}" destId="{8DAF331F-1DF5-49B2-A25D-2AD9D06058E8}" srcOrd="0" destOrd="0" presId="urn:microsoft.com/office/officeart/2018/2/layout/IconCircleList"/>
    <dgm:cxn modelId="{66C07A7E-052A-41C7-8BD5-405BA9B16751}" type="presParOf" srcId="{1DCE1B1C-7C1A-4B00-9C55-745785D18A78}" destId="{B832D5E3-177D-4966-8AE8-BB7CE20F5798}" srcOrd="1" destOrd="0" presId="urn:microsoft.com/office/officeart/2018/2/layout/IconCircleList"/>
    <dgm:cxn modelId="{C1644FE1-7364-4161-8571-88C8E1730222}" type="presParOf" srcId="{1DCE1B1C-7C1A-4B00-9C55-745785D18A78}" destId="{356306FF-8A26-46BD-9C3E-D5F16F081E77}" srcOrd="2" destOrd="0" presId="urn:microsoft.com/office/officeart/2018/2/layout/IconCircleList"/>
    <dgm:cxn modelId="{8178BA8F-7B73-4F8C-94C4-359927E846F3}" type="presParOf" srcId="{1DCE1B1C-7C1A-4B00-9C55-745785D18A78}" destId="{45CA9EA8-111B-4E13-A806-B16DF9FB331C}" srcOrd="3" destOrd="0" presId="urn:microsoft.com/office/officeart/2018/2/layout/IconCircleList"/>
    <dgm:cxn modelId="{864D6E05-0257-43E3-A5D9-400AC85785BB}" type="presParOf" srcId="{ED0C41B1-FD37-4DBF-9838-FEC26297B086}" destId="{B9C12043-60C4-44F7-8E10-D1D56EE98766}" srcOrd="7" destOrd="0" presId="urn:microsoft.com/office/officeart/2018/2/layout/IconCircleList"/>
    <dgm:cxn modelId="{FBF1E545-841B-465B-96D9-AFA3F17F3F42}" type="presParOf" srcId="{ED0C41B1-FD37-4DBF-9838-FEC26297B086}" destId="{A84AF09B-1B4D-40E7-853A-113C64D7D27E}" srcOrd="8" destOrd="0" presId="urn:microsoft.com/office/officeart/2018/2/layout/IconCircleList"/>
    <dgm:cxn modelId="{DB79D669-7DFA-4BBE-AE4C-A51F9F177091}" type="presParOf" srcId="{A84AF09B-1B4D-40E7-853A-113C64D7D27E}" destId="{684FFABE-C298-4434-BB1C-852B63AE4871}" srcOrd="0" destOrd="0" presId="urn:microsoft.com/office/officeart/2018/2/layout/IconCircleList"/>
    <dgm:cxn modelId="{B5535EAD-A1D6-4281-80BC-0794A278BC8F}" type="presParOf" srcId="{A84AF09B-1B4D-40E7-853A-113C64D7D27E}" destId="{D2649B09-603F-47EE-90E9-2AAC0B8816CC}" srcOrd="1" destOrd="0" presId="urn:microsoft.com/office/officeart/2018/2/layout/IconCircleList"/>
    <dgm:cxn modelId="{F109620D-A9EB-4C2E-9C4D-A87C64BCD889}" type="presParOf" srcId="{A84AF09B-1B4D-40E7-853A-113C64D7D27E}" destId="{29CB61C9-62EB-4A31-B90D-1311C6F23DB7}" srcOrd="2" destOrd="0" presId="urn:microsoft.com/office/officeart/2018/2/layout/IconCircleList"/>
    <dgm:cxn modelId="{E317E063-43A6-46CD-B378-4A6411CB0C24}" type="presParOf" srcId="{A84AF09B-1B4D-40E7-853A-113C64D7D27E}" destId="{16BDD0D1-1232-4EA0-BCA7-89350A3E507C}" srcOrd="3" destOrd="0" presId="urn:microsoft.com/office/officeart/2018/2/layout/IconCircleList"/>
    <dgm:cxn modelId="{C4B9C366-B9E9-4417-AAB0-46863ECB5ED6}" type="presParOf" srcId="{ED0C41B1-FD37-4DBF-9838-FEC26297B086}" destId="{17CF9153-5AB6-4C8D-9315-1E5EAAF29A1C}" srcOrd="9" destOrd="0" presId="urn:microsoft.com/office/officeart/2018/2/layout/IconCircleList"/>
    <dgm:cxn modelId="{91042CC5-F41D-4460-9930-33B65424EB99}" type="presParOf" srcId="{ED0C41B1-FD37-4DBF-9838-FEC26297B086}" destId="{A1D552D2-68F8-4422-BB58-2B0135605A01}" srcOrd="10" destOrd="0" presId="urn:microsoft.com/office/officeart/2018/2/layout/IconCircleList"/>
    <dgm:cxn modelId="{690B912A-A37C-4648-9D95-CEB92B18C1E3}" type="presParOf" srcId="{A1D552D2-68F8-4422-BB58-2B0135605A01}" destId="{2DFA45CB-D3CE-45BC-BFD2-5FD6B909E185}" srcOrd="0" destOrd="0" presId="urn:microsoft.com/office/officeart/2018/2/layout/IconCircleList"/>
    <dgm:cxn modelId="{230B2295-2B89-4CB7-8B6B-2EC0CD3BDD3E}" type="presParOf" srcId="{A1D552D2-68F8-4422-BB58-2B0135605A01}" destId="{D8424EDE-388B-40D7-8668-A40BC219D034}" srcOrd="1" destOrd="0" presId="urn:microsoft.com/office/officeart/2018/2/layout/IconCircleList"/>
    <dgm:cxn modelId="{264E7848-94E2-4A3D-99BE-8E7702310041}" type="presParOf" srcId="{A1D552D2-68F8-4422-BB58-2B0135605A01}" destId="{4827CC76-7E09-4735-970D-BC87E7BD70E8}" srcOrd="2" destOrd="0" presId="urn:microsoft.com/office/officeart/2018/2/layout/IconCircleList"/>
    <dgm:cxn modelId="{8A7B3CE9-4381-4C49-A694-7D21AAEA97A9}" type="presParOf" srcId="{A1D552D2-68F8-4422-BB58-2B0135605A01}" destId="{8AC9DC0D-780E-4511-9F6B-702C13B435C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A4A581-6F0F-424B-B518-12A1AF1C373E}" type="doc">
      <dgm:prSet loTypeId="urn:microsoft.com/office/officeart/2005/8/layout/vList2" loCatId="list" qsTypeId="urn:microsoft.com/office/officeart/2005/8/quickstyle/simple1" qsCatId="simple" csTypeId="urn:microsoft.com/office/officeart/2005/8/colors/accent3_1" csCatId="accent3"/>
      <dgm:spPr/>
      <dgm:t>
        <a:bodyPr/>
        <a:lstStyle/>
        <a:p>
          <a:endParaRPr lang="en-US"/>
        </a:p>
      </dgm:t>
    </dgm:pt>
    <dgm:pt modelId="{C9FC8920-5F9C-4169-AB66-C5CB1D18F3A7}">
      <dgm:prSet/>
      <dgm:spPr/>
      <dgm:t>
        <a:bodyPr/>
        <a:lstStyle/>
        <a:p>
          <a:r>
            <a:rPr lang="en-US"/>
            <a:t>An obvious benefit of using a remote is that it causes less fatigue than traditional, manual, machine operation.</a:t>
          </a:r>
        </a:p>
      </dgm:t>
    </dgm:pt>
    <dgm:pt modelId="{A623AA3A-5ADE-42F1-B3A0-CAF5C1C1A47F}" type="parTrans" cxnId="{A96D8FEF-9D85-4B95-B620-839BA704D524}">
      <dgm:prSet/>
      <dgm:spPr/>
      <dgm:t>
        <a:bodyPr/>
        <a:lstStyle/>
        <a:p>
          <a:endParaRPr lang="en-US"/>
        </a:p>
      </dgm:t>
    </dgm:pt>
    <dgm:pt modelId="{65F84A6C-A5FB-427D-A6DF-A0C732804844}" type="sibTrans" cxnId="{A96D8FEF-9D85-4B95-B620-839BA704D524}">
      <dgm:prSet/>
      <dgm:spPr/>
      <dgm:t>
        <a:bodyPr/>
        <a:lstStyle/>
        <a:p>
          <a:endParaRPr lang="en-US"/>
        </a:p>
      </dgm:t>
    </dgm:pt>
    <dgm:pt modelId="{64E52D21-1ACE-4C35-B485-9E347BF6B0C9}">
      <dgm:prSet/>
      <dgm:spPr/>
      <dgm:t>
        <a:bodyPr/>
        <a:lstStyle/>
        <a:p>
          <a:r>
            <a:rPr lang="en-US"/>
            <a:t>Operators will be able to avoid injuries and stay safe for a longer period of time.</a:t>
          </a:r>
        </a:p>
      </dgm:t>
    </dgm:pt>
    <dgm:pt modelId="{416D0174-30ED-485A-88B0-EC07D08C1D07}" type="parTrans" cxnId="{BC627D20-5A3A-49DA-8500-9A4C234F6A6D}">
      <dgm:prSet/>
      <dgm:spPr/>
      <dgm:t>
        <a:bodyPr/>
        <a:lstStyle/>
        <a:p>
          <a:endParaRPr lang="en-US"/>
        </a:p>
      </dgm:t>
    </dgm:pt>
    <dgm:pt modelId="{7360EC1B-E6A5-456D-B9A7-BF84BDBA0004}" type="sibTrans" cxnId="{BC627D20-5A3A-49DA-8500-9A4C234F6A6D}">
      <dgm:prSet/>
      <dgm:spPr/>
      <dgm:t>
        <a:bodyPr/>
        <a:lstStyle/>
        <a:p>
          <a:endParaRPr lang="en-US"/>
        </a:p>
      </dgm:t>
    </dgm:pt>
    <dgm:pt modelId="{7C2F86FA-4D1D-4694-9B22-F85240050756}" type="pres">
      <dgm:prSet presAssocID="{BFA4A581-6F0F-424B-B518-12A1AF1C373E}" presName="linear" presStyleCnt="0">
        <dgm:presLayoutVars>
          <dgm:animLvl val="lvl"/>
          <dgm:resizeHandles val="exact"/>
        </dgm:presLayoutVars>
      </dgm:prSet>
      <dgm:spPr/>
    </dgm:pt>
    <dgm:pt modelId="{D322FB7B-62F4-46A3-BBCA-003E693255A9}" type="pres">
      <dgm:prSet presAssocID="{C9FC8920-5F9C-4169-AB66-C5CB1D18F3A7}" presName="parentText" presStyleLbl="node1" presStyleIdx="0" presStyleCnt="2">
        <dgm:presLayoutVars>
          <dgm:chMax val="0"/>
          <dgm:bulletEnabled val="1"/>
        </dgm:presLayoutVars>
      </dgm:prSet>
      <dgm:spPr/>
    </dgm:pt>
    <dgm:pt modelId="{B941B377-DABC-46BF-81FA-0A9C8B2209F2}" type="pres">
      <dgm:prSet presAssocID="{65F84A6C-A5FB-427D-A6DF-A0C732804844}" presName="spacer" presStyleCnt="0"/>
      <dgm:spPr/>
    </dgm:pt>
    <dgm:pt modelId="{13B4403B-C6A7-4957-9747-F998733FE79D}" type="pres">
      <dgm:prSet presAssocID="{64E52D21-1ACE-4C35-B485-9E347BF6B0C9}" presName="parentText" presStyleLbl="node1" presStyleIdx="1" presStyleCnt="2">
        <dgm:presLayoutVars>
          <dgm:chMax val="0"/>
          <dgm:bulletEnabled val="1"/>
        </dgm:presLayoutVars>
      </dgm:prSet>
      <dgm:spPr/>
    </dgm:pt>
  </dgm:ptLst>
  <dgm:cxnLst>
    <dgm:cxn modelId="{C661CF07-9D36-4597-834E-873AAC42ACA8}" type="presOf" srcId="{BFA4A581-6F0F-424B-B518-12A1AF1C373E}" destId="{7C2F86FA-4D1D-4694-9B22-F85240050756}" srcOrd="0" destOrd="0" presId="urn:microsoft.com/office/officeart/2005/8/layout/vList2"/>
    <dgm:cxn modelId="{BC627D20-5A3A-49DA-8500-9A4C234F6A6D}" srcId="{BFA4A581-6F0F-424B-B518-12A1AF1C373E}" destId="{64E52D21-1ACE-4C35-B485-9E347BF6B0C9}" srcOrd="1" destOrd="0" parTransId="{416D0174-30ED-485A-88B0-EC07D08C1D07}" sibTransId="{7360EC1B-E6A5-456D-B9A7-BF84BDBA0004}"/>
    <dgm:cxn modelId="{01CD739A-F8D2-4D05-89B7-1FFEDA1120DD}" type="presOf" srcId="{64E52D21-1ACE-4C35-B485-9E347BF6B0C9}" destId="{13B4403B-C6A7-4957-9747-F998733FE79D}" srcOrd="0" destOrd="0" presId="urn:microsoft.com/office/officeart/2005/8/layout/vList2"/>
    <dgm:cxn modelId="{2148E9A7-6C4F-41FF-9988-5595ACB34EA5}" type="presOf" srcId="{C9FC8920-5F9C-4169-AB66-C5CB1D18F3A7}" destId="{D322FB7B-62F4-46A3-BBCA-003E693255A9}" srcOrd="0" destOrd="0" presId="urn:microsoft.com/office/officeart/2005/8/layout/vList2"/>
    <dgm:cxn modelId="{A96D8FEF-9D85-4B95-B620-839BA704D524}" srcId="{BFA4A581-6F0F-424B-B518-12A1AF1C373E}" destId="{C9FC8920-5F9C-4169-AB66-C5CB1D18F3A7}" srcOrd="0" destOrd="0" parTransId="{A623AA3A-5ADE-42F1-B3A0-CAF5C1C1A47F}" sibTransId="{65F84A6C-A5FB-427D-A6DF-A0C732804844}"/>
    <dgm:cxn modelId="{11370EF4-3D70-4C97-AE3E-A2B3E6AC009E}" type="presParOf" srcId="{7C2F86FA-4D1D-4694-9B22-F85240050756}" destId="{D322FB7B-62F4-46A3-BBCA-003E693255A9}" srcOrd="0" destOrd="0" presId="urn:microsoft.com/office/officeart/2005/8/layout/vList2"/>
    <dgm:cxn modelId="{7D0AC387-C36F-46E3-B52B-346A072C4B20}" type="presParOf" srcId="{7C2F86FA-4D1D-4694-9B22-F85240050756}" destId="{B941B377-DABC-46BF-81FA-0A9C8B2209F2}" srcOrd="1" destOrd="0" presId="urn:microsoft.com/office/officeart/2005/8/layout/vList2"/>
    <dgm:cxn modelId="{3A852A1B-FF98-4132-A5C8-9B38941D452B}" type="presParOf" srcId="{7C2F86FA-4D1D-4694-9B22-F85240050756}" destId="{13B4403B-C6A7-4957-9747-F998733FE79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0632C3-6A44-42E3-9BD6-1B387D41E9CA}"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E1E0A81C-40FA-4440-BBEB-65DCB24256C4}">
      <dgm:prSet/>
      <dgm:spPr/>
      <dgm:t>
        <a:bodyPr/>
        <a:lstStyle/>
        <a:p>
          <a:r>
            <a:rPr lang="en-US"/>
            <a:t>The system should allow for remote switch ON/OFF both the AC bulb and an electric fan only when needed.</a:t>
          </a:r>
        </a:p>
      </dgm:t>
    </dgm:pt>
    <dgm:pt modelId="{6821CCB4-5EDF-44FB-B12C-CBC561889AB1}" type="parTrans" cxnId="{4D2A83C2-3BCD-4580-93A1-FEE1DBB51DCB}">
      <dgm:prSet/>
      <dgm:spPr/>
      <dgm:t>
        <a:bodyPr/>
        <a:lstStyle/>
        <a:p>
          <a:endParaRPr lang="en-US"/>
        </a:p>
      </dgm:t>
    </dgm:pt>
    <dgm:pt modelId="{19542E58-B647-4089-A34E-27684337BB1D}" type="sibTrans" cxnId="{4D2A83C2-3BCD-4580-93A1-FEE1DBB51DCB}">
      <dgm:prSet/>
      <dgm:spPr/>
      <dgm:t>
        <a:bodyPr/>
        <a:lstStyle/>
        <a:p>
          <a:endParaRPr lang="en-US"/>
        </a:p>
      </dgm:t>
    </dgm:pt>
    <dgm:pt modelId="{76306291-0125-4F09-9581-6556C8AD1578}">
      <dgm:prSet/>
      <dgm:spPr/>
      <dgm:t>
        <a:bodyPr/>
        <a:lstStyle/>
        <a:p>
          <a:r>
            <a:rPr lang="en-US"/>
            <a:t>The system should indicate if the bulb or fan is ON/OFF</a:t>
          </a:r>
        </a:p>
      </dgm:t>
    </dgm:pt>
    <dgm:pt modelId="{5CB4612F-7A3D-4347-B8EF-C055E20C5747}" type="parTrans" cxnId="{08966992-2C8A-4713-8BB2-DAD3A43DFA1B}">
      <dgm:prSet/>
      <dgm:spPr/>
      <dgm:t>
        <a:bodyPr/>
        <a:lstStyle/>
        <a:p>
          <a:endParaRPr lang="en-US"/>
        </a:p>
      </dgm:t>
    </dgm:pt>
    <dgm:pt modelId="{4531B649-8801-4715-9258-DE1F040BEC72}" type="sibTrans" cxnId="{08966992-2C8A-4713-8BB2-DAD3A43DFA1B}">
      <dgm:prSet/>
      <dgm:spPr/>
      <dgm:t>
        <a:bodyPr/>
        <a:lstStyle/>
        <a:p>
          <a:endParaRPr lang="en-US"/>
        </a:p>
      </dgm:t>
    </dgm:pt>
    <dgm:pt modelId="{1FB0957C-3C1F-4A95-B310-17F326E4B0A9}" type="pres">
      <dgm:prSet presAssocID="{630632C3-6A44-42E3-9BD6-1B387D41E9CA}" presName="linear" presStyleCnt="0">
        <dgm:presLayoutVars>
          <dgm:animLvl val="lvl"/>
          <dgm:resizeHandles val="exact"/>
        </dgm:presLayoutVars>
      </dgm:prSet>
      <dgm:spPr/>
    </dgm:pt>
    <dgm:pt modelId="{12843E79-6D3E-4206-9BC7-E71C9E41DA20}" type="pres">
      <dgm:prSet presAssocID="{E1E0A81C-40FA-4440-BBEB-65DCB24256C4}" presName="parentText" presStyleLbl="node1" presStyleIdx="0" presStyleCnt="2">
        <dgm:presLayoutVars>
          <dgm:chMax val="0"/>
          <dgm:bulletEnabled val="1"/>
        </dgm:presLayoutVars>
      </dgm:prSet>
      <dgm:spPr/>
    </dgm:pt>
    <dgm:pt modelId="{E93EFCF3-A0E6-480A-8CE3-53B6F7324C97}" type="pres">
      <dgm:prSet presAssocID="{19542E58-B647-4089-A34E-27684337BB1D}" presName="spacer" presStyleCnt="0"/>
      <dgm:spPr/>
    </dgm:pt>
    <dgm:pt modelId="{D8F83BF7-89C4-4D35-A5EF-5C7F5188BD5D}" type="pres">
      <dgm:prSet presAssocID="{76306291-0125-4F09-9581-6556C8AD1578}" presName="parentText" presStyleLbl="node1" presStyleIdx="1" presStyleCnt="2">
        <dgm:presLayoutVars>
          <dgm:chMax val="0"/>
          <dgm:bulletEnabled val="1"/>
        </dgm:presLayoutVars>
      </dgm:prSet>
      <dgm:spPr/>
    </dgm:pt>
  </dgm:ptLst>
  <dgm:cxnLst>
    <dgm:cxn modelId="{7BC1D471-BE94-4AFF-9786-E9CF10CE91A1}" type="presOf" srcId="{E1E0A81C-40FA-4440-BBEB-65DCB24256C4}" destId="{12843E79-6D3E-4206-9BC7-E71C9E41DA20}" srcOrd="0" destOrd="0" presId="urn:microsoft.com/office/officeart/2005/8/layout/vList2"/>
    <dgm:cxn modelId="{92D66D7E-7CAB-4BAF-8B54-90B7FB7BEC06}" type="presOf" srcId="{76306291-0125-4F09-9581-6556C8AD1578}" destId="{D8F83BF7-89C4-4D35-A5EF-5C7F5188BD5D}" srcOrd="0" destOrd="0" presId="urn:microsoft.com/office/officeart/2005/8/layout/vList2"/>
    <dgm:cxn modelId="{08966992-2C8A-4713-8BB2-DAD3A43DFA1B}" srcId="{630632C3-6A44-42E3-9BD6-1B387D41E9CA}" destId="{76306291-0125-4F09-9581-6556C8AD1578}" srcOrd="1" destOrd="0" parTransId="{5CB4612F-7A3D-4347-B8EF-C055E20C5747}" sibTransId="{4531B649-8801-4715-9258-DE1F040BEC72}"/>
    <dgm:cxn modelId="{2289D3B2-BD7B-47F6-90E0-13044D5CCAF3}" type="presOf" srcId="{630632C3-6A44-42E3-9BD6-1B387D41E9CA}" destId="{1FB0957C-3C1F-4A95-B310-17F326E4B0A9}" srcOrd="0" destOrd="0" presId="urn:microsoft.com/office/officeart/2005/8/layout/vList2"/>
    <dgm:cxn modelId="{4D2A83C2-3BCD-4580-93A1-FEE1DBB51DCB}" srcId="{630632C3-6A44-42E3-9BD6-1B387D41E9CA}" destId="{E1E0A81C-40FA-4440-BBEB-65DCB24256C4}" srcOrd="0" destOrd="0" parTransId="{6821CCB4-5EDF-44FB-B12C-CBC561889AB1}" sibTransId="{19542E58-B647-4089-A34E-27684337BB1D}"/>
    <dgm:cxn modelId="{DC9F6AC9-E4C7-4EE1-879E-CB8F97E81673}" type="presParOf" srcId="{1FB0957C-3C1F-4A95-B310-17F326E4B0A9}" destId="{12843E79-6D3E-4206-9BC7-E71C9E41DA20}" srcOrd="0" destOrd="0" presId="urn:microsoft.com/office/officeart/2005/8/layout/vList2"/>
    <dgm:cxn modelId="{4B55B994-ECD5-4F91-8BA6-D7067B365AFB}" type="presParOf" srcId="{1FB0957C-3C1F-4A95-B310-17F326E4B0A9}" destId="{E93EFCF3-A0E6-480A-8CE3-53B6F7324C97}" srcOrd="1" destOrd="0" presId="urn:microsoft.com/office/officeart/2005/8/layout/vList2"/>
    <dgm:cxn modelId="{75F246A7-707D-4E24-952D-DC9C796CFA63}" type="presParOf" srcId="{1FB0957C-3C1F-4A95-B310-17F326E4B0A9}" destId="{D8F83BF7-89C4-4D35-A5EF-5C7F5188BD5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F52D9-80C7-4B59-8A9C-BE3A2058D7DE}">
      <dsp:nvSpPr>
        <dsp:cNvPr id="0" name=""/>
        <dsp:cNvSpPr/>
      </dsp:nvSpPr>
      <dsp:spPr>
        <a:xfrm>
          <a:off x="269218" y="945949"/>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1A670-F2C6-41A1-AEA8-B1AF19DB2815}">
      <dsp:nvSpPr>
        <dsp:cNvPr id="0" name=""/>
        <dsp:cNvSpPr/>
      </dsp:nvSpPr>
      <dsp:spPr>
        <a:xfrm>
          <a:off x="462240" y="1138972"/>
          <a:ext cx="533109" cy="533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E7235-B3D9-459B-80A9-241EC4363500}">
      <dsp:nvSpPr>
        <dsp:cNvPr id="0" name=""/>
        <dsp:cNvSpPr/>
      </dsp:nvSpPr>
      <dsp:spPr>
        <a:xfrm>
          <a:off x="1385332" y="945949"/>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Project recap</a:t>
          </a:r>
        </a:p>
      </dsp:txBody>
      <dsp:txXfrm>
        <a:off x="1385332" y="945949"/>
        <a:ext cx="2166576" cy="919153"/>
      </dsp:txXfrm>
    </dsp:sp>
    <dsp:sp modelId="{4C6789CB-7FE6-4CB2-A928-4B0E9CA38534}">
      <dsp:nvSpPr>
        <dsp:cNvPr id="0" name=""/>
        <dsp:cNvSpPr/>
      </dsp:nvSpPr>
      <dsp:spPr>
        <a:xfrm>
          <a:off x="3929418" y="945949"/>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667711-F4DC-4DAA-A541-8CAD7095471A}">
      <dsp:nvSpPr>
        <dsp:cNvPr id="0" name=""/>
        <dsp:cNvSpPr/>
      </dsp:nvSpPr>
      <dsp:spPr>
        <a:xfrm>
          <a:off x="4122440" y="1138972"/>
          <a:ext cx="533109" cy="533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89D96A-7966-4F4D-B3A5-31E92428D192}">
      <dsp:nvSpPr>
        <dsp:cNvPr id="0" name=""/>
        <dsp:cNvSpPr/>
      </dsp:nvSpPr>
      <dsp:spPr>
        <a:xfrm>
          <a:off x="5045533" y="945949"/>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Significance of the project</a:t>
          </a:r>
        </a:p>
      </dsp:txBody>
      <dsp:txXfrm>
        <a:off x="5045533" y="945949"/>
        <a:ext cx="2166576" cy="919153"/>
      </dsp:txXfrm>
    </dsp:sp>
    <dsp:sp modelId="{B2A7A3E2-5A55-48F4-9736-0ED00F61836E}">
      <dsp:nvSpPr>
        <dsp:cNvPr id="0" name=""/>
        <dsp:cNvSpPr/>
      </dsp:nvSpPr>
      <dsp:spPr>
        <a:xfrm>
          <a:off x="7589618" y="945949"/>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4F738-D6E7-483F-A217-D00ABE4447B1}">
      <dsp:nvSpPr>
        <dsp:cNvPr id="0" name=""/>
        <dsp:cNvSpPr/>
      </dsp:nvSpPr>
      <dsp:spPr>
        <a:xfrm>
          <a:off x="7782641" y="1138972"/>
          <a:ext cx="533109" cy="533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4BCA80-8155-45A8-BA37-4AC1364318B5}">
      <dsp:nvSpPr>
        <dsp:cNvPr id="0" name=""/>
        <dsp:cNvSpPr/>
      </dsp:nvSpPr>
      <dsp:spPr>
        <a:xfrm>
          <a:off x="8705733" y="945949"/>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Project requirements</a:t>
          </a:r>
        </a:p>
      </dsp:txBody>
      <dsp:txXfrm>
        <a:off x="8705733" y="945949"/>
        <a:ext cx="2166576" cy="919153"/>
      </dsp:txXfrm>
    </dsp:sp>
    <dsp:sp modelId="{8DAF331F-1DF5-49B2-A25D-2AD9D06058E8}">
      <dsp:nvSpPr>
        <dsp:cNvPr id="0" name=""/>
        <dsp:cNvSpPr/>
      </dsp:nvSpPr>
      <dsp:spPr>
        <a:xfrm>
          <a:off x="269218" y="2629121"/>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32D5E3-177D-4966-8AE8-BB7CE20F5798}">
      <dsp:nvSpPr>
        <dsp:cNvPr id="0" name=""/>
        <dsp:cNvSpPr/>
      </dsp:nvSpPr>
      <dsp:spPr>
        <a:xfrm>
          <a:off x="462240" y="2822143"/>
          <a:ext cx="533109" cy="533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CA9EA8-111B-4E13-A806-B16DF9FB331C}">
      <dsp:nvSpPr>
        <dsp:cNvPr id="0" name=""/>
        <dsp:cNvSpPr/>
      </dsp:nvSpPr>
      <dsp:spPr>
        <a:xfrm>
          <a:off x="1385332" y="2629121"/>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Goal and Objectives</a:t>
          </a:r>
        </a:p>
      </dsp:txBody>
      <dsp:txXfrm>
        <a:off x="1385332" y="2629121"/>
        <a:ext cx="2166576" cy="919153"/>
      </dsp:txXfrm>
    </dsp:sp>
    <dsp:sp modelId="{684FFABE-C298-4434-BB1C-852B63AE4871}">
      <dsp:nvSpPr>
        <dsp:cNvPr id="0" name=""/>
        <dsp:cNvSpPr/>
      </dsp:nvSpPr>
      <dsp:spPr>
        <a:xfrm>
          <a:off x="3929418" y="2629121"/>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649B09-603F-47EE-90E9-2AAC0B8816CC}">
      <dsp:nvSpPr>
        <dsp:cNvPr id="0" name=""/>
        <dsp:cNvSpPr/>
      </dsp:nvSpPr>
      <dsp:spPr>
        <a:xfrm>
          <a:off x="4122440" y="2822143"/>
          <a:ext cx="533109" cy="5331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BDD0D1-1232-4EA0-BCA7-89350A3E507C}">
      <dsp:nvSpPr>
        <dsp:cNvPr id="0" name=""/>
        <dsp:cNvSpPr/>
      </dsp:nvSpPr>
      <dsp:spPr>
        <a:xfrm>
          <a:off x="5045533" y="2629121"/>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Calibri Light" panose="020F0302020204030204"/>
            </a:rPr>
            <a:t>Block diagram</a:t>
          </a:r>
          <a:endParaRPr lang="en-US" sz="2400" kern="1200" dirty="0"/>
        </a:p>
      </dsp:txBody>
      <dsp:txXfrm>
        <a:off x="5045533" y="2629121"/>
        <a:ext cx="2166576" cy="919153"/>
      </dsp:txXfrm>
    </dsp:sp>
    <dsp:sp modelId="{2DFA45CB-D3CE-45BC-BFD2-5FD6B909E185}">
      <dsp:nvSpPr>
        <dsp:cNvPr id="0" name=""/>
        <dsp:cNvSpPr/>
      </dsp:nvSpPr>
      <dsp:spPr>
        <a:xfrm>
          <a:off x="7589618" y="2629121"/>
          <a:ext cx="919153" cy="919153"/>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424EDE-388B-40D7-8668-A40BC219D034}">
      <dsp:nvSpPr>
        <dsp:cNvPr id="0" name=""/>
        <dsp:cNvSpPr/>
      </dsp:nvSpPr>
      <dsp:spPr>
        <a:xfrm>
          <a:off x="7782641" y="2822143"/>
          <a:ext cx="533109" cy="5331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C9DC0D-780E-4511-9F6B-702C13B435C7}">
      <dsp:nvSpPr>
        <dsp:cNvPr id="0" name=""/>
        <dsp:cNvSpPr/>
      </dsp:nvSpPr>
      <dsp:spPr>
        <a:xfrm>
          <a:off x="8705733" y="2629121"/>
          <a:ext cx="2166576" cy="919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Conclusion</a:t>
          </a:r>
        </a:p>
      </dsp:txBody>
      <dsp:txXfrm>
        <a:off x="8705733" y="2629121"/>
        <a:ext cx="2166576" cy="9191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2FB7B-62F4-46A3-BBCA-003E693255A9}">
      <dsp:nvSpPr>
        <dsp:cNvPr id="0" name=""/>
        <dsp:cNvSpPr/>
      </dsp:nvSpPr>
      <dsp:spPr>
        <a:xfrm>
          <a:off x="0" y="455362"/>
          <a:ext cx="5548994" cy="137475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An obvious benefit of using a remote is that it causes less fatigue than traditional, manual, machine operation.</a:t>
          </a:r>
        </a:p>
      </dsp:txBody>
      <dsp:txXfrm>
        <a:off x="67110" y="522472"/>
        <a:ext cx="5414774" cy="1240530"/>
      </dsp:txXfrm>
    </dsp:sp>
    <dsp:sp modelId="{13B4403B-C6A7-4957-9747-F998733FE79D}">
      <dsp:nvSpPr>
        <dsp:cNvPr id="0" name=""/>
        <dsp:cNvSpPr/>
      </dsp:nvSpPr>
      <dsp:spPr>
        <a:xfrm>
          <a:off x="0" y="1902112"/>
          <a:ext cx="5548994" cy="137475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Operators will be able to avoid injuries and stay safe for a longer period of time.</a:t>
          </a:r>
        </a:p>
      </dsp:txBody>
      <dsp:txXfrm>
        <a:off x="67110" y="1969222"/>
        <a:ext cx="5414774" cy="1240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43E79-6D3E-4206-9BC7-E71C9E41DA20}">
      <dsp:nvSpPr>
        <dsp:cNvPr id="0" name=""/>
        <dsp:cNvSpPr/>
      </dsp:nvSpPr>
      <dsp:spPr>
        <a:xfrm>
          <a:off x="0" y="347304"/>
          <a:ext cx="5875564" cy="153971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system should allow for remote switch ON/OFF both the AC bulb and an electric fan only when needed.</a:t>
          </a:r>
        </a:p>
      </dsp:txBody>
      <dsp:txXfrm>
        <a:off x="75163" y="422467"/>
        <a:ext cx="5725238" cy="1389393"/>
      </dsp:txXfrm>
    </dsp:sp>
    <dsp:sp modelId="{D8F83BF7-89C4-4D35-A5EF-5C7F5188BD5D}">
      <dsp:nvSpPr>
        <dsp:cNvPr id="0" name=""/>
        <dsp:cNvSpPr/>
      </dsp:nvSpPr>
      <dsp:spPr>
        <a:xfrm>
          <a:off x="0" y="1967664"/>
          <a:ext cx="5875564" cy="153971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system should indicate if the bulb or fan is ON/OFF</a:t>
          </a:r>
        </a:p>
      </dsp:txBody>
      <dsp:txXfrm>
        <a:off x="75163" y="2042827"/>
        <a:ext cx="5725238" cy="138939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5719"/>
            <a:ext cx="9144000" cy="210424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ADE604-6095-4678-BC07-E2D82692C32E}"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3740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96487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030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57213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DE604-6095-4678-BC07-E2D82692C32E}"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201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DE604-6095-4678-BC07-E2D82692C32E}"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83208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DE604-6095-4678-BC07-E2D82692C32E}" type="datetimeFigureOut">
              <a:rPr lang="en-US" smtClean="0"/>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93188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DE604-6095-4678-BC07-E2D82692C32E}" type="datetimeFigureOut">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71933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DE604-6095-4678-BC07-E2D82692C32E}" type="datetimeFigureOut">
              <a:rPr lang="en-US" smtClean="0"/>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7704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1056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822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0164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3043451"/>
            <a:ext cx="10515600" cy="31335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E604-6095-4678-BC07-E2D82692C32E}" type="datetimeFigureOut">
              <a:rPr lang="en-US" smtClean="0"/>
              <a:t>5/19/2021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BFE9-4B9A-47F6-B191-1DB0FEFC8304}" type="slidenum">
              <a:rPr lang="en-US" smtClean="0"/>
              <a:t>‹#›</a:t>
            </a:fld>
            <a:endParaRPr lang="en-US"/>
          </a:p>
        </p:txBody>
      </p:sp>
      <p:sp>
        <p:nvSpPr>
          <p:cNvPr id="7" name="Rectangle 6"/>
          <p:cNvSpPr>
            <a:spLocks noGrp="1" noSelect="1" noRot="1" noMove="1" noResize="1" noEditPoints="1" noAdjustHandles="1" noChangeArrowheads="1" noChangeShapeType="1" noTextEdit="1"/>
          </p:cNvSpPr>
          <p:nvPr userDrawn="1">
            <p:custDataLst>
              <p:tags r:id="rId13"/>
            </p:custDataLst>
          </p:nvPr>
        </p:nvSpPr>
        <p:spPr>
          <a:xfrm>
            <a:off x="0" y="-6522"/>
            <a:ext cx="12192000" cy="13444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a:spLocks noGrp="1" noSelect="1" noRot="1" noMove="1" noResize="1" noEditPoints="1" noAdjustHandles="1" noChangeArrowheads="1" noChangeShapeType="1" noTextEdit="1"/>
          </p:cNvSpPr>
          <p:nvPr userDrawn="1">
            <p:custDataLst>
              <p:tags r:id="rId14"/>
            </p:custDataLst>
          </p:nvPr>
        </p:nvSpPr>
        <p:spPr>
          <a:xfrm>
            <a:off x="2196509" y="204056"/>
            <a:ext cx="8377165" cy="923330"/>
          </a:xfrm>
          <a:prstGeom prst="rect">
            <a:avLst/>
          </a:prstGeom>
          <a:noFill/>
        </p:spPr>
        <p:txBody>
          <a:bodyPr wrap="square" rtlCol="0">
            <a:spAutoFit/>
          </a:bodyPr>
          <a:lstStyle/>
          <a:p>
            <a:r>
              <a:rPr lang="en-US" sz="5400" dirty="0">
                <a:solidFill>
                  <a:schemeClr val="bg1"/>
                </a:solidFill>
                <a:latin typeface="Bodoni MT" panose="02070603080606020203" pitchFamily="18" charset="0"/>
              </a:rPr>
              <a:t>University of Dar es Salaam</a:t>
            </a:r>
          </a:p>
        </p:txBody>
      </p:sp>
      <p:pic>
        <p:nvPicPr>
          <p:cNvPr id="11" name="Picture 10"/>
          <p:cNvPicPr>
            <a:picLocks noGrp="1" noSelect="1" noRot="1" noMove="1" noResize="1" noEditPoints="1" noAdjustHandles="1" noChangeArrowheads="1" noChangeShapeType="1"/>
          </p:cNvPicPr>
          <p:nvPr userDrawn="1">
            <p:custDataLst>
              <p:tags r:id="rId15"/>
            </p:custDataLst>
          </p:nvPr>
        </p:nvPicPr>
        <p:blipFill rotWithShape="1">
          <a:blip r:embed="rId16" cstate="print">
            <a:extLst>
              <a:ext uri="{BEBA8EAE-BF5A-486C-A8C5-ECC9F3942E4B}">
                <a14:imgProps xmlns:a14="http://schemas.microsoft.com/office/drawing/2010/main">
                  <a14:imgLayer r:embed="rId17">
                    <a14:imgEffect>
                      <a14:backgroundRemoval t="5418" b="89955" l="3837" r="85214">
                        <a14:foregroundMark x1="8126" y1="74041" x2="48081" y2="88713"/>
                        <a14:foregroundMark x1="14673" y1="73025" x2="8691" y2="78104"/>
                        <a14:foregroundMark x1="76298" y1="74944" x2="81941" y2="78781"/>
                      </a14:backgroundRemoval>
                    </a14:imgEffect>
                  </a14:imgLayer>
                </a14:imgProps>
              </a:ext>
              <a:ext uri="{28A0092B-C50C-407E-A947-70E740481C1C}">
                <a14:useLocalDpi xmlns:a14="http://schemas.microsoft.com/office/drawing/2010/main" val="0"/>
              </a:ext>
            </a:extLst>
          </a:blip>
          <a:srcRect l="4286" t="5714" r="15078" b="10053"/>
          <a:stretch/>
        </p:blipFill>
        <p:spPr>
          <a:xfrm>
            <a:off x="838200" y="19640"/>
            <a:ext cx="1236969" cy="1292162"/>
          </a:xfrm>
          <a:prstGeom prst="rect">
            <a:avLst/>
          </a:prstGeom>
        </p:spPr>
      </p:pic>
    </p:spTree>
    <p:extLst>
      <p:ext uri="{BB962C8B-B14F-4D97-AF65-F5344CB8AC3E}">
        <p14:creationId xmlns:p14="http://schemas.microsoft.com/office/powerpoint/2010/main" val="215097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9928" y="1405719"/>
            <a:ext cx="8722179" cy="2063422"/>
          </a:xfrm>
        </p:spPr>
        <p:txBody>
          <a:bodyPr>
            <a:normAutofit fontScale="90000"/>
          </a:bodyPr>
          <a:lstStyle/>
          <a:p>
            <a:pPr algn="r"/>
            <a:r>
              <a:rPr lang="en-US" b="1" dirty="0">
                <a:solidFill>
                  <a:srgbClr val="C00000"/>
                </a:solidFill>
                <a:cs typeface="Calibri Light"/>
              </a:rPr>
              <a:t>SIMPLE</a:t>
            </a:r>
            <a:r>
              <a:rPr lang="en-US" b="1" dirty="0">
                <a:cs typeface="Calibri Light"/>
              </a:rPr>
              <a:t> </a:t>
            </a:r>
            <a:r>
              <a:rPr lang="en-US" b="1" dirty="0">
                <a:solidFill>
                  <a:schemeClr val="accent5">
                    <a:lumMod val="75000"/>
                  </a:schemeClr>
                </a:solidFill>
                <a:cs typeface="Calibri Light"/>
              </a:rPr>
              <a:t>REMOTE CONTROLLED</a:t>
            </a:r>
            <a:r>
              <a:rPr lang="en-US" b="1" dirty="0">
                <a:cs typeface="Calibri Light"/>
              </a:rPr>
              <a:t> </a:t>
            </a:r>
            <a:r>
              <a:rPr lang="en-US" b="1" dirty="0">
                <a:solidFill>
                  <a:schemeClr val="accent6">
                    <a:lumMod val="75000"/>
                  </a:schemeClr>
                </a:solidFill>
                <a:cs typeface="Calibri Light"/>
              </a:rPr>
              <a:t>HOME APPLIANCES</a:t>
            </a:r>
          </a:p>
        </p:txBody>
      </p:sp>
      <p:sp>
        <p:nvSpPr>
          <p:cNvPr id="3" name="TextBox 2">
            <a:extLst>
              <a:ext uri="{FF2B5EF4-FFF2-40B4-BE49-F238E27FC236}">
                <a16:creationId xmlns:a16="http://schemas.microsoft.com/office/drawing/2014/main" id="{90D96BFF-1654-4E9E-A14B-EBC447C30088}"/>
              </a:ext>
            </a:extLst>
          </p:cNvPr>
          <p:cNvSpPr txBox="1"/>
          <p:nvPr/>
        </p:nvSpPr>
        <p:spPr>
          <a:xfrm>
            <a:off x="7200900" y="4153670"/>
            <a:ext cx="52469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Times New Roman"/>
                <a:cs typeface="Calibri"/>
              </a:rPr>
              <a:t>Zacharia, Kelvin Kedyson</a:t>
            </a:r>
          </a:p>
        </p:txBody>
      </p:sp>
      <p:sp>
        <p:nvSpPr>
          <p:cNvPr id="6" name="TextBox 5">
            <a:extLst>
              <a:ext uri="{FF2B5EF4-FFF2-40B4-BE49-F238E27FC236}">
                <a16:creationId xmlns:a16="http://schemas.microsoft.com/office/drawing/2014/main" id="{7C9777F0-400C-45C1-B430-D12D78CF7F1E}"/>
              </a:ext>
            </a:extLst>
          </p:cNvPr>
          <p:cNvSpPr txBox="1"/>
          <p:nvPr/>
        </p:nvSpPr>
        <p:spPr>
          <a:xfrm>
            <a:off x="7207703" y="5275489"/>
            <a:ext cx="43488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Calibri"/>
              </a:rPr>
              <a:t>Registration number: 2018-04-01847</a:t>
            </a:r>
          </a:p>
        </p:txBody>
      </p:sp>
      <p:sp>
        <p:nvSpPr>
          <p:cNvPr id="7" name="TextBox 6">
            <a:extLst>
              <a:ext uri="{FF2B5EF4-FFF2-40B4-BE49-F238E27FC236}">
                <a16:creationId xmlns:a16="http://schemas.microsoft.com/office/drawing/2014/main" id="{146B2AE9-98E5-48F1-ABB6-650D3187A01E}"/>
              </a:ext>
            </a:extLst>
          </p:cNvPr>
          <p:cNvSpPr txBox="1"/>
          <p:nvPr/>
        </p:nvSpPr>
        <p:spPr>
          <a:xfrm>
            <a:off x="7200899" y="5731329"/>
            <a:ext cx="4743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Email: </a:t>
            </a:r>
            <a:r>
              <a:rPr lang="en-US" dirty="0">
                <a:solidFill>
                  <a:schemeClr val="accent1">
                    <a:lumMod val="50000"/>
                  </a:schemeClr>
                </a:solidFill>
                <a:latin typeface="Times New Roman"/>
                <a:cs typeface="Times New Roman"/>
              </a:rPr>
              <a:t>kelvink.zacharia@udsm.ac.tz</a:t>
            </a:r>
          </a:p>
        </p:txBody>
      </p:sp>
      <p:sp>
        <p:nvSpPr>
          <p:cNvPr id="8" name="TextBox 7">
            <a:extLst>
              <a:ext uri="{FF2B5EF4-FFF2-40B4-BE49-F238E27FC236}">
                <a16:creationId xmlns:a16="http://schemas.microsoft.com/office/drawing/2014/main" id="{2BD9465D-8C63-4BFD-896C-1EBC03282A81}"/>
              </a:ext>
            </a:extLst>
          </p:cNvPr>
          <p:cNvSpPr txBox="1"/>
          <p:nvPr/>
        </p:nvSpPr>
        <p:spPr>
          <a:xfrm>
            <a:off x="7194096" y="6200775"/>
            <a:ext cx="3981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Phone: +255 (22) 744 345 000</a:t>
            </a:r>
          </a:p>
        </p:txBody>
      </p:sp>
      <p:pic>
        <p:nvPicPr>
          <p:cNvPr id="4" name="Picture 4">
            <a:extLst>
              <a:ext uri="{FF2B5EF4-FFF2-40B4-BE49-F238E27FC236}">
                <a16:creationId xmlns:a16="http://schemas.microsoft.com/office/drawing/2014/main" id="{1601D228-0B99-4A13-BA65-E93075FB3086}"/>
              </a:ext>
            </a:extLst>
          </p:cNvPr>
          <p:cNvPicPr>
            <a:picLocks noChangeAspect="1"/>
          </p:cNvPicPr>
          <p:nvPr/>
        </p:nvPicPr>
        <p:blipFill>
          <a:blip r:embed="rId2"/>
          <a:stretch>
            <a:fillRect/>
          </a:stretch>
        </p:blipFill>
        <p:spPr>
          <a:xfrm>
            <a:off x="846364" y="3022974"/>
            <a:ext cx="3709306" cy="2893945"/>
          </a:xfrm>
          <a:prstGeom prst="rect">
            <a:avLst/>
          </a:prstGeom>
        </p:spPr>
      </p:pic>
      <p:sp>
        <p:nvSpPr>
          <p:cNvPr id="5" name="TextBox 4">
            <a:extLst>
              <a:ext uri="{FF2B5EF4-FFF2-40B4-BE49-F238E27FC236}">
                <a16:creationId xmlns:a16="http://schemas.microsoft.com/office/drawing/2014/main" id="{B60D605E-9903-4C1E-A67A-E8A1210226F9}"/>
              </a:ext>
            </a:extLst>
          </p:cNvPr>
          <p:cNvSpPr txBox="1"/>
          <p:nvPr/>
        </p:nvSpPr>
        <p:spPr>
          <a:xfrm>
            <a:off x="7200900" y="4806043"/>
            <a:ext cx="47434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BSc Telecommunications engineering</a:t>
            </a:r>
          </a:p>
        </p:txBody>
      </p:sp>
    </p:spTree>
    <p:extLst>
      <p:ext uri="{BB962C8B-B14F-4D97-AF65-F5344CB8AC3E}">
        <p14:creationId xmlns:p14="http://schemas.microsoft.com/office/powerpoint/2010/main" val="158599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1647"/>
            <a:ext cx="10515600" cy="767671"/>
          </a:xfrm>
        </p:spPr>
        <p:txBody>
          <a:bodyPr>
            <a:normAutofit fontScale="90000"/>
          </a:bodyPr>
          <a:lstStyle/>
          <a:p>
            <a:pPr algn="ctr"/>
            <a:r>
              <a:rPr lang="en-US" sz="5400" b="1">
                <a:cs typeface="Calibri Light"/>
              </a:rPr>
              <a:t>Outline</a:t>
            </a:r>
            <a:endParaRPr lang="en-US"/>
          </a:p>
        </p:txBody>
      </p:sp>
      <p:graphicFrame>
        <p:nvGraphicFramePr>
          <p:cNvPr id="5" name="Content Placeholder 2">
            <a:extLst>
              <a:ext uri="{FF2B5EF4-FFF2-40B4-BE49-F238E27FC236}">
                <a16:creationId xmlns:a16="http://schemas.microsoft.com/office/drawing/2014/main" id="{72D1FF32-036A-4E60-9C5B-270C37FA2D98}"/>
              </a:ext>
            </a:extLst>
          </p:cNvPr>
          <p:cNvGraphicFramePr>
            <a:graphicFrameLocks noGrp="1"/>
          </p:cNvGraphicFramePr>
          <p:nvPr>
            <p:ph idx="1"/>
            <p:extLst>
              <p:ext uri="{D42A27DB-BD31-4B8C-83A1-F6EECF244321}">
                <p14:modId xmlns:p14="http://schemas.microsoft.com/office/powerpoint/2010/main" val="2766558175"/>
              </p:ext>
            </p:extLst>
          </p:nvPr>
        </p:nvGraphicFramePr>
        <p:xfrm>
          <a:off x="212272" y="2158987"/>
          <a:ext cx="11141528" cy="4494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680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11B5-817C-4106-AE17-DA8AD6A43E76}"/>
              </a:ext>
            </a:extLst>
          </p:cNvPr>
          <p:cNvSpPr>
            <a:spLocks noGrp="1"/>
          </p:cNvSpPr>
          <p:nvPr>
            <p:ph type="title"/>
          </p:nvPr>
        </p:nvSpPr>
        <p:spPr>
          <a:xfrm>
            <a:off x="881332" y="1344137"/>
            <a:ext cx="10515600" cy="951753"/>
          </a:xfrm>
        </p:spPr>
        <p:txBody>
          <a:bodyPr>
            <a:normAutofit/>
          </a:bodyPr>
          <a:lstStyle/>
          <a:p>
            <a:pPr algn="ctr"/>
            <a:r>
              <a:rPr lang="en-US" sz="5400" b="1" dirty="0">
                <a:cs typeface="Calibri Light"/>
              </a:rPr>
              <a:t>Project recap</a:t>
            </a:r>
          </a:p>
        </p:txBody>
      </p:sp>
      <p:sp>
        <p:nvSpPr>
          <p:cNvPr id="3" name="Content Placeholder 2">
            <a:extLst>
              <a:ext uri="{FF2B5EF4-FFF2-40B4-BE49-F238E27FC236}">
                <a16:creationId xmlns:a16="http://schemas.microsoft.com/office/drawing/2014/main" id="{2F31B8D9-0044-42D5-AF2F-1F4FFD319E87}"/>
              </a:ext>
            </a:extLst>
          </p:cNvPr>
          <p:cNvSpPr>
            <a:spLocks noGrp="1"/>
          </p:cNvSpPr>
          <p:nvPr>
            <p:ph idx="1"/>
          </p:nvPr>
        </p:nvSpPr>
        <p:spPr>
          <a:xfrm>
            <a:off x="838200" y="2310206"/>
            <a:ext cx="10515600" cy="4341208"/>
          </a:xfrm>
        </p:spPr>
        <p:txBody>
          <a:bodyPr vert="horz" lIns="91440" tIns="45720" rIns="91440" bIns="45720" rtlCol="0" anchor="t">
            <a:normAutofit/>
          </a:bodyPr>
          <a:lstStyle/>
          <a:p>
            <a:r>
              <a:rPr lang="en-US" dirty="0">
                <a:ea typeface="+mn-lt"/>
                <a:cs typeface="+mn-lt"/>
              </a:rPr>
              <a:t>Electrical users at home, offices and industries use electricity for different important purposes as per their requirements, so large and heavy electrical wiring has been installed to bring electrical services respectively.</a:t>
            </a:r>
          </a:p>
          <a:p>
            <a:r>
              <a:rPr lang="en-US" dirty="0">
                <a:ea typeface="+mn-lt"/>
                <a:cs typeface="+mn-lt"/>
              </a:rPr>
              <a:t>Regardless of the advanced technology development in the use of electrical and electronic appliances, there are difficulties controlling the appliances, user safety has become a critical issue.</a:t>
            </a:r>
          </a:p>
          <a:p>
            <a:r>
              <a:rPr lang="en-US" dirty="0">
                <a:ea typeface="+mn-lt"/>
                <a:cs typeface="+mn-lt"/>
              </a:rPr>
              <a:t>In this case project, one will be able to control an AC bulb and AC fan by using an IR remote to have an indirect contact with the running machine to control the appliance.</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389342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8CA8-6474-4AE8-ABBF-EE0371E2F047}"/>
              </a:ext>
            </a:extLst>
          </p:cNvPr>
          <p:cNvSpPr>
            <a:spLocks noGrp="1"/>
          </p:cNvSpPr>
          <p:nvPr>
            <p:ph type="title"/>
          </p:nvPr>
        </p:nvSpPr>
        <p:spPr>
          <a:xfrm>
            <a:off x="838200" y="1401647"/>
            <a:ext cx="10515600" cy="862921"/>
          </a:xfrm>
        </p:spPr>
        <p:txBody>
          <a:bodyPr>
            <a:normAutofit/>
          </a:bodyPr>
          <a:lstStyle/>
          <a:p>
            <a:pPr algn="ctr"/>
            <a:r>
              <a:rPr lang="en-US" sz="4800" b="1">
                <a:cs typeface="Calibri Light"/>
              </a:rPr>
              <a:t>Significance of the project</a:t>
            </a:r>
            <a:endParaRPr lang="en-US"/>
          </a:p>
        </p:txBody>
      </p:sp>
      <p:graphicFrame>
        <p:nvGraphicFramePr>
          <p:cNvPr id="6" name="Content Placeholder 2">
            <a:extLst>
              <a:ext uri="{FF2B5EF4-FFF2-40B4-BE49-F238E27FC236}">
                <a16:creationId xmlns:a16="http://schemas.microsoft.com/office/drawing/2014/main" id="{2F1F5A77-6E08-476A-A08E-77AB1F556FE8}"/>
              </a:ext>
            </a:extLst>
          </p:cNvPr>
          <p:cNvGraphicFramePr>
            <a:graphicFrameLocks noGrp="1"/>
          </p:cNvGraphicFramePr>
          <p:nvPr>
            <p:ph idx="1"/>
            <p:extLst>
              <p:ext uri="{D42A27DB-BD31-4B8C-83A1-F6EECF244321}">
                <p14:modId xmlns:p14="http://schemas.microsoft.com/office/powerpoint/2010/main" val="3419415856"/>
              </p:ext>
            </p:extLst>
          </p:nvPr>
        </p:nvGraphicFramePr>
        <p:xfrm>
          <a:off x="838200" y="2444737"/>
          <a:ext cx="5548994" cy="3732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A picture containing vector graphics&#10;&#10;Description automatically generated">
            <a:extLst>
              <a:ext uri="{FF2B5EF4-FFF2-40B4-BE49-F238E27FC236}">
                <a16:creationId xmlns:a16="http://schemas.microsoft.com/office/drawing/2014/main" id="{514BD03D-4D51-45D5-8EDB-FA33F1AB451F}"/>
              </a:ext>
            </a:extLst>
          </p:cNvPr>
          <p:cNvPicPr>
            <a:picLocks noChangeAspect="1"/>
          </p:cNvPicPr>
          <p:nvPr/>
        </p:nvPicPr>
        <p:blipFill>
          <a:blip r:embed="rId7"/>
          <a:stretch>
            <a:fillRect/>
          </a:stretch>
        </p:blipFill>
        <p:spPr>
          <a:xfrm>
            <a:off x="7350579" y="2625401"/>
            <a:ext cx="3600450" cy="3607448"/>
          </a:xfrm>
          <a:prstGeom prst="rect">
            <a:avLst/>
          </a:prstGeom>
        </p:spPr>
      </p:pic>
    </p:spTree>
    <p:extLst>
      <p:ext uri="{BB962C8B-B14F-4D97-AF65-F5344CB8AC3E}">
        <p14:creationId xmlns:p14="http://schemas.microsoft.com/office/powerpoint/2010/main" val="369042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FFD3-E885-44AB-A198-FE3025F598DC}"/>
              </a:ext>
            </a:extLst>
          </p:cNvPr>
          <p:cNvSpPr>
            <a:spLocks noGrp="1"/>
          </p:cNvSpPr>
          <p:nvPr>
            <p:ph type="title"/>
          </p:nvPr>
        </p:nvSpPr>
        <p:spPr>
          <a:xfrm>
            <a:off x="375557" y="1755432"/>
            <a:ext cx="4065816" cy="2128385"/>
          </a:xfrm>
        </p:spPr>
        <p:txBody>
          <a:bodyPr>
            <a:normAutofit/>
          </a:bodyPr>
          <a:lstStyle/>
          <a:p>
            <a:pPr algn="ctr"/>
            <a:r>
              <a:rPr lang="en-US" b="1">
                <a:cs typeface="Calibri Light"/>
              </a:rPr>
              <a:t>Project user requirements</a:t>
            </a:r>
          </a:p>
        </p:txBody>
      </p:sp>
      <p:graphicFrame>
        <p:nvGraphicFramePr>
          <p:cNvPr id="9" name="Content Placeholder 2">
            <a:extLst>
              <a:ext uri="{FF2B5EF4-FFF2-40B4-BE49-F238E27FC236}">
                <a16:creationId xmlns:a16="http://schemas.microsoft.com/office/drawing/2014/main" id="{38F23047-A6DA-47DF-9A2C-8E6625080857}"/>
              </a:ext>
            </a:extLst>
          </p:cNvPr>
          <p:cNvGraphicFramePr>
            <a:graphicFrameLocks noGrp="1"/>
          </p:cNvGraphicFramePr>
          <p:nvPr>
            <p:ph idx="1"/>
            <p:extLst>
              <p:ext uri="{D42A27DB-BD31-4B8C-83A1-F6EECF244321}">
                <p14:modId xmlns:p14="http://schemas.microsoft.com/office/powerpoint/2010/main" val="3573689326"/>
              </p:ext>
            </p:extLst>
          </p:nvPr>
        </p:nvGraphicFramePr>
        <p:xfrm>
          <a:off x="5478235" y="1750773"/>
          <a:ext cx="5875565" cy="3854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CD4658EB-73C4-4959-8D99-617BBBCF41CD}"/>
              </a:ext>
            </a:extLst>
          </p:cNvPr>
          <p:cNvCxnSpPr/>
          <p:nvPr/>
        </p:nvCxnSpPr>
        <p:spPr>
          <a:xfrm flipH="1">
            <a:off x="4869997" y="2216604"/>
            <a:ext cx="13607" cy="3143249"/>
          </a:xfrm>
          <a:prstGeom prst="straightConnector1">
            <a:avLst/>
          </a:prstGeom>
        </p:spPr>
        <p:style>
          <a:lnRef idx="3">
            <a:schemeClr val="accent1"/>
          </a:lnRef>
          <a:fillRef idx="0">
            <a:schemeClr val="accent1"/>
          </a:fillRef>
          <a:effectRef idx="2">
            <a:schemeClr val="accent1"/>
          </a:effectRef>
          <a:fontRef idx="minor">
            <a:schemeClr val="tx1"/>
          </a:fontRef>
        </p:style>
      </p:cxnSp>
      <p:pic>
        <p:nvPicPr>
          <p:cNvPr id="21" name="Picture 4" descr="A picture containing vector graphics&#10;&#10;Description automatically generated">
            <a:extLst>
              <a:ext uri="{FF2B5EF4-FFF2-40B4-BE49-F238E27FC236}">
                <a16:creationId xmlns:a16="http://schemas.microsoft.com/office/drawing/2014/main" id="{CAB1AFCA-23C2-45FC-AD4B-D294D8A97774}"/>
              </a:ext>
            </a:extLst>
          </p:cNvPr>
          <p:cNvPicPr>
            <a:picLocks noChangeAspect="1"/>
          </p:cNvPicPr>
          <p:nvPr/>
        </p:nvPicPr>
        <p:blipFill>
          <a:blip r:embed="rId7"/>
          <a:stretch>
            <a:fillRect/>
          </a:stretch>
        </p:blipFill>
        <p:spPr>
          <a:xfrm>
            <a:off x="968829" y="3632330"/>
            <a:ext cx="2715986" cy="2722984"/>
          </a:xfrm>
          <a:prstGeom prst="rect">
            <a:avLst/>
          </a:prstGeom>
        </p:spPr>
      </p:pic>
    </p:spTree>
    <p:extLst>
      <p:ext uri="{BB962C8B-B14F-4D97-AF65-F5344CB8AC3E}">
        <p14:creationId xmlns:p14="http://schemas.microsoft.com/office/powerpoint/2010/main" val="381643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AFC8-B111-475C-93E6-AECE2D942A93}"/>
              </a:ext>
            </a:extLst>
          </p:cNvPr>
          <p:cNvSpPr>
            <a:spLocks noGrp="1"/>
          </p:cNvSpPr>
          <p:nvPr>
            <p:ph type="title"/>
          </p:nvPr>
        </p:nvSpPr>
        <p:spPr>
          <a:xfrm>
            <a:off x="838200" y="1401647"/>
            <a:ext cx="10515600" cy="1094242"/>
          </a:xfrm>
        </p:spPr>
        <p:txBody>
          <a:bodyPr/>
          <a:lstStyle/>
          <a:p>
            <a:pPr algn="ctr"/>
            <a:r>
              <a:rPr lang="en-US" b="1">
                <a:cs typeface="Calibri Light"/>
              </a:rPr>
              <a:t>Goal and Objectives</a:t>
            </a:r>
          </a:p>
        </p:txBody>
      </p:sp>
      <p:sp>
        <p:nvSpPr>
          <p:cNvPr id="3" name="Content Placeholder 2">
            <a:extLst>
              <a:ext uri="{FF2B5EF4-FFF2-40B4-BE49-F238E27FC236}">
                <a16:creationId xmlns:a16="http://schemas.microsoft.com/office/drawing/2014/main" id="{E0EA78DF-45BE-43E0-A66A-63DDBE80A015}"/>
              </a:ext>
            </a:extLst>
          </p:cNvPr>
          <p:cNvSpPr>
            <a:spLocks noGrp="1"/>
          </p:cNvSpPr>
          <p:nvPr>
            <p:ph idx="1"/>
          </p:nvPr>
        </p:nvSpPr>
        <p:spPr>
          <a:xfrm>
            <a:off x="838200" y="2485559"/>
            <a:ext cx="10515600" cy="3691403"/>
          </a:xfrm>
        </p:spPr>
        <p:txBody>
          <a:bodyPr vert="horz" lIns="91440" tIns="45720" rIns="91440" bIns="45720" rtlCol="0" anchor="t">
            <a:normAutofit/>
          </a:bodyPr>
          <a:lstStyle/>
          <a:p>
            <a:r>
              <a:rPr lang="en-US" sz="3600">
                <a:cs typeface="Calibri"/>
              </a:rPr>
              <a:t>The goal of the project is to help users (operators) to be able to control lighting  bulbs and a fan using a single press to ensure user safety.</a:t>
            </a:r>
          </a:p>
          <a:p>
            <a:r>
              <a:rPr lang="en-US" sz="3600">
                <a:cs typeface="Calibri"/>
              </a:rPr>
              <a:t>The main objective is to design and implement a simple remote controlled home appliances system that will remotely control the bulb and an electric fan</a:t>
            </a:r>
          </a:p>
        </p:txBody>
      </p:sp>
    </p:spTree>
    <p:extLst>
      <p:ext uri="{BB962C8B-B14F-4D97-AF65-F5344CB8AC3E}">
        <p14:creationId xmlns:p14="http://schemas.microsoft.com/office/powerpoint/2010/main" val="224476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0F77-6426-4EFB-8423-B6A933AF0178}"/>
              </a:ext>
            </a:extLst>
          </p:cNvPr>
          <p:cNvSpPr>
            <a:spLocks noGrp="1"/>
          </p:cNvSpPr>
          <p:nvPr>
            <p:ph type="title"/>
          </p:nvPr>
        </p:nvSpPr>
        <p:spPr>
          <a:xfrm>
            <a:off x="841247" y="2119498"/>
            <a:ext cx="2832117" cy="2203120"/>
          </a:xfrm>
        </p:spPr>
        <p:txBody>
          <a:bodyPr vert="horz" lIns="91440" tIns="45720" rIns="91440" bIns="45720" rtlCol="0" anchor="b">
            <a:normAutofit/>
          </a:bodyPr>
          <a:lstStyle/>
          <a:p>
            <a:r>
              <a:rPr lang="en-US" sz="5400" b="1" kern="1200" dirty="0">
                <a:latin typeface="+mj-lt"/>
                <a:ea typeface="+mj-ea"/>
                <a:cs typeface="+mj-cs"/>
              </a:rPr>
              <a:t>Block diagram</a:t>
            </a:r>
            <a:endParaRPr lang="en-US" sz="5400" b="1" kern="1200" dirty="0">
              <a:latin typeface="+mj-lt"/>
              <a:cs typeface="Calibri Light"/>
            </a:endParaRPr>
          </a:p>
        </p:txBody>
      </p:sp>
      <p:sp>
        <p:nvSpPr>
          <p:cNvPr id="9" name="Rectangle 8">
            <a:extLst>
              <a:ext uri="{FF2B5EF4-FFF2-40B4-BE49-F238E27FC236}">
                <a16:creationId xmlns:a16="http://schemas.microsoft.com/office/drawing/2014/main" id="{23127454-05ED-4566-85B8-9B19E8D6D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4" descr="Diagram&#10;&#10;Description automatically generated">
            <a:extLst>
              <a:ext uri="{FF2B5EF4-FFF2-40B4-BE49-F238E27FC236}">
                <a16:creationId xmlns:a16="http://schemas.microsoft.com/office/drawing/2014/main" id="{BE112B3A-957B-4982-8BA8-CFD3EF4087B4}"/>
              </a:ext>
            </a:extLst>
          </p:cNvPr>
          <p:cNvPicPr>
            <a:picLocks noChangeAspect="1"/>
          </p:cNvPicPr>
          <p:nvPr/>
        </p:nvPicPr>
        <p:blipFill>
          <a:blip r:embed="rId2"/>
          <a:stretch>
            <a:fillRect/>
          </a:stretch>
        </p:blipFill>
        <p:spPr>
          <a:xfrm>
            <a:off x="3902842" y="1421299"/>
            <a:ext cx="7867597" cy="5137097"/>
          </a:xfrm>
          <a:prstGeom prst="rect">
            <a:avLst/>
          </a:prstGeom>
        </p:spPr>
      </p:pic>
    </p:spTree>
    <p:extLst>
      <p:ext uri="{BB962C8B-B14F-4D97-AF65-F5344CB8AC3E}">
        <p14:creationId xmlns:p14="http://schemas.microsoft.com/office/powerpoint/2010/main" val="31076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8D2B-E9F8-43A5-A38F-03EB61E76405}"/>
              </a:ext>
            </a:extLst>
          </p:cNvPr>
          <p:cNvSpPr>
            <a:spLocks noGrp="1"/>
          </p:cNvSpPr>
          <p:nvPr>
            <p:ph type="title"/>
          </p:nvPr>
        </p:nvSpPr>
        <p:spPr>
          <a:xfrm>
            <a:off x="838200" y="1401647"/>
            <a:ext cx="10515600" cy="1067028"/>
          </a:xfrm>
        </p:spPr>
        <p:txBody>
          <a:bodyPr>
            <a:normAutofit/>
          </a:bodyPr>
          <a:lstStyle/>
          <a:p>
            <a:pPr algn="ctr"/>
            <a:r>
              <a:rPr lang="en-US" sz="4800" b="1" dirty="0">
                <a:cs typeface="Calibri Light"/>
              </a:rPr>
              <a:t>Conclusion</a:t>
            </a:r>
            <a:endParaRPr lang="en-US" sz="4800">
              <a:cs typeface="Calibri Light"/>
            </a:endParaRPr>
          </a:p>
        </p:txBody>
      </p:sp>
      <p:sp>
        <p:nvSpPr>
          <p:cNvPr id="3" name="Content Placeholder 2">
            <a:extLst>
              <a:ext uri="{FF2B5EF4-FFF2-40B4-BE49-F238E27FC236}">
                <a16:creationId xmlns:a16="http://schemas.microsoft.com/office/drawing/2014/main" id="{63A0BE66-2F27-4900-BDE5-58558FB900BB}"/>
              </a:ext>
            </a:extLst>
          </p:cNvPr>
          <p:cNvSpPr>
            <a:spLocks noGrp="1"/>
          </p:cNvSpPr>
          <p:nvPr>
            <p:ph idx="1"/>
          </p:nvPr>
        </p:nvSpPr>
        <p:spPr>
          <a:xfrm>
            <a:off x="838200" y="2458344"/>
            <a:ext cx="10515600" cy="4126832"/>
          </a:xfrm>
        </p:spPr>
        <p:txBody>
          <a:bodyPr vert="horz" lIns="91440" tIns="45720" rIns="91440" bIns="45720" rtlCol="0" anchor="t">
            <a:normAutofit/>
          </a:bodyPr>
          <a:lstStyle/>
          <a:p>
            <a:r>
              <a:rPr lang="en-US" dirty="0">
                <a:cs typeface="Calibri"/>
              </a:rPr>
              <a:t>Operating by wireless remote control allows the operator to move freely, enabling him/her to gain the  best viewpoint of the work being performed.</a:t>
            </a:r>
          </a:p>
          <a:p>
            <a:r>
              <a:rPr lang="en-US" dirty="0">
                <a:cs typeface="Calibri"/>
              </a:rPr>
              <a:t>The operating machine will take all the risks while the operator is located in a safer location.</a:t>
            </a:r>
          </a:p>
          <a:p>
            <a:r>
              <a:rPr lang="en-US" dirty="0">
                <a:cs typeface="Calibri"/>
              </a:rPr>
              <a:t>Being able to control home appliances such as bulbs and fans will provide ease of use, diverse workforce and cheap operations of the appliances with minimum and less efforts.</a:t>
            </a:r>
          </a:p>
        </p:txBody>
      </p:sp>
    </p:spTree>
    <p:extLst>
      <p:ext uri="{BB962C8B-B14F-4D97-AF65-F5344CB8AC3E}">
        <p14:creationId xmlns:p14="http://schemas.microsoft.com/office/powerpoint/2010/main" val="300490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hape&#10;&#10;Description automatically generated">
            <a:extLst>
              <a:ext uri="{FF2B5EF4-FFF2-40B4-BE49-F238E27FC236}">
                <a16:creationId xmlns:a16="http://schemas.microsoft.com/office/drawing/2014/main" id="{81C695F8-49A2-4DBE-B56D-417574D0A35E}"/>
              </a:ext>
            </a:extLst>
          </p:cNvPr>
          <p:cNvPicPr>
            <a:picLocks noChangeAspect="1"/>
          </p:cNvPicPr>
          <p:nvPr/>
        </p:nvPicPr>
        <p:blipFill>
          <a:blip r:embed="rId2"/>
          <a:stretch>
            <a:fillRect/>
          </a:stretch>
        </p:blipFill>
        <p:spPr>
          <a:xfrm>
            <a:off x="3282044" y="2045821"/>
            <a:ext cx="5627912" cy="4127073"/>
          </a:xfrm>
          <a:prstGeom prst="rect">
            <a:avLst/>
          </a:prstGeom>
        </p:spPr>
      </p:pic>
    </p:spTree>
    <p:extLst>
      <p:ext uri="{BB962C8B-B14F-4D97-AF65-F5344CB8AC3E}">
        <p14:creationId xmlns:p14="http://schemas.microsoft.com/office/powerpoint/2010/main" val="183602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SIMPLE REMOTE CONTROLLED HOME APPLIANCES</vt:lpstr>
      <vt:lpstr>Outline</vt:lpstr>
      <vt:lpstr>Project recap</vt:lpstr>
      <vt:lpstr>Significance of the project</vt:lpstr>
      <vt:lpstr>Project user requirements</vt:lpstr>
      <vt:lpstr>Goal and Objectives</vt:lpstr>
      <vt:lpstr>Block diagram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Baraka Maiseli</dc:creator>
  <cp:lastModifiedBy>Baraka Maiseli</cp:lastModifiedBy>
  <cp:revision>386</cp:revision>
  <dcterms:created xsi:type="dcterms:W3CDTF">2019-09-23T18:48:47Z</dcterms:created>
  <dcterms:modified xsi:type="dcterms:W3CDTF">2021-05-19T18:49:43Z</dcterms:modified>
</cp:coreProperties>
</file>