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58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67F94-C4A7-406B-A242-68E96FAB063C}" v="41" dt="2021-05-16T06:40:58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 365" userId="db1ca113-f1a5-416f-9857-330c728281bb" providerId="ADAL" clId="{DFB67F94-C4A7-406B-A242-68E96FAB063C}"/>
    <pc:docChg chg="undo custSel addSld delSld modSld">
      <pc:chgData name="Office 365" userId="db1ca113-f1a5-416f-9857-330c728281bb" providerId="ADAL" clId="{DFB67F94-C4A7-406B-A242-68E96FAB063C}" dt="2021-05-16T06:40:51.546" v="206" actId="313"/>
      <pc:docMkLst>
        <pc:docMk/>
      </pc:docMkLst>
      <pc:sldChg chg="addSp delSp modSp new mod setBg">
        <pc:chgData name="Office 365" userId="db1ca113-f1a5-416f-9857-330c728281bb" providerId="ADAL" clId="{DFB67F94-C4A7-406B-A242-68E96FAB063C}" dt="2021-05-13T13:46:22.252" v="24" actId="26606"/>
        <pc:sldMkLst>
          <pc:docMk/>
          <pc:sldMk cId="3205276129" sldId="269"/>
        </pc:sldMkLst>
        <pc:spChg chg="mo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2" creationId="{7D7C2D8B-24E0-4702-B9DC-03464183DD1A}"/>
          </ac:spMkLst>
        </pc:spChg>
        <pc:spChg chg="del">
          <ac:chgData name="Office 365" userId="db1ca113-f1a5-416f-9857-330c728281bb" providerId="ADAL" clId="{DFB67F94-C4A7-406B-A242-68E96FAB063C}" dt="2021-05-13T13:45:21.439" v="21" actId="26606"/>
          <ac:spMkLst>
            <pc:docMk/>
            <pc:sldMk cId="3205276129" sldId="269"/>
            <ac:spMk id="3" creationId="{BBFAD158-78C0-4BFE-99A3-C256DAF566B0}"/>
          </ac:spMkLst>
        </pc:spChg>
        <pc:spChg chg="add del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0" creationId="{2CCAFB3E-E6E2-4587-A5FC-061F9AED9AF2}"/>
          </ac:spMkLst>
        </pc:spChg>
        <pc:spChg chg="add del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4" creationId="{640086A0-762B-44EE-AA70-A7268A72ACC3}"/>
          </ac:spMkLst>
        </pc:spChg>
        <pc:spChg chg="ad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19" creationId="{1ED8053C-AF28-403A-90F2-67A100EDECE4}"/>
          </ac:spMkLst>
        </pc:spChg>
        <pc:spChg chg="add">
          <ac:chgData name="Office 365" userId="db1ca113-f1a5-416f-9857-330c728281bb" providerId="ADAL" clId="{DFB67F94-C4A7-406B-A242-68E96FAB063C}" dt="2021-05-13T13:46:22.252" v="24" actId="26606"/>
          <ac:spMkLst>
            <pc:docMk/>
            <pc:sldMk cId="3205276129" sldId="269"/>
            <ac:spMk id="21" creationId="{10BCDCE7-03A4-438B-9B4A-0F5E37C4C1AF}"/>
          </ac:spMkLst>
        </pc:spChg>
        <pc:picChg chg="add mod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5" creationId="{9A73811D-46E1-41E6-B057-F20A11276919}"/>
          </ac:picMkLst>
        </pc:picChg>
        <pc:picChg chg="add mod ord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7" creationId="{FAB4B430-D7BC-4D60-87B3-5221B001DF65}"/>
          </ac:picMkLst>
        </pc:picChg>
        <pc:picChg chg="add del">
          <ac:chgData name="Office 365" userId="db1ca113-f1a5-416f-9857-330c728281bb" providerId="ADAL" clId="{DFB67F94-C4A7-406B-A242-68E96FAB063C}" dt="2021-05-13T13:46:22.252" v="24" actId="26606"/>
          <ac:picMkLst>
            <pc:docMk/>
            <pc:sldMk cId="3205276129" sldId="269"/>
            <ac:picMk id="12" creationId="{5975841F-9161-4650-BCE5-20FFE7E29615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3:54:37.580" v="34" actId="26606"/>
        <pc:sldMkLst>
          <pc:docMk/>
          <pc:sldMk cId="2817486499" sldId="270"/>
        </pc:sldMkLst>
        <pc:spChg chg="mo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2" creationId="{97727162-FEA4-4CC9-8421-EE59859D7547}"/>
          </ac:spMkLst>
        </pc:spChg>
        <pc:spChg chg="del">
          <ac:chgData name="Office 365" userId="db1ca113-f1a5-416f-9857-330c728281bb" providerId="ADAL" clId="{DFB67F94-C4A7-406B-A242-68E96FAB063C}" dt="2021-05-13T13:44:24.494" v="18" actId="26606"/>
          <ac:spMkLst>
            <pc:docMk/>
            <pc:sldMk cId="2817486499" sldId="270"/>
            <ac:spMk id="3" creationId="{051BF1D5-B9F1-405A-880A-7AF65A65F374}"/>
          </ac:spMkLst>
        </pc:spChg>
        <pc:spChg chg="add del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0" creationId="{35555856-9970-4BC3-9AA9-6A917F53AFBD}"/>
          </ac:spMkLst>
        </pc:spChg>
        <pc:spChg chg="add del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4" creationId="{13722DD7-BA73-4776-93A3-94491FEF7260}"/>
          </ac:spMkLst>
        </pc:spChg>
        <pc:spChg chg="ad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19" creationId="{3E443FD7-A66B-4AA0-872D-B088B9BC5F17}"/>
          </ac:spMkLst>
        </pc:spChg>
        <pc:spChg chg="add">
          <ac:chgData name="Office 365" userId="db1ca113-f1a5-416f-9857-330c728281bb" providerId="ADAL" clId="{DFB67F94-C4A7-406B-A242-68E96FAB063C}" dt="2021-05-13T13:54:37.580" v="34" actId="26606"/>
          <ac:spMkLst>
            <pc:docMk/>
            <pc:sldMk cId="2817486499" sldId="270"/>
            <ac:spMk id="21" creationId="{C04BE0EF-3561-49B4-9A29-F283168A91C7}"/>
          </ac:spMkLst>
        </pc:spChg>
        <pc:picChg chg="add mod">
          <ac:chgData name="Office 365" userId="db1ca113-f1a5-416f-9857-330c728281bb" providerId="ADAL" clId="{DFB67F94-C4A7-406B-A242-68E96FAB063C}" dt="2021-05-13T13:54:37.580" v="34" actId="26606"/>
          <ac:picMkLst>
            <pc:docMk/>
            <pc:sldMk cId="2817486499" sldId="270"/>
            <ac:picMk id="7" creationId="{A8028A9F-1E5B-4B49-81E1-A9FD5DBD89B4}"/>
          </ac:picMkLst>
        </pc:picChg>
        <pc:picChg chg="add del">
          <ac:chgData name="Office 365" userId="db1ca113-f1a5-416f-9857-330c728281bb" providerId="ADAL" clId="{DFB67F94-C4A7-406B-A242-68E96FAB063C}" dt="2021-05-13T13:54:37.580" v="34" actId="26606"/>
          <ac:picMkLst>
            <pc:docMk/>
            <pc:sldMk cId="2817486499" sldId="270"/>
            <ac:picMk id="12" creationId="{7F487851-BFAF-46D8-A1ED-50CAD6E46F59}"/>
          </ac:picMkLst>
        </pc:picChg>
      </pc:sldChg>
      <pc:sldChg chg="addSp delSp modSp new del mod setBg">
        <pc:chgData name="Office 365" userId="db1ca113-f1a5-416f-9857-330c728281bb" providerId="ADAL" clId="{DFB67F94-C4A7-406B-A242-68E96FAB063C}" dt="2021-05-13T13:55:15.658" v="35" actId="2696"/>
        <pc:sldMkLst>
          <pc:docMk/>
          <pc:sldMk cId="224942203" sldId="271"/>
        </pc:sldMkLst>
        <pc:spChg chg="del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2" creationId="{4C748A1A-BDA3-4A72-96A8-6D0555048FFB}"/>
          </ac:spMkLst>
        </pc:spChg>
        <pc:spChg chg="del">
          <ac:chgData name="Office 365" userId="db1ca113-f1a5-416f-9857-330c728281bb" providerId="ADAL" clId="{DFB67F94-C4A7-406B-A242-68E96FAB063C}" dt="2021-05-13T13:46:52.808" v="26" actId="931"/>
          <ac:spMkLst>
            <pc:docMk/>
            <pc:sldMk cId="224942203" sldId="271"/>
            <ac:spMk id="3" creationId="{EF192E5F-E269-4EAA-9180-284E2240642D}"/>
          </ac:spMkLst>
        </pc:spChg>
        <pc:spChg chg="add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10" creationId="{B649E800-A5C8-49A0-A453-ED537DA3156A}"/>
          </ac:spMkLst>
        </pc:spChg>
        <pc:spChg chg="add">
          <ac:chgData name="Office 365" userId="db1ca113-f1a5-416f-9857-330c728281bb" providerId="ADAL" clId="{DFB67F94-C4A7-406B-A242-68E96FAB063C}" dt="2021-05-13T13:46:56.767" v="27" actId="26606"/>
          <ac:spMkLst>
            <pc:docMk/>
            <pc:sldMk cId="224942203" sldId="271"/>
            <ac:spMk id="12" creationId="{8BA67DD7-B75D-4A30-90A4-EEA9F64AF11B}"/>
          </ac:spMkLst>
        </pc:spChg>
        <pc:grpChg chg="add">
          <ac:chgData name="Office 365" userId="db1ca113-f1a5-416f-9857-330c728281bb" providerId="ADAL" clId="{DFB67F94-C4A7-406B-A242-68E96FAB063C}" dt="2021-05-13T13:46:56.767" v="27" actId="26606"/>
          <ac:grpSpMkLst>
            <pc:docMk/>
            <pc:sldMk cId="224942203" sldId="271"/>
            <ac:grpSpMk id="14" creationId="{E8C5FC48-0A3C-4D6D-A0D5-EEE93213DBBE}"/>
          </ac:grpSpMkLst>
        </pc:grpChg>
        <pc:picChg chg="add mod">
          <ac:chgData name="Office 365" userId="db1ca113-f1a5-416f-9857-330c728281bb" providerId="ADAL" clId="{DFB67F94-C4A7-406B-A242-68E96FAB063C}" dt="2021-05-13T13:46:56.767" v="27" actId="26606"/>
          <ac:picMkLst>
            <pc:docMk/>
            <pc:sldMk cId="224942203" sldId="271"/>
            <ac:picMk id="5" creationId="{4CF800D3-24F6-4DE0-85BE-118B9E05946D}"/>
          </ac:picMkLst>
        </pc:picChg>
      </pc:sldChg>
      <pc:sldChg chg="addSp delSp modSp new del mod setBg">
        <pc:chgData name="Office 365" userId="db1ca113-f1a5-416f-9857-330c728281bb" providerId="ADAL" clId="{DFB67F94-C4A7-406B-A242-68E96FAB063C}" dt="2021-05-13T14:05:04.235" v="112" actId="47"/>
        <pc:sldMkLst>
          <pc:docMk/>
          <pc:sldMk cId="3739542892" sldId="272"/>
        </pc:sldMkLst>
        <pc:spChg chg="del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2" creationId="{4151902F-0A7B-4D37-9B9E-05A4A89C9D0A}"/>
          </ac:spMkLst>
        </pc:spChg>
        <pc:spChg chg="del">
          <ac:chgData name="Office 365" userId="db1ca113-f1a5-416f-9857-330c728281bb" providerId="ADAL" clId="{DFB67F94-C4A7-406B-A242-68E96FAB063C}" dt="2021-05-13T13:51:41.435" v="29"/>
          <ac:spMkLst>
            <pc:docMk/>
            <pc:sldMk cId="3739542892" sldId="272"/>
            <ac:spMk id="3" creationId="{D74A5452-7D8F-4E24-9BD1-C4F013ABBA1E}"/>
          </ac:spMkLst>
        </pc:spChg>
        <pc:spChg chg="add del mod">
          <ac:chgData name="Office 365" userId="db1ca113-f1a5-416f-9857-330c728281bb" providerId="ADAL" clId="{DFB67F94-C4A7-406B-A242-68E96FAB063C}" dt="2021-05-13T13:59:42.426" v="67" actId="1076"/>
          <ac:spMkLst>
            <pc:docMk/>
            <pc:sldMk cId="3739542892" sldId="272"/>
            <ac:spMk id="6" creationId="{B5AAC015-AD20-41EB-833A-C28D3234D4B8}"/>
          </ac:spMkLst>
        </pc:spChg>
        <pc:spChg chg="add del mod">
          <ac:chgData name="Office 365" userId="db1ca113-f1a5-416f-9857-330c728281bb" providerId="ADAL" clId="{DFB67F94-C4A7-406B-A242-68E96FAB063C}" dt="2021-05-13T13:59:43.051" v="68"/>
          <ac:spMkLst>
            <pc:docMk/>
            <pc:sldMk cId="3739542892" sldId="272"/>
            <ac:spMk id="7" creationId="{F1C90FC9-D684-468C-AEA6-D1C7C90A7A63}"/>
          </ac:spMkLst>
        </pc:spChg>
        <pc:spChg chg="add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9" creationId="{B649E800-A5C8-49A0-A453-ED537DA3156A}"/>
          </ac:spMkLst>
        </pc:spChg>
        <pc:spChg chg="add del mod">
          <ac:chgData name="Office 365" userId="db1ca113-f1a5-416f-9857-330c728281bb" providerId="ADAL" clId="{DFB67F94-C4A7-406B-A242-68E96FAB063C}" dt="2021-05-13T13:59:41.537" v="66" actId="478"/>
          <ac:spMkLst>
            <pc:docMk/>
            <pc:sldMk cId="3739542892" sldId="272"/>
            <ac:spMk id="10" creationId="{4D6B0E36-49E4-4287-BD3C-5449DEC2C992}"/>
          </ac:spMkLst>
        </pc:spChg>
        <pc:spChg chg="add">
          <ac:chgData name="Office 365" userId="db1ca113-f1a5-416f-9857-330c728281bb" providerId="ADAL" clId="{DFB67F94-C4A7-406B-A242-68E96FAB063C}" dt="2021-05-13T13:51:44.356" v="30" actId="26606"/>
          <ac:spMkLst>
            <pc:docMk/>
            <pc:sldMk cId="3739542892" sldId="272"/>
            <ac:spMk id="11" creationId="{8BA67DD7-B75D-4A30-90A4-EEA9F64AF11B}"/>
          </ac:spMkLst>
        </pc:spChg>
        <pc:grpChg chg="add">
          <ac:chgData name="Office 365" userId="db1ca113-f1a5-416f-9857-330c728281bb" providerId="ADAL" clId="{DFB67F94-C4A7-406B-A242-68E96FAB063C}" dt="2021-05-13T13:51:44.356" v="30" actId="26606"/>
          <ac:grpSpMkLst>
            <pc:docMk/>
            <pc:sldMk cId="3739542892" sldId="272"/>
            <ac:grpSpMk id="13" creationId="{E8C5FC48-0A3C-4D6D-A0D5-EEE93213DBBE}"/>
          </ac:grpSpMkLst>
        </pc:grpChg>
        <pc:picChg chg="add del mod">
          <ac:chgData name="Office 365" userId="db1ca113-f1a5-416f-9857-330c728281bb" providerId="ADAL" clId="{DFB67F94-C4A7-406B-A242-68E96FAB063C}" dt="2021-05-13T13:51:47.333" v="31" actId="478"/>
          <ac:picMkLst>
            <pc:docMk/>
            <pc:sldMk cId="3739542892" sldId="272"/>
            <ac:picMk id="4" creationId="{68BB1629-17E8-4865-9929-1649F05CAED6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3:55:34.297" v="42" actId="26606"/>
        <pc:sldMkLst>
          <pc:docMk/>
          <pc:sldMk cId="1148307957" sldId="273"/>
        </pc:sldMkLst>
        <pc:spChg chg="mod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2" creationId="{C4B1CE7D-343A-450E-A590-D9D311F8DE35}"/>
          </ac:spMkLst>
        </pc:spChg>
        <pc:spChg chg="add del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3" creationId="{2AC2A1AC-29C2-43A5-A72C-C4664B741096}"/>
          </ac:spMkLst>
        </pc:spChg>
        <pc:spChg chg="add del">
          <ac:chgData name="Office 365" userId="db1ca113-f1a5-416f-9857-330c728281bb" providerId="ADAL" clId="{DFB67F94-C4A7-406B-A242-68E96FAB063C}" dt="2021-05-13T13:55:34.259" v="41" actId="26606"/>
          <ac:spMkLst>
            <pc:docMk/>
            <pc:sldMk cId="1148307957" sldId="273"/>
            <ac:spMk id="9" creationId="{C475749F-F487-4EFB-ABC7-C1359590EB76}"/>
          </ac:spMkLst>
        </pc:spChg>
        <pc:spChg chg="add">
          <ac:chgData name="Office 365" userId="db1ca113-f1a5-416f-9857-330c728281bb" providerId="ADAL" clId="{DFB67F94-C4A7-406B-A242-68E96FAB063C}" dt="2021-05-13T13:55:34.297" v="42" actId="26606"/>
          <ac:spMkLst>
            <pc:docMk/>
            <pc:sldMk cId="1148307957" sldId="273"/>
            <ac:spMk id="11" creationId="{D9C3AAE7-6FFD-46F5-ADEF-683A7F84C0D0}"/>
          </ac:spMkLst>
        </pc:spChg>
        <pc:picChg chg="add del">
          <ac:chgData name="Office 365" userId="db1ca113-f1a5-416f-9857-330c728281bb" providerId="ADAL" clId="{DFB67F94-C4A7-406B-A242-68E96FAB063C}" dt="2021-05-13T13:55:31.896" v="39" actId="26606"/>
          <ac:picMkLst>
            <pc:docMk/>
            <pc:sldMk cId="1148307957" sldId="273"/>
            <ac:picMk id="5" creationId="{B2FDBE07-5CD9-47CF-84FD-A2434683C93F}"/>
          </ac:picMkLst>
        </pc:picChg>
        <pc:picChg chg="add del">
          <ac:chgData name="Office 365" userId="db1ca113-f1a5-416f-9857-330c728281bb" providerId="ADAL" clId="{DFB67F94-C4A7-406B-A242-68E96FAB063C}" dt="2021-05-13T13:55:34.259" v="41" actId="26606"/>
          <ac:picMkLst>
            <pc:docMk/>
            <pc:sldMk cId="1148307957" sldId="273"/>
            <ac:picMk id="7" creationId="{7A9692A7-B736-420A-9B16-C6AF409D0E05}"/>
          </ac:picMkLst>
        </pc:picChg>
        <pc:picChg chg="add">
          <ac:chgData name="Office 365" userId="db1ca113-f1a5-416f-9857-330c728281bb" providerId="ADAL" clId="{DFB67F94-C4A7-406B-A242-68E96FAB063C}" dt="2021-05-13T13:55:34.297" v="42" actId="26606"/>
          <ac:picMkLst>
            <pc:docMk/>
            <pc:sldMk cId="1148307957" sldId="273"/>
            <ac:picMk id="12" creationId="{0150CA5D-657C-42DB-BFF4-65CA43188060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3:16.300" v="106" actId="1076"/>
        <pc:sldMkLst>
          <pc:docMk/>
          <pc:sldMk cId="3358426284" sldId="274"/>
        </pc:sldMkLst>
        <pc:spChg chg="del mod">
          <ac:chgData name="Office 365" userId="db1ca113-f1a5-416f-9857-330c728281bb" providerId="ADAL" clId="{DFB67F94-C4A7-406B-A242-68E96FAB063C}" dt="2021-05-13T13:56:28.664" v="46" actId="478"/>
          <ac:spMkLst>
            <pc:docMk/>
            <pc:sldMk cId="3358426284" sldId="274"/>
            <ac:spMk id="2" creationId="{73B91F92-547E-4475-9C73-6F3CC5C8F224}"/>
          </ac:spMkLst>
        </pc:spChg>
        <pc:spChg chg="mod ord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3" creationId="{E602C338-CCCE-4ABA-AA60-682E89DCC081}"/>
          </ac:spMkLst>
        </pc:spChg>
        <pc:spChg chg="add del">
          <ac:chgData name="Office 365" userId="db1ca113-f1a5-416f-9857-330c728281bb" providerId="ADAL" clId="{DFB67F94-C4A7-406B-A242-68E96FAB063C}" dt="2021-05-13T13:56:33.674" v="51" actId="26606"/>
          <ac:spMkLst>
            <pc:docMk/>
            <pc:sldMk cId="3358426284" sldId="274"/>
            <ac:spMk id="10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3.674" v="51" actId="26606"/>
          <ac:spMkLst>
            <pc:docMk/>
            <pc:sldMk cId="3358426284" sldId="274"/>
            <ac:spMk id="12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6:32.906" v="48" actId="26606"/>
          <ac:spMkLst>
            <pc:docMk/>
            <pc:sldMk cId="3358426284" sldId="274"/>
            <ac:spMk id="17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2.906" v="48" actId="26606"/>
          <ac:spMkLst>
            <pc:docMk/>
            <pc:sldMk cId="3358426284" sldId="274"/>
            <ac:spMk id="19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1" creationId="{EFA5A327-531A-495C-BCA7-27F04811AF4B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2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3" creationId="{09C89D1D-8C73-4FE3-BB9A-0A66D0F9C2FF}"/>
          </ac:spMkLst>
        </pc:spChg>
        <pc:spChg chg="add del">
          <ac:chgData name="Office 365" userId="db1ca113-f1a5-416f-9857-330c728281bb" providerId="ADAL" clId="{DFB67F94-C4A7-406B-A242-68E96FAB063C}" dt="2021-05-13T13:56:33.664" v="50" actId="26606"/>
          <ac:spMkLst>
            <pc:docMk/>
            <pc:sldMk cId="3358426284" sldId="274"/>
            <ac:spMk id="24" creationId="{4300F7B2-2FBB-4B65-B588-6331766027CB}"/>
          </ac:spMkLst>
        </pc:spChg>
        <pc:spChg chg="add del">
          <ac:chgData name="Office 365" userId="db1ca113-f1a5-416f-9857-330c728281bb" providerId="ADAL" clId="{DFB67F94-C4A7-406B-A242-68E96FAB063C}" dt="2021-05-13T13:56:47.589" v="53" actId="26606"/>
          <ac:spMkLst>
            <pc:docMk/>
            <pc:sldMk cId="3358426284" sldId="274"/>
            <ac:spMk id="26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6:47.589" v="53" actId="26606"/>
          <ac:spMkLst>
            <pc:docMk/>
            <pc:sldMk cId="3358426284" sldId="274"/>
            <ac:spMk id="27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8:19.718" v="61" actId="26606"/>
          <ac:spMkLst>
            <pc:docMk/>
            <pc:sldMk cId="3358426284" sldId="274"/>
            <ac:spMk id="32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8:19.718" v="61" actId="26606"/>
          <ac:spMkLst>
            <pc:docMk/>
            <pc:sldMk cId="3358426284" sldId="274"/>
            <ac:spMk id="34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39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1" creationId="{4300F7B2-2FBB-4B65-B588-6331766027CB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3" creationId="{EFA5A327-531A-495C-BCA7-27F04811AF4B}"/>
          </ac:spMkLst>
        </pc:spChg>
        <pc:spChg chg="add del">
          <ac:chgData name="Office 365" userId="db1ca113-f1a5-416f-9857-330c728281bb" providerId="ADAL" clId="{DFB67F94-C4A7-406B-A242-68E96FAB063C}" dt="2021-05-13T13:58:19.706" v="60" actId="26606"/>
          <ac:spMkLst>
            <pc:docMk/>
            <pc:sldMk cId="3358426284" sldId="274"/>
            <ac:spMk id="45" creationId="{09C89D1D-8C73-4FE3-BB9A-0A66D0F9C2FF}"/>
          </ac:spMkLst>
        </pc:spChg>
        <pc:spChg chg="add del">
          <ac:chgData name="Office 365" userId="db1ca113-f1a5-416f-9857-330c728281bb" providerId="ADAL" clId="{DFB67F94-C4A7-406B-A242-68E96FAB063C}" dt="2021-05-13T14:00:58.069" v="84" actId="26606"/>
          <ac:spMkLst>
            <pc:docMk/>
            <pc:sldMk cId="3358426284" sldId="274"/>
            <ac:spMk id="47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8.069" v="84" actId="26606"/>
          <ac:spMkLst>
            <pc:docMk/>
            <pc:sldMk cId="3358426284" sldId="274"/>
            <ac:spMk id="48" creationId="{62A38935-BB53-4DF7-A56E-48DD25B685D7}"/>
          </ac:spMkLst>
        </pc:spChg>
        <pc:spChg chg="add del">
          <ac:chgData name="Office 365" userId="db1ca113-f1a5-416f-9857-330c728281bb" providerId="ADAL" clId="{DFB67F94-C4A7-406B-A242-68E96FAB063C}" dt="2021-05-13T14:00:45.828" v="71" actId="26606"/>
          <ac:spMkLst>
            <pc:docMk/>
            <pc:sldMk cId="3358426284" sldId="274"/>
            <ac:spMk id="53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59" creationId="{BD2BFF02-DF78-4F07-B176-52514E13127D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61" creationId="{0DB06EAB-7D8C-403A-86C5-B5FD79A13650}"/>
          </ac:spMkLst>
        </pc:spChg>
        <pc:spChg chg="add del">
          <ac:chgData name="Office 365" userId="db1ca113-f1a5-416f-9857-330c728281bb" providerId="ADAL" clId="{DFB67F94-C4A7-406B-A242-68E96FAB063C}" dt="2021-05-13T14:00:49.910" v="73" actId="26606"/>
          <ac:spMkLst>
            <pc:docMk/>
            <pc:sldMk cId="3358426284" sldId="274"/>
            <ac:spMk id="62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0:49.910" v="73" actId="26606"/>
          <ac:spMkLst>
            <pc:docMk/>
            <pc:sldMk cId="3358426284" sldId="274"/>
            <ac:spMk id="63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0:50.698" v="75" actId="26606"/>
          <ac:spMkLst>
            <pc:docMk/>
            <pc:sldMk cId="3358426284" sldId="274"/>
            <ac:spMk id="66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0.698" v="75" actId="26606"/>
          <ac:spMkLst>
            <pc:docMk/>
            <pc:sldMk cId="3358426284" sldId="274"/>
            <ac:spMk id="67" creationId="{23D97D8B-CFC5-431A-AA32-93C4522A6EE6}"/>
          </ac:spMkLst>
        </pc:spChg>
        <pc:spChg chg="add del">
          <ac:chgData name="Office 365" userId="db1ca113-f1a5-416f-9857-330c728281bb" providerId="ADAL" clId="{DFB67F94-C4A7-406B-A242-68E96FAB063C}" dt="2021-05-13T14:00:52.786" v="77" actId="26606"/>
          <ac:spMkLst>
            <pc:docMk/>
            <pc:sldMk cId="3358426284" sldId="274"/>
            <ac:spMk id="71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2.786" v="77" actId="26606"/>
          <ac:spMkLst>
            <pc:docMk/>
            <pc:sldMk cId="3358426284" sldId="274"/>
            <ac:spMk id="72" creationId="{912C5E87-CB8A-4EB6-9DF9-90164F54C680}"/>
          </ac:spMkLst>
        </pc:spChg>
        <pc:spChg chg="add del">
          <ac:chgData name="Office 365" userId="db1ca113-f1a5-416f-9857-330c728281bb" providerId="ADAL" clId="{DFB67F94-C4A7-406B-A242-68E96FAB063C}" dt="2021-05-13T14:00:54.563" v="79" actId="26606"/>
          <ac:spMkLst>
            <pc:docMk/>
            <pc:sldMk cId="3358426284" sldId="274"/>
            <ac:spMk id="74" creationId="{C4E4288A-DFC8-40A2-90E5-70E851A933AD}"/>
          </ac:spMkLst>
        </pc:spChg>
        <pc:spChg chg="add del">
          <ac:chgData name="Office 365" userId="db1ca113-f1a5-416f-9857-330c728281bb" providerId="ADAL" clId="{DFB67F94-C4A7-406B-A242-68E96FAB063C}" dt="2021-05-13T14:00:55" v="81" actId="26606"/>
          <ac:spMkLst>
            <pc:docMk/>
            <pc:sldMk cId="3358426284" sldId="274"/>
            <ac:spMk id="78" creationId="{91F32EBA-ED97-466E-8CFA-8382584155D0}"/>
          </ac:spMkLst>
        </pc:spChg>
        <pc:spChg chg="add del">
          <ac:chgData name="Office 365" userId="db1ca113-f1a5-416f-9857-330c728281bb" providerId="ADAL" clId="{DFB67F94-C4A7-406B-A242-68E96FAB063C}" dt="2021-05-13T14:00:55" v="81" actId="26606"/>
          <ac:spMkLst>
            <pc:docMk/>
            <pc:sldMk cId="3358426284" sldId="274"/>
            <ac:spMk id="79" creationId="{912C5E87-CB8A-4EB6-9DF9-90164F54C680}"/>
          </ac:spMkLst>
        </pc:spChg>
        <pc:spChg chg="add del">
          <ac:chgData name="Office 365" userId="db1ca113-f1a5-416f-9857-330c728281bb" providerId="ADAL" clId="{DFB67F94-C4A7-406B-A242-68E96FAB063C}" dt="2021-05-13T14:00:58.059" v="83" actId="26606"/>
          <ac:spMkLst>
            <pc:docMk/>
            <pc:sldMk cId="3358426284" sldId="274"/>
            <ac:spMk id="81" creationId="{6EFFF4A2-EB01-4738-9824-8D9A72A51BB9}"/>
          </ac:spMkLst>
        </pc:spChg>
        <pc:spChg chg="add del">
          <ac:chgData name="Office 365" userId="db1ca113-f1a5-416f-9857-330c728281bb" providerId="ADAL" clId="{DFB67F94-C4A7-406B-A242-68E96FAB063C}" dt="2021-05-13T14:00:58.059" v="83" actId="26606"/>
          <ac:spMkLst>
            <pc:docMk/>
            <pc:sldMk cId="3358426284" sldId="274"/>
            <ac:spMk id="82" creationId="{23D97D8B-CFC5-431A-AA32-93C4522A6EE6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6" creationId="{C95B82D5-A8BB-45BF-BED8-C7B206892100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7" creationId="{296C61EC-FBF4-4216-BE67-6C864D30A01C}"/>
          </ac:spMkLst>
        </pc:spChg>
        <pc:spChg chg="add del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88" creationId="{39D6C490-0229-4573-9696-B73E5B3A9C33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3" creationId="{5AAE9118-0436-4488-AC4A-C14DF6A7B6B1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5" creationId="{1B10F861-B8F1-49C7-BD58-EAB20CEE7F93}"/>
          </ac:spMkLst>
        </pc:spChg>
        <pc:spChg chg="add del">
          <ac:chgData name="Office 365" userId="db1ca113-f1a5-416f-9857-330c728281bb" providerId="ADAL" clId="{DFB67F94-C4A7-406B-A242-68E96FAB063C}" dt="2021-05-13T14:02:50.439" v="91" actId="26606"/>
          <ac:spMkLst>
            <pc:docMk/>
            <pc:sldMk cId="3358426284" sldId="274"/>
            <ac:spMk id="97" creationId="{61F6E425-22AB-4DA2-8FAC-58ADB58EF6C3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99" creationId="{C95B82D5-A8BB-45BF-BED8-C7B206892100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100" creationId="{296C61EC-FBF4-4216-BE67-6C864D30A01C}"/>
          </ac:spMkLst>
        </pc:spChg>
        <pc:spChg chg="add del">
          <ac:chgData name="Office 365" userId="db1ca113-f1a5-416f-9857-330c728281bb" providerId="ADAL" clId="{DFB67F94-C4A7-406B-A242-68E96FAB063C}" dt="2021-05-13T14:02:51.217" v="93" actId="26606"/>
          <ac:spMkLst>
            <pc:docMk/>
            <pc:sldMk cId="3358426284" sldId="274"/>
            <ac:spMk id="101" creationId="{39D6C490-0229-4573-9696-B73E5B3A9C33}"/>
          </ac:spMkLst>
        </pc:spChg>
        <pc:spChg chg="add del">
          <ac:chgData name="Office 365" userId="db1ca113-f1a5-416f-9857-330c728281bb" providerId="ADAL" clId="{DFB67F94-C4A7-406B-A242-68E96FAB063C}" dt="2021-05-13T14:02:52.950" v="95" actId="26606"/>
          <ac:spMkLst>
            <pc:docMk/>
            <pc:sldMk cId="3358426284" sldId="274"/>
            <ac:spMk id="103" creationId="{A98BC887-4916-4227-9F48-3B078D238FAF}"/>
          </ac:spMkLst>
        </pc:spChg>
        <pc:spChg chg="add del">
          <ac:chgData name="Office 365" userId="db1ca113-f1a5-416f-9857-330c728281bb" providerId="ADAL" clId="{DFB67F94-C4A7-406B-A242-68E96FAB063C}" dt="2021-05-13T14:02:52.950" v="95" actId="26606"/>
          <ac:spMkLst>
            <pc:docMk/>
            <pc:sldMk cId="3358426284" sldId="274"/>
            <ac:spMk id="104" creationId="{1AD6DCFA-0E71-4650-A5E4-3C20E73EB6C9}"/>
          </ac:spMkLst>
        </pc:spChg>
        <pc:spChg chg="add del">
          <ac:chgData name="Office 365" userId="db1ca113-f1a5-416f-9857-330c728281bb" providerId="ADAL" clId="{DFB67F94-C4A7-406B-A242-68E96FAB063C}" dt="2021-05-13T14:02:54.229" v="97" actId="26606"/>
          <ac:spMkLst>
            <pc:docMk/>
            <pc:sldMk cId="3358426284" sldId="274"/>
            <ac:spMk id="10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2:54.229" v="97" actId="26606"/>
          <ac:spMkLst>
            <pc:docMk/>
            <pc:sldMk cId="3358426284" sldId="274"/>
            <ac:spMk id="10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2:55.725" v="99" actId="26606"/>
          <ac:spMkLst>
            <pc:docMk/>
            <pc:sldMk cId="3358426284" sldId="274"/>
            <ac:spMk id="113" creationId="{AB43E7DC-5101-4E7C-ADB5-596311F53DEA}"/>
          </ac:spMkLst>
        </pc:spChg>
        <pc:spChg chg="add del">
          <ac:chgData name="Office 365" userId="db1ca113-f1a5-416f-9857-330c728281bb" providerId="ADAL" clId="{DFB67F94-C4A7-406B-A242-68E96FAB063C}" dt="2021-05-13T14:02:55.725" v="99" actId="26606"/>
          <ac:spMkLst>
            <pc:docMk/>
            <pc:sldMk cId="3358426284" sldId="274"/>
            <ac:spMk id="114" creationId="{1B8BCA7A-6464-4C53-A572-89B2B3C2D8D4}"/>
          </ac:spMkLst>
        </pc:spChg>
        <pc:spChg chg="add del">
          <ac:chgData name="Office 365" userId="db1ca113-f1a5-416f-9857-330c728281bb" providerId="ADAL" clId="{DFB67F94-C4A7-406B-A242-68E96FAB063C}" dt="2021-05-13T14:03:02.140" v="101" actId="26606"/>
          <ac:spMkLst>
            <pc:docMk/>
            <pc:sldMk cId="3358426284" sldId="274"/>
            <ac:spMk id="11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3:02.140" v="101" actId="26606"/>
          <ac:spMkLst>
            <pc:docMk/>
            <pc:sldMk cId="3358426284" sldId="274"/>
            <ac:spMk id="117" creationId="{2F42E55F-A297-474F-AF2D-6D3A15822BCA}"/>
          </ac:spMkLst>
        </pc:spChg>
        <pc:spChg chg="add">
          <ac:chgData name="Office 365" userId="db1ca113-f1a5-416f-9857-330c728281bb" providerId="ADAL" clId="{DFB67F94-C4A7-406B-A242-68E96FAB063C}" dt="2021-05-13T14:03:02.158" v="102" actId="26606"/>
          <ac:spMkLst>
            <pc:docMk/>
            <pc:sldMk cId="3358426284" sldId="274"/>
            <ac:spMk id="123" creationId="{7E6D2D34-4BB4-460B-8844-027610FB21F5}"/>
          </ac:spMkLst>
        </pc:spChg>
        <pc:grpChg chg="add del">
          <ac:chgData name="Office 365" userId="db1ca113-f1a5-416f-9857-330c728281bb" providerId="ADAL" clId="{DFB67F94-C4A7-406B-A242-68E96FAB063C}" dt="2021-05-13T14:00:45.828" v="71" actId="26606"/>
          <ac:grpSpMkLst>
            <pc:docMk/>
            <pc:sldMk cId="3358426284" sldId="274"/>
            <ac:grpSpMk id="55" creationId="{D4469D90-62FA-49B2-981E-5305361D5A58}"/>
          </ac:grpSpMkLst>
        </pc:grpChg>
        <pc:grpChg chg="add del">
          <ac:chgData name="Office 365" userId="db1ca113-f1a5-416f-9857-330c728281bb" providerId="ADAL" clId="{DFB67F94-C4A7-406B-A242-68E96FAB063C}" dt="2021-05-13T14:00:50.698" v="75" actId="26606"/>
          <ac:grpSpMkLst>
            <pc:docMk/>
            <pc:sldMk cId="3358426284" sldId="274"/>
            <ac:grpSpMk id="57" creationId="{F91EAA54-AC0A-4AEF-ACE5-B1DD3DC8173B}"/>
          </ac:grpSpMkLst>
        </pc:grpChg>
        <pc:grpChg chg="add del">
          <ac:chgData name="Office 365" userId="db1ca113-f1a5-416f-9857-330c728281bb" providerId="ADAL" clId="{DFB67F94-C4A7-406B-A242-68E96FAB063C}" dt="2021-05-13T14:00:49.910" v="73" actId="26606"/>
          <ac:grpSpMkLst>
            <pc:docMk/>
            <pc:sldMk cId="3358426284" sldId="274"/>
            <ac:grpSpMk id="64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0:54.563" v="79" actId="26606"/>
          <ac:grpSpMkLst>
            <pc:docMk/>
            <pc:sldMk cId="3358426284" sldId="274"/>
            <ac:grpSpMk id="75" creationId="{B63C2D82-D4FA-4A37-BB01-1E7B21E4FF20}"/>
          </ac:grpSpMkLst>
        </pc:grpChg>
        <pc:grpChg chg="add del">
          <ac:chgData name="Office 365" userId="db1ca113-f1a5-416f-9857-330c728281bb" providerId="ADAL" clId="{DFB67F94-C4A7-406B-A242-68E96FAB063C}" dt="2021-05-13T14:00:58.059" v="83" actId="26606"/>
          <ac:grpSpMkLst>
            <pc:docMk/>
            <pc:sldMk cId="3358426284" sldId="274"/>
            <ac:grpSpMk id="83" creationId="{F91EAA54-AC0A-4AEF-ACE5-B1DD3DC8173B}"/>
          </ac:grpSpMkLst>
        </pc:grpChg>
        <pc:grpChg chg="add del">
          <ac:chgData name="Office 365" userId="db1ca113-f1a5-416f-9857-330c728281bb" providerId="ADAL" clId="{DFB67F94-C4A7-406B-A242-68E96FAB063C}" dt="2021-05-13T14:02:54.229" v="97" actId="26606"/>
          <ac:grpSpMkLst>
            <pc:docMk/>
            <pc:sldMk cId="3358426284" sldId="274"/>
            <ac:grpSpMk id="108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3:02.140" v="101" actId="26606"/>
          <ac:grpSpMkLst>
            <pc:docMk/>
            <pc:sldMk cId="3358426284" sldId="274"/>
            <ac:grpSpMk id="118" creationId="{972070F7-E065-4D60-8938-9FB8CDB8ACB0}"/>
          </ac:grpSpMkLst>
        </pc:grpChg>
        <pc:grpChg chg="add">
          <ac:chgData name="Office 365" userId="db1ca113-f1a5-416f-9857-330c728281bb" providerId="ADAL" clId="{DFB67F94-C4A7-406B-A242-68E96FAB063C}" dt="2021-05-13T14:03:02.158" v="102" actId="26606"/>
          <ac:grpSpMkLst>
            <pc:docMk/>
            <pc:sldMk cId="3358426284" sldId="274"/>
            <ac:grpSpMk id="124" creationId="{C5314570-9B06-4D37-8CBD-EDD67C2FA205}"/>
          </ac:grpSpMkLst>
        </pc:grpChg>
        <pc:picChg chg="add mod ord">
          <ac:chgData name="Office 365" userId="db1ca113-f1a5-416f-9857-330c728281bb" providerId="ADAL" clId="{DFB67F94-C4A7-406B-A242-68E96FAB063C}" dt="2021-05-13T14:03:16.300" v="106" actId="1076"/>
          <ac:picMkLst>
            <pc:docMk/>
            <pc:sldMk cId="3358426284" sldId="274"/>
            <ac:picMk id="4" creationId="{72DB1A5E-5FE9-40EB-9B3A-70C3C9990926}"/>
          </ac:picMkLst>
        </pc:picChg>
        <pc:picChg chg="add mod ord">
          <ac:chgData name="Office 365" userId="db1ca113-f1a5-416f-9857-330c728281bb" providerId="ADAL" clId="{DFB67F94-C4A7-406B-A242-68E96FAB063C}" dt="2021-05-13T14:03:02.158" v="102" actId="26606"/>
          <ac:picMkLst>
            <pc:docMk/>
            <pc:sldMk cId="3358426284" sldId="274"/>
            <ac:picMk id="7" creationId="{47A376B9-0458-4794-8EBB-C4592CDD45C6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5:00.945" v="111" actId="26606"/>
        <pc:sldMkLst>
          <pc:docMk/>
          <pc:sldMk cId="2476048010" sldId="275"/>
        </pc:sldMkLst>
        <pc:spChg chg="mod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2" creationId="{2EB48548-C4AB-4361-8B96-4D49786AE349}"/>
          </ac:spMkLst>
        </pc:spChg>
        <pc:spChg chg="add del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3" creationId="{55588D2C-A880-4F9B-963E-96AF72893B93}"/>
          </ac:spMkLst>
        </pc:spChg>
        <pc:spChg chg="add del">
          <ac:chgData name="Office 365" userId="db1ca113-f1a5-416f-9857-330c728281bb" providerId="ADAL" clId="{DFB67F94-C4A7-406B-A242-68E96FAB063C}" dt="2021-05-13T14:05:00.906" v="110" actId="26606"/>
          <ac:spMkLst>
            <pc:docMk/>
            <pc:sldMk cId="2476048010" sldId="275"/>
            <ac:spMk id="8" creationId="{A8DB9CD9-59B1-4D73-BC4C-98796A48EF9B}"/>
          </ac:spMkLst>
        </pc:spChg>
        <pc:spChg chg="add">
          <ac:chgData name="Office 365" userId="db1ca113-f1a5-416f-9857-330c728281bb" providerId="ADAL" clId="{DFB67F94-C4A7-406B-A242-68E96FAB063C}" dt="2021-05-13T14:05:00.945" v="111" actId="26606"/>
          <ac:spMkLst>
            <pc:docMk/>
            <pc:sldMk cId="2476048010" sldId="275"/>
            <ac:spMk id="9" creationId="{2A0E4E09-FC02-4ADC-951A-3FFA90B6FE39}"/>
          </ac:spMkLst>
        </pc:spChg>
        <pc:spChg chg="add del">
          <ac:chgData name="Office 365" userId="db1ca113-f1a5-416f-9857-330c728281bb" providerId="ADAL" clId="{DFB67F94-C4A7-406B-A242-68E96FAB063C}" dt="2021-05-13T14:05:00.906" v="110" actId="26606"/>
          <ac:spMkLst>
            <pc:docMk/>
            <pc:sldMk cId="2476048010" sldId="275"/>
            <ac:spMk id="10" creationId="{8874A6A9-41FF-4E33-AFA8-F9F81436A59E}"/>
          </ac:spMkLst>
        </pc:spChg>
        <pc:grpChg chg="add">
          <ac:chgData name="Office 365" userId="db1ca113-f1a5-416f-9857-330c728281bb" providerId="ADAL" clId="{DFB67F94-C4A7-406B-A242-68E96FAB063C}" dt="2021-05-13T14:05:00.945" v="111" actId="26606"/>
          <ac:grpSpMkLst>
            <pc:docMk/>
            <pc:sldMk cId="2476048010" sldId="275"/>
            <ac:grpSpMk id="11" creationId="{3DFB5C00-6040-4666-9765-4391ECB26F36}"/>
          </ac:grpSpMkLst>
        </pc:grpChg>
        <pc:grpChg chg="add del">
          <ac:chgData name="Office 365" userId="db1ca113-f1a5-416f-9857-330c728281bb" providerId="ADAL" clId="{DFB67F94-C4A7-406B-A242-68E96FAB063C}" dt="2021-05-13T14:05:00.906" v="110" actId="26606"/>
          <ac:grpSpMkLst>
            <pc:docMk/>
            <pc:sldMk cId="2476048010" sldId="275"/>
            <ac:grpSpMk id="12" creationId="{721D730E-1F97-4071-B143-B05E6D2599BC}"/>
          </ac:grpSpMkLst>
        </pc:grpChg>
        <pc:picChg chg="add">
          <ac:chgData name="Office 365" userId="db1ca113-f1a5-416f-9857-330c728281bb" providerId="ADAL" clId="{DFB67F94-C4A7-406B-A242-68E96FAB063C}" dt="2021-05-13T14:05:00.945" v="111" actId="26606"/>
          <ac:picMkLst>
            <pc:docMk/>
            <pc:sldMk cId="2476048010" sldId="275"/>
            <ac:picMk id="5" creationId="{58A0E28D-DE33-4DFA-A2C4-EFF1A8EF3EDE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7:38.738" v="130" actId="26606"/>
        <pc:sldMkLst>
          <pc:docMk/>
          <pc:sldMk cId="598981942" sldId="276"/>
        </pc:sldMkLst>
        <pc:spChg chg="del">
          <ac:chgData name="Office 365" userId="db1ca113-f1a5-416f-9857-330c728281bb" providerId="ADAL" clId="{DFB67F94-C4A7-406B-A242-68E96FAB063C}" dt="2021-05-13T14:06:45.640" v="115" actId="478"/>
          <ac:spMkLst>
            <pc:docMk/>
            <pc:sldMk cId="598981942" sldId="276"/>
            <ac:spMk id="2" creationId="{77B7FFA5-6C80-46B5-9959-28B17F341D80}"/>
          </ac:spMkLst>
        </pc:spChg>
        <pc:spChg chg="del">
          <ac:chgData name="Office 365" userId="db1ca113-f1a5-416f-9857-330c728281bb" providerId="ADAL" clId="{DFB67F94-C4A7-406B-A242-68E96FAB063C}" dt="2021-05-13T14:06:40.059" v="114"/>
          <ac:spMkLst>
            <pc:docMk/>
            <pc:sldMk cId="598981942" sldId="276"/>
            <ac:spMk id="3" creationId="{A921B1C7-8A61-4E86-9B22-3984B2D4D6A9}"/>
          </ac:spMkLst>
        </pc:spChg>
        <pc:spChg chg="add del">
          <ac:chgData name="Office 365" userId="db1ca113-f1a5-416f-9857-330c728281bb" providerId="ADAL" clId="{DFB67F94-C4A7-406B-A242-68E96FAB063C}" dt="2021-05-13T14:07:23.623" v="119"/>
          <ac:spMkLst>
            <pc:docMk/>
            <pc:sldMk cId="598981942" sldId="276"/>
            <ac:spMk id="8" creationId="{D3B15B9E-AE6E-4FFE-9FA6-7E4BE845234E}"/>
          </ac:spMkLst>
        </pc:spChg>
        <pc:spChg chg="add del">
          <ac:chgData name="Office 365" userId="db1ca113-f1a5-416f-9857-330c728281bb" providerId="ADAL" clId="{DFB67F94-C4A7-406B-A242-68E96FAB063C}" dt="2021-05-13T14:06:57.378" v="117" actId="26606"/>
          <ac:spMkLst>
            <pc:docMk/>
            <pc:sldMk cId="598981942" sldId="276"/>
            <ac:spMk id="9" creationId="{01D0AF59-99C3-4251-AB9A-C966C6AD4400}"/>
          </ac:spMkLst>
        </pc:spChg>
        <pc:spChg chg="add del">
          <ac:chgData name="Office 365" userId="db1ca113-f1a5-416f-9857-330c728281bb" providerId="ADAL" clId="{DFB67F94-C4A7-406B-A242-68E96FAB063C}" dt="2021-05-13T14:06:57.378" v="117" actId="26606"/>
          <ac:spMkLst>
            <pc:docMk/>
            <pc:sldMk cId="598981942" sldId="276"/>
            <ac:spMk id="11" creationId="{1855405F-37A2-4869-9154-F8BE3BECE6C3}"/>
          </ac:spMkLst>
        </pc:spChg>
        <pc:spChg chg="add del">
          <ac:chgData name="Office 365" userId="db1ca113-f1a5-416f-9857-330c728281bb" providerId="ADAL" clId="{DFB67F94-C4A7-406B-A242-68E96FAB063C}" dt="2021-05-13T14:07:30.974" v="128" actId="26606"/>
          <ac:spMkLst>
            <pc:docMk/>
            <pc:sldMk cId="598981942" sldId="276"/>
            <ac:spMk id="18" creationId="{FFD44BAB-2F3A-4B95-B9D3-E5B819787FF3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2" creationId="{033E87D5-CB92-400E-B6DC-87025187A246}"/>
          </ac:spMkLst>
        </pc:spChg>
        <pc:spChg chg="add del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23" creationId="{A9F529C3-C941-49FD-8C67-82F134F64BDB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5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7:27.995" v="121" actId="26606"/>
          <ac:spMkLst>
            <pc:docMk/>
            <pc:sldMk cId="598981942" sldId="276"/>
            <ac:spMk id="2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7:28.622" v="123" actId="26606"/>
          <ac:spMkLst>
            <pc:docMk/>
            <pc:sldMk cId="598981942" sldId="276"/>
            <ac:spMk id="38" creationId="{6B92FAF7-0AD3-4B47-9111-D0E9CD79E247}"/>
          </ac:spMkLst>
        </pc:spChg>
        <pc:spChg chg="add del">
          <ac:chgData name="Office 365" userId="db1ca113-f1a5-416f-9857-330c728281bb" providerId="ADAL" clId="{DFB67F94-C4A7-406B-A242-68E96FAB063C}" dt="2021-05-13T14:07:28.622" v="123" actId="26606"/>
          <ac:spMkLst>
            <pc:docMk/>
            <pc:sldMk cId="598981942" sldId="276"/>
            <ac:spMk id="44" creationId="{1BCE023C-DE8D-48B3-B756-D138806B5366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6" creationId="{04695F26-39DB-450E-B464-9C76CD233B36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7" creationId="{2F42E55F-A297-474F-AF2D-6D3A15822BCA}"/>
          </ac:spMkLst>
        </pc:spChg>
        <pc:spChg chg="add del">
          <ac:chgData name="Office 365" userId="db1ca113-f1a5-416f-9857-330c728281bb" providerId="ADAL" clId="{DFB67F94-C4A7-406B-A242-68E96FAB063C}" dt="2021-05-13T14:07:30.365" v="125" actId="26606"/>
          <ac:spMkLst>
            <pc:docMk/>
            <pc:sldMk cId="598981942" sldId="276"/>
            <ac:spMk id="49" creationId="{033E87D5-CB92-400E-B6DC-87025187A246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1" creationId="{37C8EA5A-5FBF-4CB3-B6A4-26AB47C706A9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2" creationId="{5AAE9118-0436-4488-AC4A-C14DF6A7B6B1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3" creationId="{1B10F861-B8F1-49C7-BD58-EAB20CEE7F93}"/>
          </ac:spMkLst>
        </pc:spChg>
        <pc:spChg chg="add del">
          <ac:chgData name="Office 365" userId="db1ca113-f1a5-416f-9857-330c728281bb" providerId="ADAL" clId="{DFB67F94-C4A7-406B-A242-68E96FAB063C}" dt="2021-05-13T14:07:30.962" v="127" actId="26606"/>
          <ac:spMkLst>
            <pc:docMk/>
            <pc:sldMk cId="598981942" sldId="276"/>
            <ac:spMk id="54" creationId="{61F6E425-22AB-4DA2-8FAC-58ADB58EF6C3}"/>
          </ac:spMkLst>
        </pc:spChg>
        <pc:spChg chg="add del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56" creationId="{20586029-32A0-47E5-9AEC-AE3ABA6B94D0}"/>
          </ac:spMkLst>
        </pc:spChg>
        <pc:spChg chg="add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62" creationId="{A9F529C3-C941-49FD-8C67-82F134F64BDB}"/>
          </ac:spMkLst>
        </pc:spChg>
        <pc:spChg chg="add">
          <ac:chgData name="Office 365" userId="db1ca113-f1a5-416f-9857-330c728281bb" providerId="ADAL" clId="{DFB67F94-C4A7-406B-A242-68E96FAB063C}" dt="2021-05-13T14:07:38.738" v="130" actId="26606"/>
          <ac:spMkLst>
            <pc:docMk/>
            <pc:sldMk cId="598981942" sldId="276"/>
            <ac:spMk id="64" creationId="{20586029-32A0-47E5-9AEC-AE3ABA6B94D0}"/>
          </ac:spMkLst>
        </pc:spChg>
        <pc:grpChg chg="add del">
          <ac:chgData name="Office 365" userId="db1ca113-f1a5-416f-9857-330c728281bb" providerId="ADAL" clId="{DFB67F94-C4A7-406B-A242-68E96FAB063C}" dt="2021-05-13T14:07:30.974" v="128" actId="26606"/>
          <ac:grpSpMkLst>
            <pc:docMk/>
            <pc:sldMk cId="598981942" sldId="276"/>
            <ac:grpSpMk id="13" creationId="{5C6AE2F4-5A2E-4357-A1D8-6142F9BDC8E3}"/>
          </ac:grpSpMkLst>
        </pc:grpChg>
        <pc:grpChg chg="add del">
          <ac:chgData name="Office 365" userId="db1ca113-f1a5-416f-9857-330c728281bb" providerId="ADAL" clId="{DFB67F94-C4A7-406B-A242-68E96FAB063C}" dt="2021-05-13T14:07:27.995" v="121" actId="26606"/>
          <ac:grpSpMkLst>
            <pc:docMk/>
            <pc:sldMk cId="598981942" sldId="276"/>
            <ac:grpSpMk id="29" creationId="{972070F7-E065-4D60-8938-9FB8CDB8ACB0}"/>
          </ac:grpSpMkLst>
        </pc:grpChg>
        <pc:grpChg chg="add del">
          <ac:chgData name="Office 365" userId="db1ca113-f1a5-416f-9857-330c728281bb" providerId="ADAL" clId="{DFB67F94-C4A7-406B-A242-68E96FAB063C}" dt="2021-05-13T14:07:28.622" v="123" actId="26606"/>
          <ac:grpSpMkLst>
            <pc:docMk/>
            <pc:sldMk cId="598981942" sldId="276"/>
            <ac:grpSpMk id="39" creationId="{D6A77139-BADB-4B2C-BD41-B67A4D37D758}"/>
          </ac:grpSpMkLst>
        </pc:grpChg>
        <pc:grpChg chg="add del">
          <ac:chgData name="Office 365" userId="db1ca113-f1a5-416f-9857-330c728281bb" providerId="ADAL" clId="{DFB67F94-C4A7-406B-A242-68E96FAB063C}" dt="2021-05-13T14:07:28.622" v="123" actId="26606"/>
          <ac:grpSpMkLst>
            <pc:docMk/>
            <pc:sldMk cId="598981942" sldId="276"/>
            <ac:grpSpMk id="43" creationId="{2786ABD8-AB9F-46F2-A7D9-36F1F7338CF9}"/>
          </ac:grpSpMkLst>
        </pc:grpChg>
        <pc:grpChg chg="add del">
          <ac:chgData name="Office 365" userId="db1ca113-f1a5-416f-9857-330c728281bb" providerId="ADAL" clId="{DFB67F94-C4A7-406B-A242-68E96FAB063C}" dt="2021-05-13T14:07:30.365" v="125" actId="26606"/>
          <ac:grpSpMkLst>
            <pc:docMk/>
            <pc:sldMk cId="598981942" sldId="276"/>
            <ac:grpSpMk id="48" creationId="{972070F7-E065-4D60-8938-9FB8CDB8ACB0}"/>
          </ac:grpSpMkLst>
        </pc:grpChg>
        <pc:picChg chg="add mod">
          <ac:chgData name="Office 365" userId="db1ca113-f1a5-416f-9857-330c728281bb" providerId="ADAL" clId="{DFB67F94-C4A7-406B-A242-68E96FAB063C}" dt="2021-05-13T14:07:38.738" v="130" actId="26606"/>
          <ac:picMkLst>
            <pc:docMk/>
            <pc:sldMk cId="598981942" sldId="276"/>
            <ac:picMk id="4" creationId="{DC023298-6921-4724-A974-A8AD39060684}"/>
          </ac:picMkLst>
        </pc:picChg>
        <pc:picChg chg="add mod ord">
          <ac:chgData name="Office 365" userId="db1ca113-f1a5-416f-9857-330c728281bb" providerId="ADAL" clId="{DFB67F94-C4A7-406B-A242-68E96FAB063C}" dt="2021-05-13T14:07:30.974" v="128" actId="26606"/>
          <ac:picMkLst>
            <pc:docMk/>
            <pc:sldMk cId="598981942" sldId="276"/>
            <ac:picMk id="7" creationId="{AA8F084F-BBEA-4685-B2F7-7AEF219E9031}"/>
          </ac:picMkLst>
        </pc:picChg>
        <pc:cxnChg chg="add del">
          <ac:chgData name="Office 365" userId="db1ca113-f1a5-416f-9857-330c728281bb" providerId="ADAL" clId="{DFB67F94-C4A7-406B-A242-68E96FAB063C}" dt="2021-05-13T14:07:38.738" v="130" actId="26606"/>
          <ac:cxnSpMkLst>
            <pc:docMk/>
            <pc:sldMk cId="598981942" sldId="276"/>
            <ac:cxnSpMk id="57" creationId="{8C730EAB-A532-4295-A302-FB4B90DB9F5E}"/>
          </ac:cxnSpMkLst>
        </pc:cxnChg>
        <pc:cxnChg chg="add">
          <ac:chgData name="Office 365" userId="db1ca113-f1a5-416f-9857-330c728281bb" providerId="ADAL" clId="{DFB67F94-C4A7-406B-A242-68E96FAB063C}" dt="2021-05-13T14:07:38.738" v="130" actId="26606"/>
          <ac:cxnSpMkLst>
            <pc:docMk/>
            <pc:sldMk cId="598981942" sldId="276"/>
            <ac:cxnSpMk id="66" creationId="{8C730EAB-A532-4295-A302-FB4B90DB9F5E}"/>
          </ac:cxnSpMkLst>
        </pc:cxnChg>
      </pc:sldChg>
      <pc:sldChg chg="addSp delSp modSp new mod setBg">
        <pc:chgData name="Office 365" userId="db1ca113-f1a5-416f-9857-330c728281bb" providerId="ADAL" clId="{DFB67F94-C4A7-406B-A242-68E96FAB063C}" dt="2021-05-13T14:08:32.248" v="135" actId="26606"/>
        <pc:sldMkLst>
          <pc:docMk/>
          <pc:sldMk cId="3409329775" sldId="277"/>
        </pc:sldMkLst>
        <pc:spChg chg="mod">
          <ac:chgData name="Office 365" userId="db1ca113-f1a5-416f-9857-330c728281bb" providerId="ADAL" clId="{DFB67F94-C4A7-406B-A242-68E96FAB063C}" dt="2021-05-13T14:08:32.248" v="135" actId="26606"/>
          <ac:spMkLst>
            <pc:docMk/>
            <pc:sldMk cId="3409329775" sldId="277"/>
            <ac:spMk id="2" creationId="{12B7B2F2-1543-419F-A844-07BA34FC5BDD}"/>
          </ac:spMkLst>
        </pc:spChg>
        <pc:spChg chg="del">
          <ac:chgData name="Office 365" userId="db1ca113-f1a5-416f-9857-330c728281bb" providerId="ADAL" clId="{DFB67F94-C4A7-406B-A242-68E96FAB063C}" dt="2021-05-13T14:08:27.692" v="134"/>
          <ac:spMkLst>
            <pc:docMk/>
            <pc:sldMk cId="3409329775" sldId="277"/>
            <ac:spMk id="3" creationId="{6EAE90B3-573D-4F6A-90C8-81FAB02B1549}"/>
          </ac:spMkLst>
        </pc:spChg>
        <pc:spChg chg="add">
          <ac:chgData name="Office 365" userId="db1ca113-f1a5-416f-9857-330c728281bb" providerId="ADAL" clId="{DFB67F94-C4A7-406B-A242-68E96FAB063C}" dt="2021-05-13T14:08:32.248" v="135" actId="26606"/>
          <ac:spMkLst>
            <pc:docMk/>
            <pc:sldMk cId="3409329775" sldId="277"/>
            <ac:spMk id="9" creationId="{D12DDE76-C203-4047-9998-63900085B5E8}"/>
          </ac:spMkLst>
        </pc:spChg>
        <pc:picChg chg="add mod">
          <ac:chgData name="Office 365" userId="db1ca113-f1a5-416f-9857-330c728281bb" providerId="ADAL" clId="{DFB67F94-C4A7-406B-A242-68E96FAB063C}" dt="2021-05-13T14:08:32.248" v="135" actId="26606"/>
          <ac:picMkLst>
            <pc:docMk/>
            <pc:sldMk cId="3409329775" sldId="277"/>
            <ac:picMk id="4" creationId="{8234CC34-0FFC-4DE6-8A2D-49CB95328C8E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3T14:09:11.002" v="139" actId="26606"/>
        <pc:sldMkLst>
          <pc:docMk/>
          <pc:sldMk cId="3572220595" sldId="278"/>
        </pc:sldMkLst>
        <pc:spChg chg="mod">
          <ac:chgData name="Office 365" userId="db1ca113-f1a5-416f-9857-330c728281bb" providerId="ADAL" clId="{DFB67F94-C4A7-406B-A242-68E96FAB063C}" dt="2021-05-13T14:09:11.002" v="139" actId="26606"/>
          <ac:spMkLst>
            <pc:docMk/>
            <pc:sldMk cId="3572220595" sldId="278"/>
            <ac:spMk id="2" creationId="{194A35BF-0666-43B2-ABC6-E29C95B0CB48}"/>
          </ac:spMkLst>
        </pc:spChg>
        <pc:spChg chg="del">
          <ac:chgData name="Office 365" userId="db1ca113-f1a5-416f-9857-330c728281bb" providerId="ADAL" clId="{DFB67F94-C4A7-406B-A242-68E96FAB063C}" dt="2021-05-13T14:09:08.349" v="138"/>
          <ac:spMkLst>
            <pc:docMk/>
            <pc:sldMk cId="3572220595" sldId="278"/>
            <ac:spMk id="3" creationId="{1A78324C-97CB-4FB6-B341-7F4E05A12778}"/>
          </ac:spMkLst>
        </pc:spChg>
        <pc:spChg chg="add">
          <ac:chgData name="Office 365" userId="db1ca113-f1a5-416f-9857-330c728281bb" providerId="ADAL" clId="{DFB67F94-C4A7-406B-A242-68E96FAB063C}" dt="2021-05-13T14:09:11.002" v="139" actId="26606"/>
          <ac:spMkLst>
            <pc:docMk/>
            <pc:sldMk cId="3572220595" sldId="278"/>
            <ac:spMk id="9" creationId="{D12DDE76-C203-4047-9998-63900085B5E8}"/>
          </ac:spMkLst>
        </pc:spChg>
        <pc:picChg chg="add mod">
          <ac:chgData name="Office 365" userId="db1ca113-f1a5-416f-9857-330c728281bb" providerId="ADAL" clId="{DFB67F94-C4A7-406B-A242-68E96FAB063C}" dt="2021-05-13T14:09:11.002" v="139" actId="26606"/>
          <ac:picMkLst>
            <pc:docMk/>
            <pc:sldMk cId="3572220595" sldId="278"/>
            <ac:picMk id="4" creationId="{69A13413-91D7-46EA-99D1-0942EDB42EB4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6T06:29:13.283" v="146" actId="26606"/>
        <pc:sldMkLst>
          <pc:docMk/>
          <pc:sldMk cId="1183566624" sldId="279"/>
        </pc:sldMkLst>
        <pc:spChg chg="mo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2" creationId="{DC6A5AE8-1FC5-48EC-A019-E8F526B2056F}"/>
          </ac:spMkLst>
        </pc:spChg>
        <pc:spChg chg="del">
          <ac:chgData name="Office 365" userId="db1ca113-f1a5-416f-9857-330c728281bb" providerId="ADAL" clId="{DFB67F94-C4A7-406B-A242-68E96FAB063C}" dt="2021-05-16T06:28:55.163" v="143"/>
          <ac:spMkLst>
            <pc:docMk/>
            <pc:sldMk cId="1183566624" sldId="279"/>
            <ac:spMk id="3" creationId="{8BBB0E6C-CB6A-49C0-A08E-E8049DDB462A}"/>
          </ac:spMkLst>
        </pc:spChg>
        <pc:spChg chg="add del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9" creationId="{D12DDE76-C203-4047-9998-63900085B5E8}"/>
          </ac:spMkLst>
        </pc:spChg>
        <pc:spChg chg="ad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14" creationId="{A8384FB5-9ADC-4DDC-881B-597D56F5B15D}"/>
          </ac:spMkLst>
        </pc:spChg>
        <pc:spChg chg="ad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16" creationId="{91E5A9A7-95C6-4F4F-B00E-C82E07FE62EF}"/>
          </ac:spMkLst>
        </pc:spChg>
        <pc:spChg chg="ad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18" creationId="{D07DD2DE-F619-49DD-B5E7-03A290FF4ED1}"/>
          </ac:spMkLst>
        </pc:spChg>
        <pc:spChg chg="ad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20" creationId="{85149191-5F60-4A28-AAFF-039F96B0F3EC}"/>
          </ac:spMkLst>
        </pc:spChg>
        <pc:spChg chg="add">
          <ac:chgData name="Office 365" userId="db1ca113-f1a5-416f-9857-330c728281bb" providerId="ADAL" clId="{DFB67F94-C4A7-406B-A242-68E96FAB063C}" dt="2021-05-16T06:29:13.283" v="146" actId="26606"/>
          <ac:spMkLst>
            <pc:docMk/>
            <pc:sldMk cId="1183566624" sldId="279"/>
            <ac:spMk id="22" creationId="{F8260ED5-17F7-4158-B241-D51DD4CF1B7E}"/>
          </ac:spMkLst>
        </pc:spChg>
        <pc:picChg chg="add mod">
          <ac:chgData name="Office 365" userId="db1ca113-f1a5-416f-9857-330c728281bb" providerId="ADAL" clId="{DFB67F94-C4A7-406B-A242-68E96FAB063C}" dt="2021-05-16T06:29:13.283" v="146" actId="26606"/>
          <ac:picMkLst>
            <pc:docMk/>
            <pc:sldMk cId="1183566624" sldId="279"/>
            <ac:picMk id="4" creationId="{D900E97D-6C28-4DC6-9929-878178CF10CA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6T06:40:51.546" v="206" actId="313"/>
        <pc:sldMkLst>
          <pc:docMk/>
          <pc:sldMk cId="2439628554" sldId="280"/>
        </pc:sldMkLst>
        <pc:spChg chg="mo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2" creationId="{A777986F-BC73-47A0-97DD-9737DCEC724D}"/>
          </ac:spMkLst>
        </pc:spChg>
        <pc:spChg chg="del">
          <ac:chgData name="Office 365" userId="db1ca113-f1a5-416f-9857-330c728281bb" providerId="ADAL" clId="{DFB67F94-C4A7-406B-A242-68E96FAB063C}" dt="2021-05-16T06:30:06.463" v="148"/>
          <ac:spMkLst>
            <pc:docMk/>
            <pc:sldMk cId="2439628554" sldId="280"/>
            <ac:spMk id="3" creationId="{E79BA41E-65FF-46DA-8319-EEC0D61ACEBC}"/>
          </ac:spMkLst>
        </pc:spChg>
        <pc:spChg chg="add mod">
          <ac:chgData name="Office 365" userId="db1ca113-f1a5-416f-9857-330c728281bb" providerId="ADAL" clId="{DFB67F94-C4A7-406B-A242-68E96FAB063C}" dt="2021-05-16T06:40:51.546" v="206" actId="313"/>
          <ac:spMkLst>
            <pc:docMk/>
            <pc:sldMk cId="2439628554" sldId="280"/>
            <ac:spMk id="6" creationId="{9A325FB9-F978-4F83-9877-EC9BF3B08673}"/>
          </ac:spMkLst>
        </pc:spChg>
        <pc:spChg chg="ad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11" creationId="{1B15ED52-F352-441B-82BF-E0EA34836D08}"/>
          </ac:spMkLst>
        </pc:spChg>
        <pc:spChg chg="ad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13" creationId="{3B2E3793-BFE6-45A2-9B7B-E18844431C99}"/>
          </ac:spMkLst>
        </pc:spChg>
        <pc:spChg chg="ad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15" creationId="{BC4C4868-CB8F-4AF9-9CDB-8108F2C19B67}"/>
          </ac:spMkLst>
        </pc:spChg>
        <pc:spChg chg="ad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17" creationId="{375E0459-6403-40CD-989D-56A4407CA12E}"/>
          </ac:spMkLst>
        </pc:spChg>
        <pc:spChg chg="add">
          <ac:chgData name="Office 365" userId="db1ca113-f1a5-416f-9857-330c728281bb" providerId="ADAL" clId="{DFB67F94-C4A7-406B-A242-68E96FAB063C}" dt="2021-05-16T06:30:54.196" v="167" actId="26606"/>
          <ac:spMkLst>
            <pc:docMk/>
            <pc:sldMk cId="2439628554" sldId="280"/>
            <ac:spMk id="19" creationId="{53E5B1A8-3AC9-4BD1-9BBC-78CA94F2D1BA}"/>
          </ac:spMkLst>
        </pc:spChg>
        <pc:picChg chg="add del mod">
          <ac:chgData name="Office 365" userId="db1ca113-f1a5-416f-9857-330c728281bb" providerId="ADAL" clId="{DFB67F94-C4A7-406B-A242-68E96FAB063C}" dt="2021-05-16T06:30:08.489" v="149" actId="478"/>
          <ac:picMkLst>
            <pc:docMk/>
            <pc:sldMk cId="2439628554" sldId="280"/>
            <ac:picMk id="4" creationId="{A5213DCB-981F-4EA0-B6D6-FE1FF89D8D8B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6T06:31:33.811" v="171" actId="27614"/>
        <pc:sldMkLst>
          <pc:docMk/>
          <pc:sldMk cId="3986583825" sldId="281"/>
        </pc:sldMkLst>
        <pc:spChg chg="del">
          <ac:chgData name="Office 365" userId="db1ca113-f1a5-416f-9857-330c728281bb" providerId="ADAL" clId="{DFB67F94-C4A7-406B-A242-68E96FAB063C}" dt="2021-05-16T06:31:31.216" v="170" actId="26606"/>
          <ac:spMkLst>
            <pc:docMk/>
            <pc:sldMk cId="3986583825" sldId="281"/>
            <ac:spMk id="2" creationId="{CBB1019F-423D-4C87-BE0D-ABE744704C84}"/>
          </ac:spMkLst>
        </pc:spChg>
        <pc:spChg chg="del">
          <ac:chgData name="Office 365" userId="db1ca113-f1a5-416f-9857-330c728281bb" providerId="ADAL" clId="{DFB67F94-C4A7-406B-A242-68E96FAB063C}" dt="2021-05-16T06:31:29.760" v="169"/>
          <ac:spMkLst>
            <pc:docMk/>
            <pc:sldMk cId="3986583825" sldId="281"/>
            <ac:spMk id="3" creationId="{553BC17B-A74C-4FD3-929F-CCF33A2EE5A4}"/>
          </ac:spMkLst>
        </pc:spChg>
        <pc:spChg chg="add">
          <ac:chgData name="Office 365" userId="db1ca113-f1a5-416f-9857-330c728281bb" providerId="ADAL" clId="{DFB67F94-C4A7-406B-A242-68E96FAB063C}" dt="2021-05-16T06:31:31.216" v="170" actId="26606"/>
          <ac:spMkLst>
            <pc:docMk/>
            <pc:sldMk cId="3986583825" sldId="281"/>
            <ac:spMk id="9" creationId="{AB8C311F-7253-4AED-9701-7FC0708C41C7}"/>
          </ac:spMkLst>
        </pc:spChg>
        <pc:spChg chg="add">
          <ac:chgData name="Office 365" userId="db1ca113-f1a5-416f-9857-330c728281bb" providerId="ADAL" clId="{DFB67F94-C4A7-406B-A242-68E96FAB063C}" dt="2021-05-16T06:31:31.216" v="170" actId="26606"/>
          <ac:spMkLst>
            <pc:docMk/>
            <pc:sldMk cId="3986583825" sldId="281"/>
            <ac:spMk id="11" creationId="{E2384209-CB15-4CDF-9D31-C44FD9A3F20D}"/>
          </ac:spMkLst>
        </pc:spChg>
        <pc:spChg chg="add">
          <ac:chgData name="Office 365" userId="db1ca113-f1a5-416f-9857-330c728281bb" providerId="ADAL" clId="{DFB67F94-C4A7-406B-A242-68E96FAB063C}" dt="2021-05-16T06:31:31.216" v="170" actId="26606"/>
          <ac:spMkLst>
            <pc:docMk/>
            <pc:sldMk cId="3986583825" sldId="281"/>
            <ac:spMk id="13" creationId="{2633B3B5-CC90-43F0-8714-D31D1F3F0209}"/>
          </ac:spMkLst>
        </pc:spChg>
        <pc:spChg chg="add">
          <ac:chgData name="Office 365" userId="db1ca113-f1a5-416f-9857-330c728281bb" providerId="ADAL" clId="{DFB67F94-C4A7-406B-A242-68E96FAB063C}" dt="2021-05-16T06:31:31.216" v="170" actId="26606"/>
          <ac:spMkLst>
            <pc:docMk/>
            <pc:sldMk cId="3986583825" sldId="281"/>
            <ac:spMk id="15" creationId="{A8D57A06-A426-446D-B02C-A2DC6B62E45E}"/>
          </ac:spMkLst>
        </pc:spChg>
        <pc:picChg chg="add mod">
          <ac:chgData name="Office 365" userId="db1ca113-f1a5-416f-9857-330c728281bb" providerId="ADAL" clId="{DFB67F94-C4A7-406B-A242-68E96FAB063C}" dt="2021-05-16T06:31:33.811" v="171" actId="27614"/>
          <ac:picMkLst>
            <pc:docMk/>
            <pc:sldMk cId="3986583825" sldId="281"/>
            <ac:picMk id="4" creationId="{97EC3D3C-2F94-4A5C-893A-F23DDC985095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6T06:33:04.956" v="186" actId="26606"/>
        <pc:sldMkLst>
          <pc:docMk/>
          <pc:sldMk cId="151588537" sldId="282"/>
        </pc:sldMkLst>
        <pc:spChg chg="add del">
          <ac:chgData name="Office 365" userId="db1ca113-f1a5-416f-9857-330c728281bb" providerId="ADAL" clId="{DFB67F94-C4A7-406B-A242-68E96FAB063C}" dt="2021-05-16T06:33:04.956" v="186" actId="26606"/>
          <ac:spMkLst>
            <pc:docMk/>
            <pc:sldMk cId="151588537" sldId="282"/>
            <ac:spMk id="2" creationId="{1A6D1D35-FADD-4C33-A156-395251B7A3B9}"/>
          </ac:spMkLst>
        </pc:spChg>
        <pc:spChg chg="add del">
          <ac:chgData name="Office 365" userId="db1ca113-f1a5-416f-9857-330c728281bb" providerId="ADAL" clId="{DFB67F94-C4A7-406B-A242-68E96FAB063C}" dt="2021-05-16T06:32:12.306" v="175" actId="3680"/>
          <ac:spMkLst>
            <pc:docMk/>
            <pc:sldMk cId="151588537" sldId="282"/>
            <ac:spMk id="3" creationId="{C90806F7-9F20-4D42-85EC-0C98B57DB6EC}"/>
          </ac:spMkLst>
        </pc:spChg>
        <pc:spChg chg="add del mod">
          <ac:chgData name="Office 365" userId="db1ca113-f1a5-416f-9857-330c728281bb" providerId="ADAL" clId="{DFB67F94-C4A7-406B-A242-68E96FAB063C}" dt="2021-05-16T06:32:51.985" v="179"/>
          <ac:spMkLst>
            <pc:docMk/>
            <pc:sldMk cId="151588537" sldId="282"/>
            <ac:spMk id="7" creationId="{A15965F2-8C82-4522-9353-D545B0D1D622}"/>
          </ac:spMkLst>
        </pc:spChg>
        <pc:spChg chg="add del">
          <ac:chgData name="Office 365" userId="db1ca113-f1a5-416f-9857-330c728281bb" providerId="ADAL" clId="{DFB67F94-C4A7-406B-A242-68E96FAB063C}" dt="2021-05-16T06:33:01.453" v="183" actId="26606"/>
          <ac:spMkLst>
            <pc:docMk/>
            <pc:sldMk cId="151588537" sldId="282"/>
            <ac:spMk id="12" creationId="{9552CEE9-219A-4F1E-B4B6-CC0357F0B3BF}"/>
          </ac:spMkLst>
        </pc:spChg>
        <pc:spChg chg="add del">
          <ac:chgData name="Office 365" userId="db1ca113-f1a5-416f-9857-330c728281bb" providerId="ADAL" clId="{DFB67F94-C4A7-406B-A242-68E96FAB063C}" dt="2021-05-16T06:32:59.670" v="181" actId="26606"/>
          <ac:spMkLst>
            <pc:docMk/>
            <pc:sldMk cId="151588537" sldId="282"/>
            <ac:spMk id="13" creationId="{42A4FC2C-047E-45A5-965D-8E1E3BF09BC6}"/>
          </ac:spMkLst>
        </pc:spChg>
        <pc:spChg chg="add del">
          <ac:chgData name="Office 365" userId="db1ca113-f1a5-416f-9857-330c728281bb" providerId="ADAL" clId="{DFB67F94-C4A7-406B-A242-68E96FAB063C}" dt="2021-05-16T06:33:01.453" v="183" actId="26606"/>
          <ac:spMkLst>
            <pc:docMk/>
            <pc:sldMk cId="151588537" sldId="282"/>
            <ac:spMk id="15" creationId="{3AFE8227-C443-417B-BA91-520EB1EF4559}"/>
          </ac:spMkLst>
        </pc:spChg>
        <pc:spChg chg="add del">
          <ac:chgData name="Office 365" userId="db1ca113-f1a5-416f-9857-330c728281bb" providerId="ADAL" clId="{DFB67F94-C4A7-406B-A242-68E96FAB063C}" dt="2021-05-16T06:33:01.453" v="183" actId="26606"/>
          <ac:spMkLst>
            <pc:docMk/>
            <pc:sldMk cId="151588537" sldId="282"/>
            <ac:spMk id="16" creationId="{1A6D1D35-FADD-4C33-A156-395251B7A3B9}"/>
          </ac:spMkLst>
        </pc:spChg>
        <pc:spChg chg="add del">
          <ac:chgData name="Office 365" userId="db1ca113-f1a5-416f-9857-330c728281bb" providerId="ADAL" clId="{DFB67F94-C4A7-406B-A242-68E96FAB063C}" dt="2021-05-16T06:33:01.453" v="183" actId="26606"/>
          <ac:spMkLst>
            <pc:docMk/>
            <pc:sldMk cId="151588537" sldId="282"/>
            <ac:spMk id="17" creationId="{907741FC-B544-4A6E-B831-6789D042333D}"/>
          </ac:spMkLst>
        </pc:spChg>
        <pc:spChg chg="add del">
          <ac:chgData name="Office 365" userId="db1ca113-f1a5-416f-9857-330c728281bb" providerId="ADAL" clId="{DFB67F94-C4A7-406B-A242-68E96FAB063C}" dt="2021-05-16T06:33:01.453" v="183" actId="26606"/>
          <ac:spMkLst>
            <pc:docMk/>
            <pc:sldMk cId="151588537" sldId="282"/>
            <ac:spMk id="19" creationId="{3F0BE7ED-7814-4273-B18A-F26CC0380380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1" creationId="{375E0459-6403-40CD-989D-56A4407CA12E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2" creationId="{1B15ED52-F352-441B-82BF-E0EA34836D08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3" creationId="{53E5B1A8-3AC9-4BD1-9BBC-78CA94F2D1BA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4" creationId="{3B2E3793-BFE6-45A2-9B7B-E18844431C99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5" creationId="{BC4C4868-CB8F-4AF9-9CDB-8108F2C19B67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6" creationId="{1A6D1D35-FADD-4C33-A156-395251B7A3B9}"/>
          </ac:spMkLst>
        </pc:spChg>
        <pc:spChg chg="add del">
          <ac:chgData name="Office 365" userId="db1ca113-f1a5-416f-9857-330c728281bb" providerId="ADAL" clId="{DFB67F94-C4A7-406B-A242-68E96FAB063C}" dt="2021-05-16T06:33:04.949" v="185" actId="26606"/>
          <ac:spMkLst>
            <pc:docMk/>
            <pc:sldMk cId="151588537" sldId="282"/>
            <ac:spMk id="27" creationId="{64112325-FB99-4681-B2B8-EDACFC8B0BC4}"/>
          </ac:spMkLst>
        </pc:spChg>
        <pc:spChg chg="add">
          <ac:chgData name="Office 365" userId="db1ca113-f1a5-416f-9857-330c728281bb" providerId="ADAL" clId="{DFB67F94-C4A7-406B-A242-68E96FAB063C}" dt="2021-05-16T06:33:04.956" v="186" actId="26606"/>
          <ac:spMkLst>
            <pc:docMk/>
            <pc:sldMk cId="151588537" sldId="282"/>
            <ac:spMk id="29" creationId="{7C1E5815-D54C-487F-A054-6D4930ADE3DF}"/>
          </ac:spMkLst>
        </pc:spChg>
        <pc:spChg chg="add">
          <ac:chgData name="Office 365" userId="db1ca113-f1a5-416f-9857-330c728281bb" providerId="ADAL" clId="{DFB67F94-C4A7-406B-A242-68E96FAB063C}" dt="2021-05-16T06:33:04.956" v="186" actId="26606"/>
          <ac:spMkLst>
            <pc:docMk/>
            <pc:sldMk cId="151588537" sldId="282"/>
            <ac:spMk id="30" creationId="{736F0DFD-0954-464F-BF12-DD2E6F6E0380}"/>
          </ac:spMkLst>
        </pc:spChg>
        <pc:graphicFrameChg chg="add del mod">
          <ac:chgData name="Office 365" userId="db1ca113-f1a5-416f-9857-330c728281bb" providerId="ADAL" clId="{DFB67F94-C4A7-406B-A242-68E96FAB063C}" dt="2021-05-16T06:32:09.819" v="174"/>
          <ac:graphicFrameMkLst>
            <pc:docMk/>
            <pc:sldMk cId="151588537" sldId="282"/>
            <ac:graphicFrameMk id="4" creationId="{5E0A4D25-0B4C-4AEE-A36B-5E71D8D83CC2}"/>
          </ac:graphicFrameMkLst>
        </pc:graphicFrameChg>
        <pc:graphicFrameChg chg="add del mod ord modGraphic">
          <ac:chgData name="Office 365" userId="db1ca113-f1a5-416f-9857-330c728281bb" providerId="ADAL" clId="{DFB67F94-C4A7-406B-A242-68E96FAB063C}" dt="2021-05-16T06:32:32.907" v="178" actId="478"/>
          <ac:graphicFrameMkLst>
            <pc:docMk/>
            <pc:sldMk cId="151588537" sldId="282"/>
            <ac:graphicFrameMk id="5" creationId="{C237B86A-0F1C-48DC-95CA-C2573980D741}"/>
          </ac:graphicFrameMkLst>
        </pc:graphicFrameChg>
        <pc:picChg chg="add mod">
          <ac:chgData name="Office 365" userId="db1ca113-f1a5-416f-9857-330c728281bb" providerId="ADAL" clId="{DFB67F94-C4A7-406B-A242-68E96FAB063C}" dt="2021-05-16T06:33:04.956" v="186" actId="26606"/>
          <ac:picMkLst>
            <pc:docMk/>
            <pc:sldMk cId="151588537" sldId="282"/>
            <ac:picMk id="8" creationId="{3287909C-D1CA-41F9-8ED0-D271FE23CF36}"/>
          </ac:picMkLst>
        </pc:picChg>
      </pc:sldChg>
      <pc:sldChg chg="addSp delSp modSp new mod setBg">
        <pc:chgData name="Office 365" userId="db1ca113-f1a5-416f-9857-330c728281bb" providerId="ADAL" clId="{DFB67F94-C4A7-406B-A242-68E96FAB063C}" dt="2021-05-16T06:35:24.138" v="205" actId="26606"/>
        <pc:sldMkLst>
          <pc:docMk/>
          <pc:sldMk cId="2423462988" sldId="283"/>
        </pc:sldMkLst>
        <pc:spChg chg="mod">
          <ac:chgData name="Office 365" userId="db1ca113-f1a5-416f-9857-330c728281bb" providerId="ADAL" clId="{DFB67F94-C4A7-406B-A242-68E96FAB063C}" dt="2021-05-16T06:35:01.291" v="199" actId="26606"/>
          <ac:spMkLst>
            <pc:docMk/>
            <pc:sldMk cId="2423462988" sldId="283"/>
            <ac:spMk id="2" creationId="{82DD831B-2F50-4478-B1B9-56C39AA103A0}"/>
          </ac:spMkLst>
        </pc:spChg>
        <pc:spChg chg="mod">
          <ac:chgData name="Office 365" userId="db1ca113-f1a5-416f-9857-330c728281bb" providerId="ADAL" clId="{DFB67F94-C4A7-406B-A242-68E96FAB063C}" dt="2021-05-16T06:35:21.801" v="204" actId="33524"/>
          <ac:spMkLst>
            <pc:docMk/>
            <pc:sldMk cId="2423462988" sldId="283"/>
            <ac:spMk id="3" creationId="{A5D165E7-47C9-470F-9647-9CF75C9EA720}"/>
          </ac:spMkLst>
        </pc:spChg>
        <pc:spChg chg="add del">
          <ac:chgData name="Office 365" userId="db1ca113-f1a5-416f-9857-330c728281bb" providerId="ADAL" clId="{DFB67F94-C4A7-406B-A242-68E96FAB063C}" dt="2021-05-16T06:34:55.938" v="196" actId="26606"/>
          <ac:spMkLst>
            <pc:docMk/>
            <pc:sldMk cId="2423462988" sldId="283"/>
            <ac:spMk id="8" creationId="{17718681-A12E-49D6-9925-DD7C68176D61}"/>
          </ac:spMkLst>
        </pc:spChg>
        <pc:spChg chg="add del">
          <ac:chgData name="Office 365" userId="db1ca113-f1a5-416f-9857-330c728281bb" providerId="ADAL" clId="{DFB67F94-C4A7-406B-A242-68E96FAB063C}" dt="2021-05-16T06:34:54.217" v="192" actId="26606"/>
          <ac:spMkLst>
            <pc:docMk/>
            <pc:sldMk cId="2423462988" sldId="283"/>
            <ac:spMk id="9" creationId="{79BB35BC-D5C2-4C8B-A22A-A71E6191913B}"/>
          </ac:spMkLst>
        </pc:spChg>
        <pc:spChg chg="add del">
          <ac:chgData name="Office 365" userId="db1ca113-f1a5-416f-9857-330c728281bb" providerId="ADAL" clId="{DFB67F94-C4A7-406B-A242-68E96FAB063C}" dt="2021-05-16T06:34:55.938" v="196" actId="26606"/>
          <ac:spMkLst>
            <pc:docMk/>
            <pc:sldMk cId="2423462988" sldId="283"/>
            <ac:spMk id="10" creationId="{FBD77573-9EF2-4C35-8285-A1CF6FBB0EA5}"/>
          </ac:spMkLst>
        </pc:spChg>
        <pc:spChg chg="add del">
          <ac:chgData name="Office 365" userId="db1ca113-f1a5-416f-9857-330c728281bb" providerId="ADAL" clId="{DFB67F94-C4A7-406B-A242-68E96FAB063C}" dt="2021-05-16T06:34:55.259" v="194" actId="26606"/>
          <ac:spMkLst>
            <pc:docMk/>
            <pc:sldMk cId="2423462988" sldId="283"/>
            <ac:spMk id="11" creationId="{1CDD8E39-EA14-4679-9655-1BFF5A7B63EE}"/>
          </ac:spMkLst>
        </pc:spChg>
        <pc:spChg chg="add del">
          <ac:chgData name="Office 365" userId="db1ca113-f1a5-416f-9857-330c728281bb" providerId="ADAL" clId="{DFB67F94-C4A7-406B-A242-68E96FAB063C}" dt="2021-05-16T06:35:01.280" v="198" actId="26606"/>
          <ac:spMkLst>
            <pc:docMk/>
            <pc:sldMk cId="2423462988" sldId="283"/>
            <ac:spMk id="13" creationId="{1CDD8E39-EA14-4679-9655-1BFF5A7B63EE}"/>
          </ac:spMkLst>
        </pc:spChg>
        <pc:spChg chg="add del">
          <ac:chgData name="Office 365" userId="db1ca113-f1a5-416f-9857-330c728281bb" providerId="ADAL" clId="{DFB67F94-C4A7-406B-A242-68E96FAB063C}" dt="2021-05-16T06:35:14.413" v="203" actId="26606"/>
          <ac:spMkLst>
            <pc:docMk/>
            <pc:sldMk cId="2423462988" sldId="283"/>
            <ac:spMk id="16" creationId="{0E3596DD-156A-473E-9BB3-C6A29F7574E9}"/>
          </ac:spMkLst>
        </pc:spChg>
        <pc:spChg chg="add del">
          <ac:chgData name="Office 365" userId="db1ca113-f1a5-416f-9857-330c728281bb" providerId="ADAL" clId="{DFB67F94-C4A7-406B-A242-68E96FAB063C}" dt="2021-05-16T06:35:14.413" v="203" actId="26606"/>
          <ac:spMkLst>
            <pc:docMk/>
            <pc:sldMk cId="2423462988" sldId="283"/>
            <ac:spMk id="17" creationId="{2C46C4D6-C474-4E92-B52E-944C1118F7B6}"/>
          </ac:spMkLst>
        </pc:spChg>
        <pc:spChg chg="add del">
          <ac:chgData name="Office 365" userId="db1ca113-f1a5-416f-9857-330c728281bb" providerId="ADAL" clId="{DFB67F94-C4A7-406B-A242-68E96FAB063C}" dt="2021-05-16T06:35:24.138" v="205" actId="26606"/>
          <ac:spMkLst>
            <pc:docMk/>
            <pc:sldMk cId="2423462988" sldId="283"/>
            <ac:spMk id="22" creationId="{0E3596DD-156A-473E-9BB3-C6A29F7574E9}"/>
          </ac:spMkLst>
        </pc:spChg>
        <pc:spChg chg="add del">
          <ac:chgData name="Office 365" userId="db1ca113-f1a5-416f-9857-330c728281bb" providerId="ADAL" clId="{DFB67F94-C4A7-406B-A242-68E96FAB063C}" dt="2021-05-16T06:35:24.138" v="205" actId="26606"/>
          <ac:spMkLst>
            <pc:docMk/>
            <pc:sldMk cId="2423462988" sldId="283"/>
            <ac:spMk id="24" creationId="{2C46C4D6-C474-4E92-B52E-944C1118F7B6}"/>
          </ac:spMkLst>
        </pc:spChg>
        <pc:spChg chg="add">
          <ac:chgData name="Office 365" userId="db1ca113-f1a5-416f-9857-330c728281bb" providerId="ADAL" clId="{DFB67F94-C4A7-406B-A242-68E96FAB063C}" dt="2021-05-16T06:35:24.138" v="205" actId="26606"/>
          <ac:spMkLst>
            <pc:docMk/>
            <pc:sldMk cId="2423462988" sldId="283"/>
            <ac:spMk id="29" creationId="{0E3596DD-156A-473E-9BB3-C6A29F7574E9}"/>
          </ac:spMkLst>
        </pc:spChg>
        <pc:spChg chg="add">
          <ac:chgData name="Office 365" userId="db1ca113-f1a5-416f-9857-330c728281bb" providerId="ADAL" clId="{DFB67F94-C4A7-406B-A242-68E96FAB063C}" dt="2021-05-16T06:35:24.138" v="205" actId="26606"/>
          <ac:spMkLst>
            <pc:docMk/>
            <pc:sldMk cId="2423462988" sldId="283"/>
            <ac:spMk id="31" creationId="{2C46C4D6-C474-4E92-B52E-944C1118F7B6}"/>
          </ac:spMkLst>
        </pc:spChg>
        <pc:picChg chg="add del">
          <ac:chgData name="Office 365" userId="db1ca113-f1a5-416f-9857-330c728281bb" providerId="ADAL" clId="{DFB67F94-C4A7-406B-A242-68E96FAB063C}" dt="2021-05-16T06:34:54.217" v="192" actId="26606"/>
          <ac:picMkLst>
            <pc:docMk/>
            <pc:sldMk cId="2423462988" sldId="283"/>
            <ac:picMk id="5" creationId="{703E3C55-1405-4F53-A03D-15C37E0FDF67}"/>
          </ac:picMkLst>
        </pc:picChg>
        <pc:picChg chg="add del">
          <ac:chgData name="Office 365" userId="db1ca113-f1a5-416f-9857-330c728281bb" providerId="ADAL" clId="{DFB67F94-C4A7-406B-A242-68E96FAB063C}" dt="2021-05-16T06:35:04.813" v="200" actId="478"/>
          <ac:picMkLst>
            <pc:docMk/>
            <pc:sldMk cId="2423462988" sldId="283"/>
            <ac:picMk id="7" creationId="{F3196CCA-17DD-47ED-AB2F-046006171DCB}"/>
          </ac:picMkLst>
        </pc:picChg>
        <pc:picChg chg="add del">
          <ac:chgData name="Office 365" userId="db1ca113-f1a5-416f-9857-330c728281bb" providerId="ADAL" clId="{DFB67F94-C4A7-406B-A242-68E96FAB063C}" dt="2021-05-16T06:34:55.259" v="194" actId="26606"/>
          <ac:picMkLst>
            <pc:docMk/>
            <pc:sldMk cId="2423462988" sldId="283"/>
            <ac:picMk id="12" creationId="{16BB5257-2F73-4892-83C2-81C177B9C891}"/>
          </ac:picMkLst>
        </pc:picChg>
        <pc:picChg chg="add del">
          <ac:chgData name="Office 365" userId="db1ca113-f1a5-416f-9857-330c728281bb" providerId="ADAL" clId="{DFB67F94-C4A7-406B-A242-68E96FAB063C}" dt="2021-05-16T06:35:01.280" v="198" actId="26606"/>
          <ac:picMkLst>
            <pc:docMk/>
            <pc:sldMk cId="2423462988" sldId="283"/>
            <ac:picMk id="14" creationId="{16BB5257-2F73-4892-83C2-81C177B9C891}"/>
          </ac:picMkLst>
        </pc:picChg>
        <pc:picChg chg="add mod">
          <ac:chgData name="Office 365" userId="db1ca113-f1a5-416f-9857-330c728281bb" providerId="ADAL" clId="{DFB67F94-C4A7-406B-A242-68E96FAB063C}" dt="2021-05-16T06:35:14.413" v="203" actId="26606"/>
          <ac:picMkLst>
            <pc:docMk/>
            <pc:sldMk cId="2423462988" sldId="283"/>
            <ac:picMk id="15" creationId="{6DD81DCB-5BB0-42ED-92F9-17DF2CB987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D81606-B112-42E9-B28B-237A1659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6951795-4A8C-46E1-A366-63D35293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15C1D9A-5679-4B05-AEC0-B01C1A76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A06C6E-659B-4F46-B5D7-921F6C9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FFDBE98-5F1A-4697-9D5C-BD416E3C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8D5478-76A3-43F6-976A-DA1C0780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0945646-351E-4405-8097-A3742C35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D18C6-5CC4-48D9-A8D0-F4370FE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B74BCD-95B5-429C-A551-A47C96C1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1E61266-034B-40F0-B619-02BC1A1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E74A5C6-FCD8-4AD3-B3EE-96830331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BA6E49-DD0D-4F37-ACFF-B27B3A7C9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1CBE36-9404-41FF-8AB9-C3ED6D9E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C194AF9-0777-4CB4-A2C8-70DF113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B36856A-0CB1-4163-9BF5-EA8C530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72D553-F566-4870-929E-D670F4B5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1E0246-86AF-45D9-B03D-FBE69CD7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9986F30-C708-41A7-B66A-DA1C65C7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88E56EA-433C-4A0D-9532-1066358A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491434-2C91-486F-ACF9-C330478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5EDC57-1C06-4AEA-BD88-4B0D0468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1EA511-B89F-4E8D-8049-CFA9967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BC5575C-F511-4FA8-846D-9C80E7F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01F255-A364-44D4-9775-CC230F07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DCFB0C-C3ED-40A1-917C-87CB1DD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0163D8-5E3B-421B-B7EA-B8E51B3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C2E8F-03FD-44F9-BE1F-6E66399A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ACA3F6A-5F9A-43FE-83C3-966E4D7C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67FD27-ACE3-4ACF-A799-ACF2DC19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B4D7C16-A63E-4D73-9DE4-CCA36C55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85B62A8-8A45-45C6-AB92-35B51C08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288DE5-2A99-4983-8DF6-775481D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A1B409E-A86C-40B5-BAD7-078263E3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5EBE17B-968B-45D1-9540-EF236EBC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FD196E3-370E-4ADE-A4BA-49BB3BA33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1AC8D1F-E7FC-4535-9E3A-00A2908F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E518AFF-AEDF-4B69-A7B0-70DF8FA0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58D70A1-D318-40AC-9410-C170489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5685655-803B-4EF3-B833-B70FE37F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4DB11E-5C5E-48F3-9D8E-7BD7416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DE8D27-2855-466C-B747-9FD3FCB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B531E73-B243-40F0-9119-A184D1CB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A38730-1F53-4DB9-99CE-AA01A793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3283CFE-7D49-4222-B1BE-98CEFD0E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4543FE09-9D13-43FA-B129-D12585BB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F329299-8DF4-4FD8-9CEE-4D52622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3DFF75-08C6-4618-A258-26E5FDFB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C9BFE-2010-42CA-BF30-81575CEA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4FEEE3-1423-48B4-8AE9-C004FFB9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6D6801-9956-440D-85CA-0558BF03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F18D1F1-EE44-4E07-8B37-FE117556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15B273-CACB-46C0-9844-63C991AA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71C7DB-3F65-4B97-B894-C4FDEE33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94EF890-144C-4C7C-B5A6-A70515EA0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D4E130-BE28-4D6D-9EB0-2AFFE84F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A23692C-A20F-4F16-924F-960F3E1E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697CDC3-1695-45DF-A79F-0977FCEF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D5E7709-B362-43AE-B226-6E8BF3AC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3828338-FCBA-45DE-9CD8-4410BF23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0832AD-B918-4804-B9F2-33B6AD92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630FA6-C290-4771-BF14-B88EB610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E06F-A91E-4900-B508-E1C1168782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DE0485-E58C-478C-BDCC-208E0A85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D6F90F2-2749-4627-9D19-1DEB1AC6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004A-0E5F-479F-B879-FFC5A5C5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71847A5-CA7B-425A-B864-1F9F392A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>
            <a:normAutofit/>
          </a:bodyPr>
          <a:lstStyle/>
          <a:p>
            <a:r>
              <a:rPr lang="vi-VN" sz="4200" b="1" dirty="0">
                <a:solidFill>
                  <a:srgbClr val="FFFFFF"/>
                </a:solidFill>
              </a:rPr>
              <a:t>Vietnamese Social Media Emotion Corpus 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5CF4F2E-A492-4C3F-94E2-09408D7C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2: Annotation agreement of the UIT-VSMEC corpus (%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D7F1F64-FF89-4065-9ECF-1E1392C47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111307"/>
              </p:ext>
            </p:extLst>
          </p:nvPr>
        </p:nvGraphicFramePr>
        <p:xfrm>
          <a:off x="1552222" y="2560320"/>
          <a:ext cx="9087557" cy="3566164"/>
        </p:xfrm>
        <a:graphic>
          <a:graphicData uri="http://schemas.openxmlformats.org/drawingml/2006/table">
            <a:tbl>
              <a:tblPr/>
              <a:tblGrid>
                <a:gridCol w="1739500">
                  <a:extLst>
                    <a:ext uri="{9D8B030D-6E8A-4147-A177-3AD203B41FA5}">
                      <a16:colId xmlns:a16="http://schemas.microsoft.com/office/drawing/2014/main" val="3363050422"/>
                    </a:ext>
                  </a:extLst>
                </a:gridCol>
                <a:gridCol w="2412403">
                  <a:extLst>
                    <a:ext uri="{9D8B030D-6E8A-4147-A177-3AD203B41FA5}">
                      <a16:colId xmlns:a16="http://schemas.microsoft.com/office/drawing/2014/main" val="1204882009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908253644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2442968860"/>
                    </a:ext>
                  </a:extLst>
                </a:gridCol>
                <a:gridCol w="1645218">
                  <a:extLst>
                    <a:ext uri="{9D8B030D-6E8A-4147-A177-3AD203B41FA5}">
                      <a16:colId xmlns:a16="http://schemas.microsoft.com/office/drawing/2014/main" val="4043913403"/>
                    </a:ext>
                  </a:extLst>
                </a:gridCol>
              </a:tblGrid>
              <a:tr h="46150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Stage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6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Annotators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2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36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sz="2100" b="1" i="1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3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56347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F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X1-X2-X3-Y (806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92.66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56.98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82.94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661690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X1-Y (2,032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8D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88.00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8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18.61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85.25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A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170908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B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X2-Y (2,112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86.27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31.23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80.03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1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99629"/>
                  </a:ext>
                </a:extLst>
              </a:tr>
              <a:tr h="77616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4887" marR="104887" marT="52444" marB="52444" anchor="ctr">
                    <a:lnL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6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X3-Y (1,977 sentences)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92.81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1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Arial" panose="020B0604020202020204" pitchFamily="34" charset="0"/>
                        </a:rPr>
                        <a:t>33.95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8F6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 dirty="0">
                          <a:effectLst/>
                          <a:latin typeface="Arial" panose="020B0604020202020204" pitchFamily="34" charset="0"/>
                        </a:rPr>
                        <a:t>89.12</a:t>
                      </a:r>
                    </a:p>
                  </a:txBody>
                  <a:tcPr marL="104887" marR="104887" marT="52444" marB="52444" anchor="ctr">
                    <a:lnL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F8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228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F6ADF0C-1589-4B75-8FF7-9E7281CE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9FDBC2C-852A-450E-89C3-7CD870B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3: Statistics of emotion labels of the UIT-VSMEC corpus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ỗ dành sẵn cho Nội dung 3">
            <a:extLst>
              <a:ext uri="{FF2B5EF4-FFF2-40B4-BE49-F238E27FC236}">
                <a16:creationId xmlns:a16="http://schemas.microsoft.com/office/drawing/2014/main" id="{2E8D0999-C3CB-477B-948F-0D5EE9379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0647" y="2560320"/>
          <a:ext cx="10070707" cy="3566160"/>
        </p:xfrm>
        <a:graphic>
          <a:graphicData uri="http://schemas.openxmlformats.org/drawingml/2006/table">
            <a:tbl>
              <a:tblPr/>
              <a:tblGrid>
                <a:gridCol w="2938243">
                  <a:extLst>
                    <a:ext uri="{9D8B030D-6E8A-4147-A177-3AD203B41FA5}">
                      <a16:colId xmlns:a16="http://schemas.microsoft.com/office/drawing/2014/main" val="4143718739"/>
                    </a:ext>
                  </a:extLst>
                </a:gridCol>
                <a:gridCol w="3063840">
                  <a:extLst>
                    <a:ext uri="{9D8B030D-6E8A-4147-A177-3AD203B41FA5}">
                      <a16:colId xmlns:a16="http://schemas.microsoft.com/office/drawing/2014/main" val="2199333485"/>
                    </a:ext>
                  </a:extLst>
                </a:gridCol>
                <a:gridCol w="4068624">
                  <a:extLst>
                    <a:ext uri="{9D8B030D-6E8A-4147-A177-3AD203B41FA5}">
                      <a16:colId xmlns:a16="http://schemas.microsoft.com/office/drawing/2014/main" val="424406871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Emotion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Sentences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5C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effectLst/>
                          <a:latin typeface="Arial" panose="020B0604020202020204" pitchFamily="34" charset="0"/>
                        </a:rPr>
                        <a:t>Percentage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 (%)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97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9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8774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92946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93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8456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B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F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00542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927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CF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1941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A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329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F3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20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02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12D9EF10-8E24-4CCC-9628-C0F2931E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Table 4: Distribution of emotion-annotated sentences according to the length of the sentence (%)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B30D589E-76A1-4D30-86C0-695A5306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05228"/>
              </p:ext>
            </p:extLst>
          </p:nvPr>
        </p:nvGraphicFramePr>
        <p:xfrm>
          <a:off x="1036320" y="2676407"/>
          <a:ext cx="10119366" cy="3333987"/>
        </p:xfrm>
        <a:graphic>
          <a:graphicData uri="http://schemas.openxmlformats.org/drawingml/2006/table">
            <a:tbl>
              <a:tblPr/>
              <a:tblGrid>
                <a:gridCol w="1075782">
                  <a:extLst>
                    <a:ext uri="{9D8B030D-6E8A-4147-A177-3AD203B41FA5}">
                      <a16:colId xmlns:a16="http://schemas.microsoft.com/office/drawing/2014/main" val="2941927239"/>
                    </a:ext>
                  </a:extLst>
                </a:gridCol>
                <a:gridCol w="1365775">
                  <a:extLst>
                    <a:ext uri="{9D8B030D-6E8A-4147-A177-3AD203B41FA5}">
                      <a16:colId xmlns:a16="http://schemas.microsoft.com/office/drawing/2014/main" val="129935808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983216000"/>
                    </a:ext>
                  </a:extLst>
                </a:gridCol>
                <a:gridCol w="1155296">
                  <a:extLst>
                    <a:ext uri="{9D8B030D-6E8A-4147-A177-3AD203B41FA5}">
                      <a16:colId xmlns:a16="http://schemas.microsoft.com/office/drawing/2014/main" val="274779743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737448811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3288249606"/>
                    </a:ext>
                  </a:extLst>
                </a:gridCol>
                <a:gridCol w="1143603">
                  <a:extLst>
                    <a:ext uri="{9D8B030D-6E8A-4147-A177-3AD203B41FA5}">
                      <a16:colId xmlns:a16="http://schemas.microsoft.com/office/drawing/2014/main" val="3403354316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669274660"/>
                    </a:ext>
                  </a:extLst>
                </a:gridCol>
                <a:gridCol w="1075782">
                  <a:extLst>
                    <a:ext uri="{9D8B030D-6E8A-4147-A177-3AD203B41FA5}">
                      <a16:colId xmlns:a16="http://schemas.microsoft.com/office/drawing/2014/main" val="1623914093"/>
                    </a:ext>
                  </a:extLst>
                </a:gridCol>
              </a:tblGrid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ength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Enjoyment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Disgust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Sadness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0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Anger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Fear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Surprise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Other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454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1-5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5.16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14.05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FF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89637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6-10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0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8.98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4.22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4.98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2.25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7.20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30.38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0F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9172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10-15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4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5.87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3.99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2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22.58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11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323273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16-20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3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3.05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2.51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3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2.79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Arial" panose="020B0604020202020204" pitchFamily="34" charset="0"/>
                        </a:rPr>
                        <a:t>14.75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3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87121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21-25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1B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1.50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1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7.71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961359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26-30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1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1.08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2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28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2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38502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&gt;30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3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1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1.97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2E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5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1.17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0.55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5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0.02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0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52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5.93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4D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396626"/>
                  </a:ext>
                </a:extLst>
              </a:tr>
              <a:tr h="37044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84192" marR="84192" marT="42096" marB="42096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28.36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19.31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16.59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A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6.92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0C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5.70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06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4.46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Arial" panose="020B0604020202020204" pitchFamily="34" charset="0"/>
                        </a:rPr>
                        <a:t>18.66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09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84192" marR="84192" marT="42096" marB="42096" anchor="ctr">
                    <a:lnL w="1270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07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2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9CB0ED1-01DB-46FE-BEFB-DEA070B4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Table 5: Experimental results by Orange3 of machine learning models on 1,000 emotion-annotated sentences from the UIT-VSMEC corpus (%)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07335F0-9C05-4F75-8F84-C3821F09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37200"/>
              </p:ext>
            </p:extLst>
          </p:nvPr>
        </p:nvGraphicFramePr>
        <p:xfrm>
          <a:off x="1036320" y="2835050"/>
          <a:ext cx="10119361" cy="3016704"/>
        </p:xfrm>
        <a:graphic>
          <a:graphicData uri="http://schemas.openxmlformats.org/drawingml/2006/table">
            <a:tbl>
              <a:tblPr/>
              <a:tblGrid>
                <a:gridCol w="4026430">
                  <a:extLst>
                    <a:ext uri="{9D8B030D-6E8A-4147-A177-3AD203B41FA5}">
                      <a16:colId xmlns:a16="http://schemas.microsoft.com/office/drawing/2014/main" val="2421374359"/>
                    </a:ext>
                  </a:extLst>
                </a:gridCol>
                <a:gridCol w="2716814">
                  <a:extLst>
                    <a:ext uri="{9D8B030D-6E8A-4147-A177-3AD203B41FA5}">
                      <a16:colId xmlns:a16="http://schemas.microsoft.com/office/drawing/2014/main" val="3411392085"/>
                    </a:ext>
                  </a:extLst>
                </a:gridCol>
                <a:gridCol w="3376117">
                  <a:extLst>
                    <a:ext uri="{9D8B030D-6E8A-4147-A177-3AD203B41FA5}">
                      <a16:colId xmlns:a16="http://schemas.microsoft.com/office/drawing/2014/main" val="3755242179"/>
                    </a:ext>
                  </a:extLst>
                </a:gridCol>
              </a:tblGrid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Weighted F1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423113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65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35.8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A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32.8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439977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SVM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0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37.6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>
                          <a:effectLst/>
                          <a:latin typeface="Arial" panose="020B0604020202020204" pitchFamily="34" charset="0"/>
                        </a:rPr>
                        <a:t>37.0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76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498292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29.6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7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878681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kNN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28.9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7C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27.1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7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921486"/>
                  </a:ext>
                </a:extLst>
              </a:tr>
              <a:tr h="5027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Naĩve Bayes</a:t>
                      </a:r>
                    </a:p>
                  </a:txBody>
                  <a:tcPr marL="114269" marR="114269" marT="57134" marB="5713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20.8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19.2</a:t>
                      </a:r>
                    </a:p>
                  </a:txBody>
                  <a:tcPr marL="114269" marR="114269" marT="57134" marB="57134" anchor="ctr">
                    <a:lnL w="1270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72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8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50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D5AE636D-D9D3-46AF-8090-C3C26179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Table 6: Vietnamese abbreviations in the dataset.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A564E170-DE6A-47B8-AB90-D07E67BAD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74539"/>
              </p:ext>
            </p:extLst>
          </p:nvPr>
        </p:nvGraphicFramePr>
        <p:xfrm>
          <a:off x="1036320" y="3107335"/>
          <a:ext cx="10119363" cy="2716608"/>
        </p:xfrm>
        <a:graphic>
          <a:graphicData uri="http://schemas.openxmlformats.org/drawingml/2006/table">
            <a:tbl>
              <a:tblPr/>
              <a:tblGrid>
                <a:gridCol w="1244088">
                  <a:extLst>
                    <a:ext uri="{9D8B030D-6E8A-4147-A177-3AD203B41FA5}">
                      <a16:colId xmlns:a16="http://schemas.microsoft.com/office/drawing/2014/main" val="599984185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3627224748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1920256953"/>
                    </a:ext>
                  </a:extLst>
                </a:gridCol>
                <a:gridCol w="2958425">
                  <a:extLst>
                    <a:ext uri="{9D8B030D-6E8A-4147-A177-3AD203B41FA5}">
                      <a16:colId xmlns:a16="http://schemas.microsoft.com/office/drawing/2014/main" val="2124253951"/>
                    </a:ext>
                  </a:extLst>
                </a:gridCol>
              </a:tblGrid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No.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0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Abbreviation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Vietnamese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25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Arial" panose="020B0604020202020204" pitchFamily="34" charset="0"/>
                        </a:rPr>
                        <a:t>English meaning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01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64611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“dc” or “dk” or “duoc”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0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”được”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0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”ok”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86996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“ng” or “ngừi”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”người”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0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”people”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373015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”trc” or ”trk”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0" i="0" u="none" strike="noStrike">
                          <a:effectLst/>
                          <a:latin typeface="Arial" panose="020B0604020202020204" pitchFamily="34" charset="0"/>
                        </a:rPr>
                        <a:t>”trước”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”before”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106444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”cg” or ”cug” or ”cũg”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”cũng”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”also”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0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79322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02902" marR="102902" marT="51451" marB="514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”mk” or ”mik” or ”mh”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Arial" panose="020B0604020202020204" pitchFamily="34" charset="0"/>
                        </a:rPr>
                        <a:t>”mình”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6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effectLst/>
                          <a:latin typeface="Arial" panose="020B0604020202020204" pitchFamily="34" charset="0"/>
                        </a:rPr>
                        <a:t>”I”</a:t>
                      </a:r>
                    </a:p>
                  </a:txBody>
                  <a:tcPr marL="102902" marR="102902" marT="51451" marB="51451" anchor="ctr">
                    <a:lnL w="1270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13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36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4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3D1AC597-DE89-430C-8CE1-9D8C93C6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7: Statistics of emotion-labeled sentences in training, validation and test sets.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E8610039-B3E7-4604-A071-28655F41E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59040"/>
              </p:ext>
            </p:extLst>
          </p:nvPr>
        </p:nvGraphicFramePr>
        <p:xfrm>
          <a:off x="1115198" y="2560320"/>
          <a:ext cx="9961607" cy="3566160"/>
        </p:xfrm>
        <a:graphic>
          <a:graphicData uri="http://schemas.openxmlformats.org/drawingml/2006/table">
            <a:tbl>
              <a:tblPr firstRow="1" bandRow="1"/>
              <a:tblGrid>
                <a:gridCol w="2921191">
                  <a:extLst>
                    <a:ext uri="{9D8B030D-6E8A-4147-A177-3AD203B41FA5}">
                      <a16:colId xmlns:a16="http://schemas.microsoft.com/office/drawing/2014/main" val="910009139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03131955"/>
                    </a:ext>
                  </a:extLst>
                </a:gridCol>
                <a:gridCol w="1591780">
                  <a:extLst>
                    <a:ext uri="{9D8B030D-6E8A-4147-A177-3AD203B41FA5}">
                      <a16:colId xmlns:a16="http://schemas.microsoft.com/office/drawing/2014/main" val="349833603"/>
                    </a:ext>
                  </a:extLst>
                </a:gridCol>
                <a:gridCol w="1610796">
                  <a:extLst>
                    <a:ext uri="{9D8B030D-6E8A-4147-A177-3AD203B41FA5}">
                      <a16:colId xmlns:a16="http://schemas.microsoft.com/office/drawing/2014/main" val="2815158267"/>
                    </a:ext>
                  </a:extLst>
                </a:gridCol>
                <a:gridCol w="1918920">
                  <a:extLst>
                    <a:ext uri="{9D8B030D-6E8A-4147-A177-3AD203B41FA5}">
                      <a16:colId xmlns:a16="http://schemas.microsoft.com/office/drawing/2014/main" val="41913364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Emotion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Train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Dev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Test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Total</a:t>
                      </a:r>
                      <a:endParaRPr lang="en-US" sz="1800">
                        <a:effectLst/>
                      </a:endParaRP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8013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Enjoyment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1,573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205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187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1,965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4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445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Disgust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2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1,064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1,338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5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775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Sadness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5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92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1,149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3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9711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Anger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4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480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06F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584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Fear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34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8D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87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47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41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395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6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075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Surprise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95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242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94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309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2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5664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Other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1,019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132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140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1,291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9907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All</a:t>
                      </a:r>
                    </a:p>
                  </a:txBody>
                  <a:tcPr marL="90055" marR="90055" marT="45027" marB="45027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5,548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686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693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1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</a:rPr>
                        <a:t>6,927</a:t>
                      </a:r>
                    </a:p>
                  </a:txBody>
                  <a:tcPr marL="90055" marR="90055" marT="45027" marB="45027" anchor="ctr">
                    <a:lnL w="1270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93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7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8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5013D38-AE57-47CC-9A21-C37EB45E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Table 8: Experimental results of the UIT-VSMEC corpus.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8435E543-2DB6-4F39-A82C-C00BE28F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320744"/>
              </p:ext>
            </p:extLst>
          </p:nvPr>
        </p:nvGraphicFramePr>
        <p:xfrm>
          <a:off x="1255083" y="2560320"/>
          <a:ext cx="9681835" cy="3566160"/>
        </p:xfrm>
        <a:graphic>
          <a:graphicData uri="http://schemas.openxmlformats.org/drawingml/2006/table">
            <a:tbl>
              <a:tblPr firstRow="1" bandRow="1"/>
              <a:tblGrid>
                <a:gridCol w="2491682">
                  <a:extLst>
                    <a:ext uri="{9D8B030D-6E8A-4147-A177-3AD203B41FA5}">
                      <a16:colId xmlns:a16="http://schemas.microsoft.com/office/drawing/2014/main" val="2610541717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3539361452"/>
                    </a:ext>
                  </a:extLst>
                </a:gridCol>
                <a:gridCol w="2206789">
                  <a:extLst>
                    <a:ext uri="{9D8B030D-6E8A-4147-A177-3AD203B41FA5}">
                      <a16:colId xmlns:a16="http://schemas.microsoft.com/office/drawing/2014/main" val="3056677714"/>
                    </a:ext>
                  </a:extLst>
                </a:gridCol>
                <a:gridCol w="2491682">
                  <a:extLst>
                    <a:ext uri="{9D8B030D-6E8A-4147-A177-3AD203B41FA5}">
                      <a16:colId xmlns:a16="http://schemas.microsoft.com/office/drawing/2014/main" val="8451893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Corpus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Algorithm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0B1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Accuracy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0B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Weighted F1-Score</a:t>
                      </a:r>
                      <a:r>
                        <a:rPr lang="en-US" sz="1200">
                          <a:effectLst/>
                        </a:rPr>
                        <a:t>(%)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0B3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161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Original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40.11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67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58.00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B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2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B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D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53.30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248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54.25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53.77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76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B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A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E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59.74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A9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882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65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56.85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56.79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44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Without Other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RandomForest+BoW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E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50.64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49.14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386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label</a:t>
                      </a: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SVM+BoW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63.12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62.45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291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LSTM+word2Vec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61.70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61.09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01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LSTM+fastText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A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62.06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8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61.83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D8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8924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6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CNN+word2Vec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5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66.48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66.34</a:t>
                      </a:r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7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14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fontAlgn="ctr"/>
                      <a:endParaRPr lang="en-US" sz="1200">
                        <a:effectLst/>
                      </a:endParaRPr>
                    </a:p>
                  </a:txBody>
                  <a:tcPr marL="63047" marR="63047" marT="31523" marB="31523" anchor="ctr">
                    <a:lnL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D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CNN+fastText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63.47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B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62.68</a:t>
                      </a:r>
                    </a:p>
                  </a:txBody>
                  <a:tcPr marL="63047" marR="63047" marT="31523" marB="31523" anchor="ctr">
                    <a:lnL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CAC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3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73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D7C2D8B-24E0-4702-B9DC-03464183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900"/>
              <a:t>Attention-based LSTM sentiment classifier.</a:t>
            </a:r>
            <a:br>
              <a:rPr lang="en-US" sz="2900"/>
            </a:br>
            <a:br>
              <a:rPr lang="en-US" sz="2900"/>
            </a:br>
            <a:endParaRPr lang="en-US" sz="2900"/>
          </a:p>
        </p:txBody>
      </p:sp>
      <p:pic>
        <p:nvPicPr>
          <p:cNvPr id="5" name="Đồ họa 4" descr="Đầu có bánh răng">
            <a:extLst>
              <a:ext uri="{FF2B5EF4-FFF2-40B4-BE49-F238E27FC236}">
                <a16:creationId xmlns:a16="http://schemas.microsoft.com/office/drawing/2014/main" id="{9A73811D-46E1-41E6-B057-F20A11276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7" name="Graphic 6" descr="Lỗi">
            <a:extLst>
              <a:ext uri="{FF2B5EF4-FFF2-40B4-BE49-F238E27FC236}">
                <a16:creationId xmlns:a16="http://schemas.microsoft.com/office/drawing/2014/main" id="{FAB4B430-D7BC-4D60-87B3-5221B001D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Magnifying glass showing decling performance">
            <a:extLst>
              <a:ext uri="{FF2B5EF4-FFF2-40B4-BE49-F238E27FC236}">
                <a16:creationId xmlns:a16="http://schemas.microsoft.com/office/drawing/2014/main" id="{0150CA5D-657C-42DB-BFF4-65CA43188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6" b="-1"/>
          <a:stretch/>
        </p:blipFill>
        <p:spPr>
          <a:xfrm>
            <a:off x="3504644" y="10"/>
            <a:ext cx="8687357" cy="6437136"/>
          </a:xfrm>
          <a:custGeom>
            <a:avLst/>
            <a:gdLst/>
            <a:ahLst/>
            <a:cxnLst/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4B1CE7D-343A-450E-A590-D9D311F8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4148919"/>
            <a:ext cx="5238466" cy="1874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Vectorization data</a:t>
            </a:r>
          </a:p>
        </p:txBody>
      </p:sp>
    </p:spTree>
    <p:extLst>
      <p:ext uri="{BB962C8B-B14F-4D97-AF65-F5344CB8AC3E}">
        <p14:creationId xmlns:p14="http://schemas.microsoft.com/office/powerpoint/2010/main" val="114830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92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ubber duck">
            <a:extLst>
              <a:ext uri="{FF2B5EF4-FFF2-40B4-BE49-F238E27FC236}">
                <a16:creationId xmlns:a16="http://schemas.microsoft.com/office/drawing/2014/main" id="{47A376B9-0458-4794-8EBB-C4592CDD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145" y="602673"/>
            <a:ext cx="2766157" cy="2766157"/>
          </a:xfrm>
          <a:prstGeom prst="rect">
            <a:avLst/>
          </a:prstGeom>
        </p:spPr>
      </p:pic>
      <p:grpSp>
        <p:nvGrpSpPr>
          <p:cNvPr id="124" name="Group 94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96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97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7" name="Freeform: Shape 98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2DB1A5E-5FE9-40EB-9B3A-70C3C9990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" y="3191739"/>
            <a:ext cx="5948334" cy="2598773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02C338-CCCE-4ABA-AA60-682E89DC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technique I use here is word2vec, then comment2matrix. You can learn more about some other vector modeling methods for words or learn more about word2vec through my previous article here.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First, we proceed to create pre-trained word embedding using the </a:t>
            </a:r>
            <a:r>
              <a:rPr lang="en-US" sz="1800" dirty="0" err="1">
                <a:solidFill>
                  <a:schemeClr val="tx2"/>
                </a:solidFill>
              </a:rPr>
              <a:t>gensim</a:t>
            </a:r>
            <a:r>
              <a:rPr lang="en-US" sz="1800" dirty="0">
                <a:solidFill>
                  <a:schemeClr val="tx2"/>
                </a:solidFill>
              </a:rPr>
              <a:t> library:</a:t>
            </a:r>
          </a:p>
        </p:txBody>
      </p:sp>
    </p:spTree>
    <p:extLst>
      <p:ext uri="{BB962C8B-B14F-4D97-AF65-F5344CB8AC3E}">
        <p14:creationId xmlns:p14="http://schemas.microsoft.com/office/powerpoint/2010/main" val="335842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C0AEA10-31F3-4CAA-8199-E6BB6F7D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Collecting data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2360B-D91C-4AD3-88BC-45B222705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43" y="804672"/>
            <a:ext cx="5680781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1. Choosing three Vietnamese videos on YouTube with at least 100 comments. Crawling the first 100 comments of each videos.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Please find the Crawl Data Example.ipynb for an example of crawling.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2. Label these comments by yourself in seven classes: Disgust (chán ghét), Enjoyment(thích thú), Anger (giận dữ), Surprise (ngạc nhiên), Sadness (buồn bã), Fear (sợ hãi),Other (khác).</a:t>
            </a:r>
          </a:p>
        </p:txBody>
      </p:sp>
    </p:spTree>
    <p:extLst>
      <p:ext uri="{BB962C8B-B14F-4D97-AF65-F5344CB8AC3E}">
        <p14:creationId xmlns:p14="http://schemas.microsoft.com/office/powerpoint/2010/main" val="957494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EB48548-C4AB-4361-8B96-4D49786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18276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Build and train a model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58A0E28D-DE33-4DFA-A2C4-EFF1A8EF3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808" r="23204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14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15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604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2DD831B-2F50-4478-B1B9-56C39AA1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en-US" b="1"/>
              <a:t>LTSM</a:t>
            </a:r>
            <a:r>
              <a:rPr lang="en-US" altLang="en-US"/>
              <a:t>: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D165E7-47C9-470F-9647-9CF75C9E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/>
              <a:t>LTSM</a:t>
            </a:r>
            <a:r>
              <a:rPr lang="en-US" altLang="en-US" sz="2000" dirty="0"/>
              <a:t>:</a:t>
            </a:r>
          </a:p>
          <a:p>
            <a:pPr marL="457200" lvl="1" indent="0">
              <a:buNone/>
            </a:pPr>
            <a:r>
              <a:rPr lang="en-US" altLang="en-US" sz="2000" dirty="0"/>
              <a:t>The Long Short-Term Memory network, or LSTM for short, is a type of recurrent neural network that achieves state-of-the-art results on challenging prediction problems.</a:t>
            </a:r>
          </a:p>
          <a:p>
            <a:pPr marL="457200" lvl="1" indent="0">
              <a:buNone/>
            </a:pPr>
            <a:r>
              <a:rPr lang="en-US" altLang="en-US" sz="2000" dirty="0"/>
              <a:t>Just like RNN, we have time steps in LSTM, but we have extra piece of information which is called “MEMORY” in LSTM cell for every time step.</a:t>
            </a:r>
          </a:p>
          <a:p>
            <a:endParaRPr lang="en-US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DD81DCB-5BB0-42ED-92F9-17DF2CB9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7808" y="643234"/>
            <a:ext cx="4353903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62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AA8F084F-BBEA-4685-B2F7-7AEF219E9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23003"/>
            <a:ext cx="5294716" cy="201199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DC023298-6921-4724-A974-A8AD39060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6" r="43220" b="-1"/>
          <a:stretch/>
        </p:blipFill>
        <p:spPr>
          <a:xfrm>
            <a:off x="6476764" y="643467"/>
            <a:ext cx="48488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2B7B2F2-1543-419F-A844-07BA34FC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the performance metrics (Accuracy, F1-score...)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8234CC34-0FFC-4DE6-8A2D-49CB9532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95720"/>
            <a:ext cx="7347537" cy="52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29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3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94A35BF-0666-43B2-ABC6-E29C95B0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 the demo program into 1 sentence</a:t>
            </a:r>
            <a:b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69A13413-91D7-46EA-99D1-0942EDB42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2474308"/>
            <a:ext cx="7347537" cy="19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2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64B814F1-6F54-40E4-9B41-54292482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3. (30%) Applying the trained model in Task 2 to three datasets in Task 1. Then,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the performance metrics (Accuracy, F1-score...) for these datasets.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DC443A-A516-4730-A918-A1E865027E5A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DB4092EA-7809-4992-81B2-13DE36048DE5}"/>
              </a:ext>
            </a:extLst>
          </p:cNvPr>
          <p:cNvSpPr/>
          <p:nvPr/>
        </p:nvSpPr>
        <p:spPr>
          <a:xfrm>
            <a:off x="5970876" y="743798"/>
            <a:ext cx="5367529" cy="5367528"/>
          </a:xfrm>
          <a:prstGeom prst="pie">
            <a:avLst>
              <a:gd name="adj1" fmla="val 16200000"/>
              <a:gd name="adj2" fmla="val 1080000"/>
            </a:avLst>
          </a:prstGeom>
          <a:solidFill>
            <a:schemeClr val="accent1"/>
          </a:solidFill>
        </p:spPr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561253-8573-4331-B925-FAEC5E343C75}"/>
              </a:ext>
            </a:extLst>
          </p:cNvPr>
          <p:cNvSpPr/>
          <p:nvPr/>
        </p:nvSpPr>
        <p:spPr>
          <a:xfrm>
            <a:off x="6373440" y="1146362"/>
            <a:ext cx="4562401" cy="456240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Phác thảo robot">
            <a:extLst>
              <a:ext uri="{FF2B5EF4-FFF2-40B4-BE49-F238E27FC236}">
                <a16:creationId xmlns:a16="http://schemas.microsoft.com/office/drawing/2014/main" id="{EFE115FD-005E-4805-8D69-2F4BA150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8057" y="1870978"/>
            <a:ext cx="3113167" cy="311316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3670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E97C0A0-7DD2-416D-8855-88F0BB84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for listening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4597DCF-1E08-4DB4-9DCF-65E300F8D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157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C6A5AE8-1FC5-48EC-A019-E8F526B2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 a random Youtube comment from a video without using the Youtube API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D900E97D-6C28-4DC6-9929-878178CF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59984"/>
            <a:ext cx="7225748" cy="39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6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777986F-BC73-47A0-97DD-9737DCEC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lxml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A325FB9-F978-4F83-9877-EC9BF3B0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lxml is a Pythonic, mature binding for the libxml2 and libxslt libraries. It provides safe and convenient access to these libraries using the ElementTree API.</a:t>
            </a:r>
          </a:p>
          <a:p>
            <a:r>
              <a:rPr lang="en-US" sz="2000" dirty="0"/>
              <a:t>It extends the Element Tree API significantly to offer support for XPath, RelaxNG, XML Schema, XSLT, C14N and much more.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 descr="Ảnh có chứa văn bản&#10;&#10;Mô tả được tạo tự động">
            <a:extLst>
              <a:ext uri="{FF2B5EF4-FFF2-40B4-BE49-F238E27FC236}">
                <a16:creationId xmlns:a16="http://schemas.microsoft.com/office/drawing/2014/main" id="{97EC3D3C-2F94-4A5C-893A-F23DDC985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33" y="457200"/>
            <a:ext cx="111095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3287909C-D1CA-41F9-8ED0-D271FE23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41791"/>
            <a:ext cx="9240039" cy="5174420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CE92FBE4-5A46-4139-A49B-0A7578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Task 2. (30%) Emotion Recognition for Vietnamese Social Media Text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490E2AF-868B-4CE2-9EA2-07290D5D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 Using training and validation sets of UIT-VSMEC (UIT-VSMEC.zip) for training your Emotion Recognition model (classification model).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Note: you can choose any technique in preprocessing, any classifier that you want.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 Report the performance metrics (Accuracy, F1-score...) for the test set in UIT-VSMEC dataset.</a:t>
            </a:r>
          </a:p>
        </p:txBody>
      </p:sp>
    </p:spTree>
    <p:extLst>
      <p:ext uri="{BB962C8B-B14F-4D97-AF65-F5344CB8AC3E}">
        <p14:creationId xmlns:p14="http://schemas.microsoft.com/office/powerpoint/2010/main" val="370470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7727162-FEA4-4CC9-8421-EE59859D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8028A9F-1E5B-4B49-81E1-A9FD5DBD8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A0482E18-06C6-4357-8033-D9DC1799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Table 1: Examples of emotion-labeled sentences.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8" name="Chỗ dành sẵn cho Nội dung 3">
            <a:extLst>
              <a:ext uri="{FF2B5EF4-FFF2-40B4-BE49-F238E27FC236}">
                <a16:creationId xmlns:a16="http://schemas.microsoft.com/office/drawing/2014/main" id="{6FAC4B9D-E971-45A7-9147-3D4999EAD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23002"/>
              </p:ext>
            </p:extLst>
          </p:nvPr>
        </p:nvGraphicFramePr>
        <p:xfrm>
          <a:off x="867266" y="2930656"/>
          <a:ext cx="10516807" cy="30314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91750">
                  <a:extLst>
                    <a:ext uri="{9D8B030D-6E8A-4147-A177-3AD203B41FA5}">
                      <a16:colId xmlns:a16="http://schemas.microsoft.com/office/drawing/2014/main" val="1475277667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1641304552"/>
                    </a:ext>
                  </a:extLst>
                </a:gridCol>
                <a:gridCol w="3783605">
                  <a:extLst>
                    <a:ext uri="{9D8B030D-6E8A-4147-A177-3AD203B41FA5}">
                      <a16:colId xmlns:a16="http://schemas.microsoft.com/office/drawing/2014/main" val="403642348"/>
                    </a:ext>
                  </a:extLst>
                </a:gridCol>
                <a:gridCol w="1957847">
                  <a:extLst>
                    <a:ext uri="{9D8B030D-6E8A-4147-A177-3AD203B41FA5}">
                      <a16:colId xmlns:a16="http://schemas.microsoft.com/office/drawing/2014/main" val="173605824"/>
                    </a:ext>
                  </a:extLst>
                </a:gridCol>
              </a:tblGrid>
              <a:tr h="306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 dirty="0">
                          <a:solidFill>
                            <a:schemeClr val="tx1"/>
                          </a:solidFill>
                          <a:effectLst/>
                        </a:rPr>
                        <a:t>No.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Vietnamese sentences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English translation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cap="none" spc="0">
                          <a:solidFill>
                            <a:schemeClr val="tx1"/>
                          </a:solidFill>
                          <a:effectLst/>
                        </a:rPr>
                        <a:t>Emotion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43591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Ảnh đẹp quá!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The picture is so beautiful!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Enjoyment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863571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khóc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huhu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.. Tao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rớt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rồi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I’m crying..huhu.. I failed the exam.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Sadness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1328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Khuôn mặt của tên đó vẫn còn ám ảnh tao.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The face of that man still haunts me.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Fear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00409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vi-VN" sz="1000" cap="none" spc="0">
                          <a:solidFill>
                            <a:schemeClr val="tx1"/>
                          </a:solidFill>
                          <a:effectLst/>
                        </a:rPr>
                        <a:t>Cái gì cơ? Bắt bỏ tù lũ khốn đó hết!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What the fuck? Arrest all those goddamn bastards!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Anger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47760"/>
                  </a:ext>
                </a:extLst>
              </a:tr>
              <a:tr h="478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74058" marR="74058" marT="51841" marB="5184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Thật không thể tin nổi, tại sao lại nhanh đến thế??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It’s unbelievable, why can be that fast??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Surprise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3535"/>
                  </a:ext>
                </a:extLst>
              </a:tr>
              <a:tr h="4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Những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điều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nói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làm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tao buồn </a:t>
                      </a:r>
                      <a:r>
                        <a:rPr lang="en-US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nôn</a:t>
                      </a: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What he said makes me puke.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Disgust</a:t>
                      </a:r>
                    </a:p>
                  </a:txBody>
                  <a:tcPr marL="74058" marR="74058" marT="51841" marB="518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2025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1604182-0306-498E-A205-010D12F9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8991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1023</Words>
  <Application>Microsoft Office PowerPoint</Application>
  <PresentationFormat>Màn hình rộng</PresentationFormat>
  <Paragraphs>327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Chủ đề Office</vt:lpstr>
      <vt:lpstr>Vietnamese Social Media Emotion Corpus  </vt:lpstr>
      <vt:lpstr>Collecting data</vt:lpstr>
      <vt:lpstr>Get a random Youtube comment from a video without using the Youtube API  </vt:lpstr>
      <vt:lpstr>Use lxml</vt:lpstr>
      <vt:lpstr>Bản trình bày PowerPoint</vt:lpstr>
      <vt:lpstr>Bản trình bày PowerPoint</vt:lpstr>
      <vt:lpstr>Task 2. (30%) Emotion Recognition for Vietnamese Social Media Text</vt:lpstr>
      <vt:lpstr>Data collection and analysis</vt:lpstr>
      <vt:lpstr>Table 1: Examples of emotion-labeled sentences.</vt:lpstr>
      <vt:lpstr>Table 2: Annotation agreement of the UIT-VSMEC corpus (%</vt:lpstr>
      <vt:lpstr>Table 3: Statistics of emotion labels of the UIT-VSMEC corpus</vt:lpstr>
      <vt:lpstr>Table 4: Distribution of emotion-annotated sentences according to the length of the sentence (%)</vt:lpstr>
      <vt:lpstr>Table 5: Experimental results by Orange3 of machine learning models on 1,000 emotion-annotated sentences from the UIT-VSMEC corpus (%)</vt:lpstr>
      <vt:lpstr>Table 6: Vietnamese abbreviations in the dataset.</vt:lpstr>
      <vt:lpstr>Table 7: Statistics of emotion-labeled sentences in training, validation and test sets.</vt:lpstr>
      <vt:lpstr>Table 8: Experimental results of the UIT-VSMEC corpus.</vt:lpstr>
      <vt:lpstr>Attention-based LSTM sentiment classifier.  </vt:lpstr>
      <vt:lpstr>Vectorization data</vt:lpstr>
      <vt:lpstr>Bản trình bày PowerPoint</vt:lpstr>
      <vt:lpstr>Build and train a model</vt:lpstr>
      <vt:lpstr>LTSM: </vt:lpstr>
      <vt:lpstr>Bản trình bày PowerPoint</vt:lpstr>
      <vt:lpstr>Report the performance metrics (Accuracy, F1-score...) </vt:lpstr>
      <vt:lpstr>Enter the demo program into 1 sentence </vt:lpstr>
      <vt:lpstr>Task 3. (30%) Applying the trained model in Task 2 to three datasets in Task 1. Then, report the performance metrics (Accuracy, F1-score...) for these datasets.</vt:lpstr>
      <vt:lpstr>thank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Social Media Emotion Corpus  </dc:title>
  <dc:creator>Office 365</dc:creator>
  <cp:lastModifiedBy>Office 365</cp:lastModifiedBy>
  <cp:revision>2</cp:revision>
  <dcterms:created xsi:type="dcterms:W3CDTF">2021-05-09T12:54:58Z</dcterms:created>
  <dcterms:modified xsi:type="dcterms:W3CDTF">2021-05-16T06:41:02Z</dcterms:modified>
</cp:coreProperties>
</file>