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3" r:id="rId15"/>
    <p:sldId id="274" r:id="rId16"/>
    <p:sldId id="275" r:id="rId17"/>
    <p:sldId id="276" r:id="rId18"/>
    <p:sldId id="277" r:id="rId19"/>
    <p:sldId id="278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67F94-C4A7-406B-A242-68E96FAB063C}" v="23" dt="2021-05-13T14:09:08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Kiểu Sá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 365" userId="db1ca113-f1a5-416f-9857-330c728281bb" providerId="ADAL" clId="{DFB67F94-C4A7-406B-A242-68E96FAB063C}"/>
    <pc:docChg chg="undo custSel addSld delSld modSld">
      <pc:chgData name="Office 365" userId="db1ca113-f1a5-416f-9857-330c728281bb" providerId="ADAL" clId="{DFB67F94-C4A7-406B-A242-68E96FAB063C}" dt="2021-05-13T14:09:11.002" v="139" actId="26606"/>
      <pc:docMkLst>
        <pc:docMk/>
      </pc:docMkLst>
      <pc:sldChg chg="addSp delSp modSp new mod setBg">
        <pc:chgData name="Office 365" userId="db1ca113-f1a5-416f-9857-330c728281bb" providerId="ADAL" clId="{DFB67F94-C4A7-406B-A242-68E96FAB063C}" dt="2021-05-13T13:46:22.252" v="24" actId="26606"/>
        <pc:sldMkLst>
          <pc:docMk/>
          <pc:sldMk cId="3205276129" sldId="269"/>
        </pc:sldMkLst>
        <pc:spChg chg="mod">
          <ac:chgData name="Office 365" userId="db1ca113-f1a5-416f-9857-330c728281bb" providerId="ADAL" clId="{DFB67F94-C4A7-406B-A242-68E96FAB063C}" dt="2021-05-13T13:46:22.252" v="24" actId="26606"/>
          <ac:spMkLst>
            <pc:docMk/>
            <pc:sldMk cId="3205276129" sldId="269"/>
            <ac:spMk id="2" creationId="{7D7C2D8B-24E0-4702-B9DC-03464183DD1A}"/>
          </ac:spMkLst>
        </pc:spChg>
        <pc:spChg chg="del">
          <ac:chgData name="Office 365" userId="db1ca113-f1a5-416f-9857-330c728281bb" providerId="ADAL" clId="{DFB67F94-C4A7-406B-A242-68E96FAB063C}" dt="2021-05-13T13:45:21.439" v="21" actId="26606"/>
          <ac:spMkLst>
            <pc:docMk/>
            <pc:sldMk cId="3205276129" sldId="269"/>
            <ac:spMk id="3" creationId="{BBFAD158-78C0-4BFE-99A3-C256DAF566B0}"/>
          </ac:spMkLst>
        </pc:spChg>
        <pc:spChg chg="add del">
          <ac:chgData name="Office 365" userId="db1ca113-f1a5-416f-9857-330c728281bb" providerId="ADAL" clId="{DFB67F94-C4A7-406B-A242-68E96FAB063C}" dt="2021-05-13T13:46:22.252" v="24" actId="26606"/>
          <ac:spMkLst>
            <pc:docMk/>
            <pc:sldMk cId="3205276129" sldId="269"/>
            <ac:spMk id="10" creationId="{2CCAFB3E-E6E2-4587-A5FC-061F9AED9AF2}"/>
          </ac:spMkLst>
        </pc:spChg>
        <pc:spChg chg="add del">
          <ac:chgData name="Office 365" userId="db1ca113-f1a5-416f-9857-330c728281bb" providerId="ADAL" clId="{DFB67F94-C4A7-406B-A242-68E96FAB063C}" dt="2021-05-13T13:46:22.252" v="24" actId="26606"/>
          <ac:spMkLst>
            <pc:docMk/>
            <pc:sldMk cId="3205276129" sldId="269"/>
            <ac:spMk id="14" creationId="{640086A0-762B-44EE-AA70-A7268A72ACC3}"/>
          </ac:spMkLst>
        </pc:spChg>
        <pc:spChg chg="add">
          <ac:chgData name="Office 365" userId="db1ca113-f1a5-416f-9857-330c728281bb" providerId="ADAL" clId="{DFB67F94-C4A7-406B-A242-68E96FAB063C}" dt="2021-05-13T13:46:22.252" v="24" actId="26606"/>
          <ac:spMkLst>
            <pc:docMk/>
            <pc:sldMk cId="3205276129" sldId="269"/>
            <ac:spMk id="19" creationId="{1ED8053C-AF28-403A-90F2-67A100EDECE4}"/>
          </ac:spMkLst>
        </pc:spChg>
        <pc:spChg chg="add">
          <ac:chgData name="Office 365" userId="db1ca113-f1a5-416f-9857-330c728281bb" providerId="ADAL" clId="{DFB67F94-C4A7-406B-A242-68E96FAB063C}" dt="2021-05-13T13:46:22.252" v="24" actId="26606"/>
          <ac:spMkLst>
            <pc:docMk/>
            <pc:sldMk cId="3205276129" sldId="269"/>
            <ac:spMk id="21" creationId="{10BCDCE7-03A4-438B-9B4A-0F5E37C4C1AF}"/>
          </ac:spMkLst>
        </pc:spChg>
        <pc:picChg chg="add mod">
          <ac:chgData name="Office 365" userId="db1ca113-f1a5-416f-9857-330c728281bb" providerId="ADAL" clId="{DFB67F94-C4A7-406B-A242-68E96FAB063C}" dt="2021-05-13T13:46:22.252" v="24" actId="26606"/>
          <ac:picMkLst>
            <pc:docMk/>
            <pc:sldMk cId="3205276129" sldId="269"/>
            <ac:picMk id="5" creationId="{9A73811D-46E1-41E6-B057-F20A11276919}"/>
          </ac:picMkLst>
        </pc:picChg>
        <pc:picChg chg="add mod ord">
          <ac:chgData name="Office 365" userId="db1ca113-f1a5-416f-9857-330c728281bb" providerId="ADAL" clId="{DFB67F94-C4A7-406B-A242-68E96FAB063C}" dt="2021-05-13T13:46:22.252" v="24" actId="26606"/>
          <ac:picMkLst>
            <pc:docMk/>
            <pc:sldMk cId="3205276129" sldId="269"/>
            <ac:picMk id="7" creationId="{FAB4B430-D7BC-4D60-87B3-5221B001DF65}"/>
          </ac:picMkLst>
        </pc:picChg>
        <pc:picChg chg="add del">
          <ac:chgData name="Office 365" userId="db1ca113-f1a5-416f-9857-330c728281bb" providerId="ADAL" clId="{DFB67F94-C4A7-406B-A242-68E96FAB063C}" dt="2021-05-13T13:46:22.252" v="24" actId="26606"/>
          <ac:picMkLst>
            <pc:docMk/>
            <pc:sldMk cId="3205276129" sldId="269"/>
            <ac:picMk id="12" creationId="{5975841F-9161-4650-BCE5-20FFE7E29615}"/>
          </ac:picMkLst>
        </pc:picChg>
      </pc:sldChg>
      <pc:sldChg chg="addSp delSp modSp new mod setBg">
        <pc:chgData name="Office 365" userId="db1ca113-f1a5-416f-9857-330c728281bb" providerId="ADAL" clId="{DFB67F94-C4A7-406B-A242-68E96FAB063C}" dt="2021-05-13T13:54:37.580" v="34" actId="26606"/>
        <pc:sldMkLst>
          <pc:docMk/>
          <pc:sldMk cId="2817486499" sldId="270"/>
        </pc:sldMkLst>
        <pc:spChg chg="mod">
          <ac:chgData name="Office 365" userId="db1ca113-f1a5-416f-9857-330c728281bb" providerId="ADAL" clId="{DFB67F94-C4A7-406B-A242-68E96FAB063C}" dt="2021-05-13T13:54:37.580" v="34" actId="26606"/>
          <ac:spMkLst>
            <pc:docMk/>
            <pc:sldMk cId="2817486499" sldId="270"/>
            <ac:spMk id="2" creationId="{97727162-FEA4-4CC9-8421-EE59859D7547}"/>
          </ac:spMkLst>
        </pc:spChg>
        <pc:spChg chg="del">
          <ac:chgData name="Office 365" userId="db1ca113-f1a5-416f-9857-330c728281bb" providerId="ADAL" clId="{DFB67F94-C4A7-406B-A242-68E96FAB063C}" dt="2021-05-13T13:44:24.494" v="18" actId="26606"/>
          <ac:spMkLst>
            <pc:docMk/>
            <pc:sldMk cId="2817486499" sldId="270"/>
            <ac:spMk id="3" creationId="{051BF1D5-B9F1-405A-880A-7AF65A65F374}"/>
          </ac:spMkLst>
        </pc:spChg>
        <pc:spChg chg="add del">
          <ac:chgData name="Office 365" userId="db1ca113-f1a5-416f-9857-330c728281bb" providerId="ADAL" clId="{DFB67F94-C4A7-406B-A242-68E96FAB063C}" dt="2021-05-13T13:54:37.580" v="34" actId="26606"/>
          <ac:spMkLst>
            <pc:docMk/>
            <pc:sldMk cId="2817486499" sldId="270"/>
            <ac:spMk id="10" creationId="{35555856-9970-4BC3-9AA9-6A917F53AFBD}"/>
          </ac:spMkLst>
        </pc:spChg>
        <pc:spChg chg="add del">
          <ac:chgData name="Office 365" userId="db1ca113-f1a5-416f-9857-330c728281bb" providerId="ADAL" clId="{DFB67F94-C4A7-406B-A242-68E96FAB063C}" dt="2021-05-13T13:54:37.580" v="34" actId="26606"/>
          <ac:spMkLst>
            <pc:docMk/>
            <pc:sldMk cId="2817486499" sldId="270"/>
            <ac:spMk id="14" creationId="{13722DD7-BA73-4776-93A3-94491FEF7260}"/>
          </ac:spMkLst>
        </pc:spChg>
        <pc:spChg chg="add">
          <ac:chgData name="Office 365" userId="db1ca113-f1a5-416f-9857-330c728281bb" providerId="ADAL" clId="{DFB67F94-C4A7-406B-A242-68E96FAB063C}" dt="2021-05-13T13:54:37.580" v="34" actId="26606"/>
          <ac:spMkLst>
            <pc:docMk/>
            <pc:sldMk cId="2817486499" sldId="270"/>
            <ac:spMk id="19" creationId="{3E443FD7-A66B-4AA0-872D-B088B9BC5F17}"/>
          </ac:spMkLst>
        </pc:spChg>
        <pc:spChg chg="add">
          <ac:chgData name="Office 365" userId="db1ca113-f1a5-416f-9857-330c728281bb" providerId="ADAL" clId="{DFB67F94-C4A7-406B-A242-68E96FAB063C}" dt="2021-05-13T13:54:37.580" v="34" actId="26606"/>
          <ac:spMkLst>
            <pc:docMk/>
            <pc:sldMk cId="2817486499" sldId="270"/>
            <ac:spMk id="21" creationId="{C04BE0EF-3561-49B4-9A29-F283168A91C7}"/>
          </ac:spMkLst>
        </pc:spChg>
        <pc:picChg chg="add mod">
          <ac:chgData name="Office 365" userId="db1ca113-f1a5-416f-9857-330c728281bb" providerId="ADAL" clId="{DFB67F94-C4A7-406B-A242-68E96FAB063C}" dt="2021-05-13T13:54:37.580" v="34" actId="26606"/>
          <ac:picMkLst>
            <pc:docMk/>
            <pc:sldMk cId="2817486499" sldId="270"/>
            <ac:picMk id="7" creationId="{A8028A9F-1E5B-4B49-81E1-A9FD5DBD89B4}"/>
          </ac:picMkLst>
        </pc:picChg>
        <pc:picChg chg="add del">
          <ac:chgData name="Office 365" userId="db1ca113-f1a5-416f-9857-330c728281bb" providerId="ADAL" clId="{DFB67F94-C4A7-406B-A242-68E96FAB063C}" dt="2021-05-13T13:54:37.580" v="34" actId="26606"/>
          <ac:picMkLst>
            <pc:docMk/>
            <pc:sldMk cId="2817486499" sldId="270"/>
            <ac:picMk id="12" creationId="{7F487851-BFAF-46D8-A1ED-50CAD6E46F59}"/>
          </ac:picMkLst>
        </pc:picChg>
      </pc:sldChg>
      <pc:sldChg chg="addSp delSp modSp new del mod setBg">
        <pc:chgData name="Office 365" userId="db1ca113-f1a5-416f-9857-330c728281bb" providerId="ADAL" clId="{DFB67F94-C4A7-406B-A242-68E96FAB063C}" dt="2021-05-13T13:55:15.658" v="35" actId="2696"/>
        <pc:sldMkLst>
          <pc:docMk/>
          <pc:sldMk cId="224942203" sldId="271"/>
        </pc:sldMkLst>
        <pc:spChg chg="del">
          <ac:chgData name="Office 365" userId="db1ca113-f1a5-416f-9857-330c728281bb" providerId="ADAL" clId="{DFB67F94-C4A7-406B-A242-68E96FAB063C}" dt="2021-05-13T13:46:56.767" v="27" actId="26606"/>
          <ac:spMkLst>
            <pc:docMk/>
            <pc:sldMk cId="224942203" sldId="271"/>
            <ac:spMk id="2" creationId="{4C748A1A-BDA3-4A72-96A8-6D0555048FFB}"/>
          </ac:spMkLst>
        </pc:spChg>
        <pc:spChg chg="del">
          <ac:chgData name="Office 365" userId="db1ca113-f1a5-416f-9857-330c728281bb" providerId="ADAL" clId="{DFB67F94-C4A7-406B-A242-68E96FAB063C}" dt="2021-05-13T13:46:52.808" v="26" actId="931"/>
          <ac:spMkLst>
            <pc:docMk/>
            <pc:sldMk cId="224942203" sldId="271"/>
            <ac:spMk id="3" creationId="{EF192E5F-E269-4EAA-9180-284E2240642D}"/>
          </ac:spMkLst>
        </pc:spChg>
        <pc:spChg chg="add">
          <ac:chgData name="Office 365" userId="db1ca113-f1a5-416f-9857-330c728281bb" providerId="ADAL" clId="{DFB67F94-C4A7-406B-A242-68E96FAB063C}" dt="2021-05-13T13:46:56.767" v="27" actId="26606"/>
          <ac:spMkLst>
            <pc:docMk/>
            <pc:sldMk cId="224942203" sldId="271"/>
            <ac:spMk id="10" creationId="{B649E800-A5C8-49A0-A453-ED537DA3156A}"/>
          </ac:spMkLst>
        </pc:spChg>
        <pc:spChg chg="add">
          <ac:chgData name="Office 365" userId="db1ca113-f1a5-416f-9857-330c728281bb" providerId="ADAL" clId="{DFB67F94-C4A7-406B-A242-68E96FAB063C}" dt="2021-05-13T13:46:56.767" v="27" actId="26606"/>
          <ac:spMkLst>
            <pc:docMk/>
            <pc:sldMk cId="224942203" sldId="271"/>
            <ac:spMk id="12" creationId="{8BA67DD7-B75D-4A30-90A4-EEA9F64AF11B}"/>
          </ac:spMkLst>
        </pc:spChg>
        <pc:grpChg chg="add">
          <ac:chgData name="Office 365" userId="db1ca113-f1a5-416f-9857-330c728281bb" providerId="ADAL" clId="{DFB67F94-C4A7-406B-A242-68E96FAB063C}" dt="2021-05-13T13:46:56.767" v="27" actId="26606"/>
          <ac:grpSpMkLst>
            <pc:docMk/>
            <pc:sldMk cId="224942203" sldId="271"/>
            <ac:grpSpMk id="14" creationId="{E8C5FC48-0A3C-4D6D-A0D5-EEE93213DBBE}"/>
          </ac:grpSpMkLst>
        </pc:grpChg>
        <pc:picChg chg="add mod">
          <ac:chgData name="Office 365" userId="db1ca113-f1a5-416f-9857-330c728281bb" providerId="ADAL" clId="{DFB67F94-C4A7-406B-A242-68E96FAB063C}" dt="2021-05-13T13:46:56.767" v="27" actId="26606"/>
          <ac:picMkLst>
            <pc:docMk/>
            <pc:sldMk cId="224942203" sldId="271"/>
            <ac:picMk id="5" creationId="{4CF800D3-24F6-4DE0-85BE-118B9E05946D}"/>
          </ac:picMkLst>
        </pc:picChg>
      </pc:sldChg>
      <pc:sldChg chg="addSp delSp modSp new del mod setBg">
        <pc:chgData name="Office 365" userId="db1ca113-f1a5-416f-9857-330c728281bb" providerId="ADAL" clId="{DFB67F94-C4A7-406B-A242-68E96FAB063C}" dt="2021-05-13T14:05:04.235" v="112" actId="47"/>
        <pc:sldMkLst>
          <pc:docMk/>
          <pc:sldMk cId="3739542892" sldId="272"/>
        </pc:sldMkLst>
        <pc:spChg chg="del">
          <ac:chgData name="Office 365" userId="db1ca113-f1a5-416f-9857-330c728281bb" providerId="ADAL" clId="{DFB67F94-C4A7-406B-A242-68E96FAB063C}" dt="2021-05-13T13:51:44.356" v="30" actId="26606"/>
          <ac:spMkLst>
            <pc:docMk/>
            <pc:sldMk cId="3739542892" sldId="272"/>
            <ac:spMk id="2" creationId="{4151902F-0A7B-4D37-9B9E-05A4A89C9D0A}"/>
          </ac:spMkLst>
        </pc:spChg>
        <pc:spChg chg="del">
          <ac:chgData name="Office 365" userId="db1ca113-f1a5-416f-9857-330c728281bb" providerId="ADAL" clId="{DFB67F94-C4A7-406B-A242-68E96FAB063C}" dt="2021-05-13T13:51:41.435" v="29"/>
          <ac:spMkLst>
            <pc:docMk/>
            <pc:sldMk cId="3739542892" sldId="272"/>
            <ac:spMk id="3" creationId="{D74A5452-7D8F-4E24-9BD1-C4F013ABBA1E}"/>
          </ac:spMkLst>
        </pc:spChg>
        <pc:spChg chg="add del mod">
          <ac:chgData name="Office 365" userId="db1ca113-f1a5-416f-9857-330c728281bb" providerId="ADAL" clId="{DFB67F94-C4A7-406B-A242-68E96FAB063C}" dt="2021-05-13T13:59:42.426" v="67" actId="1076"/>
          <ac:spMkLst>
            <pc:docMk/>
            <pc:sldMk cId="3739542892" sldId="272"/>
            <ac:spMk id="6" creationId="{B5AAC015-AD20-41EB-833A-C28D3234D4B8}"/>
          </ac:spMkLst>
        </pc:spChg>
        <pc:spChg chg="add del mod">
          <ac:chgData name="Office 365" userId="db1ca113-f1a5-416f-9857-330c728281bb" providerId="ADAL" clId="{DFB67F94-C4A7-406B-A242-68E96FAB063C}" dt="2021-05-13T13:59:43.051" v="68"/>
          <ac:spMkLst>
            <pc:docMk/>
            <pc:sldMk cId="3739542892" sldId="272"/>
            <ac:spMk id="7" creationId="{F1C90FC9-D684-468C-AEA6-D1C7C90A7A63}"/>
          </ac:spMkLst>
        </pc:spChg>
        <pc:spChg chg="add">
          <ac:chgData name="Office 365" userId="db1ca113-f1a5-416f-9857-330c728281bb" providerId="ADAL" clId="{DFB67F94-C4A7-406B-A242-68E96FAB063C}" dt="2021-05-13T13:51:44.356" v="30" actId="26606"/>
          <ac:spMkLst>
            <pc:docMk/>
            <pc:sldMk cId="3739542892" sldId="272"/>
            <ac:spMk id="9" creationId="{B649E800-A5C8-49A0-A453-ED537DA3156A}"/>
          </ac:spMkLst>
        </pc:spChg>
        <pc:spChg chg="add del mod">
          <ac:chgData name="Office 365" userId="db1ca113-f1a5-416f-9857-330c728281bb" providerId="ADAL" clId="{DFB67F94-C4A7-406B-A242-68E96FAB063C}" dt="2021-05-13T13:59:41.537" v="66" actId="478"/>
          <ac:spMkLst>
            <pc:docMk/>
            <pc:sldMk cId="3739542892" sldId="272"/>
            <ac:spMk id="10" creationId="{4D6B0E36-49E4-4287-BD3C-5449DEC2C992}"/>
          </ac:spMkLst>
        </pc:spChg>
        <pc:spChg chg="add">
          <ac:chgData name="Office 365" userId="db1ca113-f1a5-416f-9857-330c728281bb" providerId="ADAL" clId="{DFB67F94-C4A7-406B-A242-68E96FAB063C}" dt="2021-05-13T13:51:44.356" v="30" actId="26606"/>
          <ac:spMkLst>
            <pc:docMk/>
            <pc:sldMk cId="3739542892" sldId="272"/>
            <ac:spMk id="11" creationId="{8BA67DD7-B75D-4A30-90A4-EEA9F64AF11B}"/>
          </ac:spMkLst>
        </pc:spChg>
        <pc:grpChg chg="add">
          <ac:chgData name="Office 365" userId="db1ca113-f1a5-416f-9857-330c728281bb" providerId="ADAL" clId="{DFB67F94-C4A7-406B-A242-68E96FAB063C}" dt="2021-05-13T13:51:44.356" v="30" actId="26606"/>
          <ac:grpSpMkLst>
            <pc:docMk/>
            <pc:sldMk cId="3739542892" sldId="272"/>
            <ac:grpSpMk id="13" creationId="{E8C5FC48-0A3C-4D6D-A0D5-EEE93213DBBE}"/>
          </ac:grpSpMkLst>
        </pc:grpChg>
        <pc:picChg chg="add del mod">
          <ac:chgData name="Office 365" userId="db1ca113-f1a5-416f-9857-330c728281bb" providerId="ADAL" clId="{DFB67F94-C4A7-406B-A242-68E96FAB063C}" dt="2021-05-13T13:51:47.333" v="31" actId="478"/>
          <ac:picMkLst>
            <pc:docMk/>
            <pc:sldMk cId="3739542892" sldId="272"/>
            <ac:picMk id="4" creationId="{68BB1629-17E8-4865-9929-1649F05CAED6}"/>
          </ac:picMkLst>
        </pc:picChg>
      </pc:sldChg>
      <pc:sldChg chg="addSp delSp modSp new mod setBg">
        <pc:chgData name="Office 365" userId="db1ca113-f1a5-416f-9857-330c728281bb" providerId="ADAL" clId="{DFB67F94-C4A7-406B-A242-68E96FAB063C}" dt="2021-05-13T13:55:34.297" v="42" actId="26606"/>
        <pc:sldMkLst>
          <pc:docMk/>
          <pc:sldMk cId="1148307957" sldId="273"/>
        </pc:sldMkLst>
        <pc:spChg chg="mod">
          <ac:chgData name="Office 365" userId="db1ca113-f1a5-416f-9857-330c728281bb" providerId="ADAL" clId="{DFB67F94-C4A7-406B-A242-68E96FAB063C}" dt="2021-05-13T13:55:34.297" v="42" actId="26606"/>
          <ac:spMkLst>
            <pc:docMk/>
            <pc:sldMk cId="1148307957" sldId="273"/>
            <ac:spMk id="2" creationId="{C4B1CE7D-343A-450E-A590-D9D311F8DE35}"/>
          </ac:spMkLst>
        </pc:spChg>
        <pc:spChg chg="add del">
          <ac:chgData name="Office 365" userId="db1ca113-f1a5-416f-9857-330c728281bb" providerId="ADAL" clId="{DFB67F94-C4A7-406B-A242-68E96FAB063C}" dt="2021-05-13T13:55:34.297" v="42" actId="26606"/>
          <ac:spMkLst>
            <pc:docMk/>
            <pc:sldMk cId="1148307957" sldId="273"/>
            <ac:spMk id="3" creationId="{2AC2A1AC-29C2-43A5-A72C-C4664B741096}"/>
          </ac:spMkLst>
        </pc:spChg>
        <pc:spChg chg="add del">
          <ac:chgData name="Office 365" userId="db1ca113-f1a5-416f-9857-330c728281bb" providerId="ADAL" clId="{DFB67F94-C4A7-406B-A242-68E96FAB063C}" dt="2021-05-13T13:55:34.259" v="41" actId="26606"/>
          <ac:spMkLst>
            <pc:docMk/>
            <pc:sldMk cId="1148307957" sldId="273"/>
            <ac:spMk id="9" creationId="{C475749F-F487-4EFB-ABC7-C1359590EB76}"/>
          </ac:spMkLst>
        </pc:spChg>
        <pc:spChg chg="add">
          <ac:chgData name="Office 365" userId="db1ca113-f1a5-416f-9857-330c728281bb" providerId="ADAL" clId="{DFB67F94-C4A7-406B-A242-68E96FAB063C}" dt="2021-05-13T13:55:34.297" v="42" actId="26606"/>
          <ac:spMkLst>
            <pc:docMk/>
            <pc:sldMk cId="1148307957" sldId="273"/>
            <ac:spMk id="11" creationId="{D9C3AAE7-6FFD-46F5-ADEF-683A7F84C0D0}"/>
          </ac:spMkLst>
        </pc:spChg>
        <pc:picChg chg="add del">
          <ac:chgData name="Office 365" userId="db1ca113-f1a5-416f-9857-330c728281bb" providerId="ADAL" clId="{DFB67F94-C4A7-406B-A242-68E96FAB063C}" dt="2021-05-13T13:55:31.896" v="39" actId="26606"/>
          <ac:picMkLst>
            <pc:docMk/>
            <pc:sldMk cId="1148307957" sldId="273"/>
            <ac:picMk id="5" creationId="{B2FDBE07-5CD9-47CF-84FD-A2434683C93F}"/>
          </ac:picMkLst>
        </pc:picChg>
        <pc:picChg chg="add del">
          <ac:chgData name="Office 365" userId="db1ca113-f1a5-416f-9857-330c728281bb" providerId="ADAL" clId="{DFB67F94-C4A7-406B-A242-68E96FAB063C}" dt="2021-05-13T13:55:34.259" v="41" actId="26606"/>
          <ac:picMkLst>
            <pc:docMk/>
            <pc:sldMk cId="1148307957" sldId="273"/>
            <ac:picMk id="7" creationId="{7A9692A7-B736-420A-9B16-C6AF409D0E05}"/>
          </ac:picMkLst>
        </pc:picChg>
        <pc:picChg chg="add">
          <ac:chgData name="Office 365" userId="db1ca113-f1a5-416f-9857-330c728281bb" providerId="ADAL" clId="{DFB67F94-C4A7-406B-A242-68E96FAB063C}" dt="2021-05-13T13:55:34.297" v="42" actId="26606"/>
          <ac:picMkLst>
            <pc:docMk/>
            <pc:sldMk cId="1148307957" sldId="273"/>
            <ac:picMk id="12" creationId="{0150CA5D-657C-42DB-BFF4-65CA43188060}"/>
          </ac:picMkLst>
        </pc:picChg>
      </pc:sldChg>
      <pc:sldChg chg="addSp delSp modSp new mod setBg">
        <pc:chgData name="Office 365" userId="db1ca113-f1a5-416f-9857-330c728281bb" providerId="ADAL" clId="{DFB67F94-C4A7-406B-A242-68E96FAB063C}" dt="2021-05-13T14:03:16.300" v="106" actId="1076"/>
        <pc:sldMkLst>
          <pc:docMk/>
          <pc:sldMk cId="3358426284" sldId="274"/>
        </pc:sldMkLst>
        <pc:spChg chg="del mod">
          <ac:chgData name="Office 365" userId="db1ca113-f1a5-416f-9857-330c728281bb" providerId="ADAL" clId="{DFB67F94-C4A7-406B-A242-68E96FAB063C}" dt="2021-05-13T13:56:28.664" v="46" actId="478"/>
          <ac:spMkLst>
            <pc:docMk/>
            <pc:sldMk cId="3358426284" sldId="274"/>
            <ac:spMk id="2" creationId="{73B91F92-547E-4475-9C73-6F3CC5C8F224}"/>
          </ac:spMkLst>
        </pc:spChg>
        <pc:spChg chg="mod ord">
          <ac:chgData name="Office 365" userId="db1ca113-f1a5-416f-9857-330c728281bb" providerId="ADAL" clId="{DFB67F94-C4A7-406B-A242-68E96FAB063C}" dt="2021-05-13T14:03:02.158" v="102" actId="26606"/>
          <ac:spMkLst>
            <pc:docMk/>
            <pc:sldMk cId="3358426284" sldId="274"/>
            <ac:spMk id="3" creationId="{E602C338-CCCE-4ABA-AA60-682E89DCC081}"/>
          </ac:spMkLst>
        </pc:spChg>
        <pc:spChg chg="add del">
          <ac:chgData name="Office 365" userId="db1ca113-f1a5-416f-9857-330c728281bb" providerId="ADAL" clId="{DFB67F94-C4A7-406B-A242-68E96FAB063C}" dt="2021-05-13T13:56:33.674" v="51" actId="26606"/>
          <ac:spMkLst>
            <pc:docMk/>
            <pc:sldMk cId="3358426284" sldId="274"/>
            <ac:spMk id="10" creationId="{91F32EBA-ED97-466E-8CFA-8382584155D0}"/>
          </ac:spMkLst>
        </pc:spChg>
        <pc:spChg chg="add del">
          <ac:chgData name="Office 365" userId="db1ca113-f1a5-416f-9857-330c728281bb" providerId="ADAL" clId="{DFB67F94-C4A7-406B-A242-68E96FAB063C}" dt="2021-05-13T13:56:33.674" v="51" actId="26606"/>
          <ac:spMkLst>
            <pc:docMk/>
            <pc:sldMk cId="3358426284" sldId="274"/>
            <ac:spMk id="12" creationId="{62A38935-BB53-4DF7-A56E-48DD25B685D7}"/>
          </ac:spMkLst>
        </pc:spChg>
        <pc:spChg chg="add del">
          <ac:chgData name="Office 365" userId="db1ca113-f1a5-416f-9857-330c728281bb" providerId="ADAL" clId="{DFB67F94-C4A7-406B-A242-68E96FAB063C}" dt="2021-05-13T13:56:32.906" v="48" actId="26606"/>
          <ac:spMkLst>
            <pc:docMk/>
            <pc:sldMk cId="3358426284" sldId="274"/>
            <ac:spMk id="17" creationId="{91F32EBA-ED97-466E-8CFA-8382584155D0}"/>
          </ac:spMkLst>
        </pc:spChg>
        <pc:spChg chg="add del">
          <ac:chgData name="Office 365" userId="db1ca113-f1a5-416f-9857-330c728281bb" providerId="ADAL" clId="{DFB67F94-C4A7-406B-A242-68E96FAB063C}" dt="2021-05-13T13:56:32.906" v="48" actId="26606"/>
          <ac:spMkLst>
            <pc:docMk/>
            <pc:sldMk cId="3358426284" sldId="274"/>
            <ac:spMk id="19" creationId="{62A38935-BB53-4DF7-A56E-48DD25B685D7}"/>
          </ac:spMkLst>
        </pc:spChg>
        <pc:spChg chg="add del">
          <ac:chgData name="Office 365" userId="db1ca113-f1a5-416f-9857-330c728281bb" providerId="ADAL" clId="{DFB67F94-C4A7-406B-A242-68E96FAB063C}" dt="2021-05-13T13:56:33.664" v="50" actId="26606"/>
          <ac:spMkLst>
            <pc:docMk/>
            <pc:sldMk cId="3358426284" sldId="274"/>
            <ac:spMk id="21" creationId="{EFA5A327-531A-495C-BCA7-27F04811AF4B}"/>
          </ac:spMkLst>
        </pc:spChg>
        <pc:spChg chg="add del">
          <ac:chgData name="Office 365" userId="db1ca113-f1a5-416f-9857-330c728281bb" providerId="ADAL" clId="{DFB67F94-C4A7-406B-A242-68E96FAB063C}" dt="2021-05-13T13:56:33.664" v="50" actId="26606"/>
          <ac:spMkLst>
            <pc:docMk/>
            <pc:sldMk cId="3358426284" sldId="274"/>
            <ac:spMk id="22" creationId="{91F32EBA-ED97-466E-8CFA-8382584155D0}"/>
          </ac:spMkLst>
        </pc:spChg>
        <pc:spChg chg="add del">
          <ac:chgData name="Office 365" userId="db1ca113-f1a5-416f-9857-330c728281bb" providerId="ADAL" clId="{DFB67F94-C4A7-406B-A242-68E96FAB063C}" dt="2021-05-13T13:56:33.664" v="50" actId="26606"/>
          <ac:spMkLst>
            <pc:docMk/>
            <pc:sldMk cId="3358426284" sldId="274"/>
            <ac:spMk id="23" creationId="{09C89D1D-8C73-4FE3-BB9A-0A66D0F9C2FF}"/>
          </ac:spMkLst>
        </pc:spChg>
        <pc:spChg chg="add del">
          <ac:chgData name="Office 365" userId="db1ca113-f1a5-416f-9857-330c728281bb" providerId="ADAL" clId="{DFB67F94-C4A7-406B-A242-68E96FAB063C}" dt="2021-05-13T13:56:33.664" v="50" actId="26606"/>
          <ac:spMkLst>
            <pc:docMk/>
            <pc:sldMk cId="3358426284" sldId="274"/>
            <ac:spMk id="24" creationId="{4300F7B2-2FBB-4B65-B588-6331766027CB}"/>
          </ac:spMkLst>
        </pc:spChg>
        <pc:spChg chg="add del">
          <ac:chgData name="Office 365" userId="db1ca113-f1a5-416f-9857-330c728281bb" providerId="ADAL" clId="{DFB67F94-C4A7-406B-A242-68E96FAB063C}" dt="2021-05-13T13:56:47.589" v="53" actId="26606"/>
          <ac:spMkLst>
            <pc:docMk/>
            <pc:sldMk cId="3358426284" sldId="274"/>
            <ac:spMk id="26" creationId="{91F32EBA-ED97-466E-8CFA-8382584155D0}"/>
          </ac:spMkLst>
        </pc:spChg>
        <pc:spChg chg="add del">
          <ac:chgData name="Office 365" userId="db1ca113-f1a5-416f-9857-330c728281bb" providerId="ADAL" clId="{DFB67F94-C4A7-406B-A242-68E96FAB063C}" dt="2021-05-13T13:56:47.589" v="53" actId="26606"/>
          <ac:spMkLst>
            <pc:docMk/>
            <pc:sldMk cId="3358426284" sldId="274"/>
            <ac:spMk id="27" creationId="{62A38935-BB53-4DF7-A56E-48DD25B685D7}"/>
          </ac:spMkLst>
        </pc:spChg>
        <pc:spChg chg="add del">
          <ac:chgData name="Office 365" userId="db1ca113-f1a5-416f-9857-330c728281bb" providerId="ADAL" clId="{DFB67F94-C4A7-406B-A242-68E96FAB063C}" dt="2021-05-13T13:58:19.718" v="61" actId="26606"/>
          <ac:spMkLst>
            <pc:docMk/>
            <pc:sldMk cId="3358426284" sldId="274"/>
            <ac:spMk id="32" creationId="{91F32EBA-ED97-466E-8CFA-8382584155D0}"/>
          </ac:spMkLst>
        </pc:spChg>
        <pc:spChg chg="add del">
          <ac:chgData name="Office 365" userId="db1ca113-f1a5-416f-9857-330c728281bb" providerId="ADAL" clId="{DFB67F94-C4A7-406B-A242-68E96FAB063C}" dt="2021-05-13T13:58:19.718" v="61" actId="26606"/>
          <ac:spMkLst>
            <pc:docMk/>
            <pc:sldMk cId="3358426284" sldId="274"/>
            <ac:spMk id="34" creationId="{62A38935-BB53-4DF7-A56E-48DD25B685D7}"/>
          </ac:spMkLst>
        </pc:spChg>
        <pc:spChg chg="add del">
          <ac:chgData name="Office 365" userId="db1ca113-f1a5-416f-9857-330c728281bb" providerId="ADAL" clId="{DFB67F94-C4A7-406B-A242-68E96FAB063C}" dt="2021-05-13T13:58:19.706" v="60" actId="26606"/>
          <ac:spMkLst>
            <pc:docMk/>
            <pc:sldMk cId="3358426284" sldId="274"/>
            <ac:spMk id="39" creationId="{91F32EBA-ED97-466E-8CFA-8382584155D0}"/>
          </ac:spMkLst>
        </pc:spChg>
        <pc:spChg chg="add del">
          <ac:chgData name="Office 365" userId="db1ca113-f1a5-416f-9857-330c728281bb" providerId="ADAL" clId="{DFB67F94-C4A7-406B-A242-68E96FAB063C}" dt="2021-05-13T13:58:19.706" v="60" actId="26606"/>
          <ac:spMkLst>
            <pc:docMk/>
            <pc:sldMk cId="3358426284" sldId="274"/>
            <ac:spMk id="41" creationId="{4300F7B2-2FBB-4B65-B588-6331766027CB}"/>
          </ac:spMkLst>
        </pc:spChg>
        <pc:spChg chg="add del">
          <ac:chgData name="Office 365" userId="db1ca113-f1a5-416f-9857-330c728281bb" providerId="ADAL" clId="{DFB67F94-C4A7-406B-A242-68E96FAB063C}" dt="2021-05-13T13:58:19.706" v="60" actId="26606"/>
          <ac:spMkLst>
            <pc:docMk/>
            <pc:sldMk cId="3358426284" sldId="274"/>
            <ac:spMk id="43" creationId="{EFA5A327-531A-495C-BCA7-27F04811AF4B}"/>
          </ac:spMkLst>
        </pc:spChg>
        <pc:spChg chg="add del">
          <ac:chgData name="Office 365" userId="db1ca113-f1a5-416f-9857-330c728281bb" providerId="ADAL" clId="{DFB67F94-C4A7-406B-A242-68E96FAB063C}" dt="2021-05-13T13:58:19.706" v="60" actId="26606"/>
          <ac:spMkLst>
            <pc:docMk/>
            <pc:sldMk cId="3358426284" sldId="274"/>
            <ac:spMk id="45" creationId="{09C89D1D-8C73-4FE3-BB9A-0A66D0F9C2FF}"/>
          </ac:spMkLst>
        </pc:spChg>
        <pc:spChg chg="add del">
          <ac:chgData name="Office 365" userId="db1ca113-f1a5-416f-9857-330c728281bb" providerId="ADAL" clId="{DFB67F94-C4A7-406B-A242-68E96FAB063C}" dt="2021-05-13T14:00:58.069" v="84" actId="26606"/>
          <ac:spMkLst>
            <pc:docMk/>
            <pc:sldMk cId="3358426284" sldId="274"/>
            <ac:spMk id="47" creationId="{91F32EBA-ED97-466E-8CFA-8382584155D0}"/>
          </ac:spMkLst>
        </pc:spChg>
        <pc:spChg chg="add del">
          <ac:chgData name="Office 365" userId="db1ca113-f1a5-416f-9857-330c728281bb" providerId="ADAL" clId="{DFB67F94-C4A7-406B-A242-68E96FAB063C}" dt="2021-05-13T14:00:58.069" v="84" actId="26606"/>
          <ac:spMkLst>
            <pc:docMk/>
            <pc:sldMk cId="3358426284" sldId="274"/>
            <ac:spMk id="48" creationId="{62A38935-BB53-4DF7-A56E-48DD25B685D7}"/>
          </ac:spMkLst>
        </pc:spChg>
        <pc:spChg chg="add del">
          <ac:chgData name="Office 365" userId="db1ca113-f1a5-416f-9857-330c728281bb" providerId="ADAL" clId="{DFB67F94-C4A7-406B-A242-68E96FAB063C}" dt="2021-05-13T14:00:45.828" v="71" actId="26606"/>
          <ac:spMkLst>
            <pc:docMk/>
            <pc:sldMk cId="3358426284" sldId="274"/>
            <ac:spMk id="53" creationId="{6EFFF4A2-EB01-4738-9824-8D9A72A51BB9}"/>
          </ac:spMkLst>
        </pc:spChg>
        <pc:spChg chg="add del">
          <ac:chgData name="Office 365" userId="db1ca113-f1a5-416f-9857-330c728281bb" providerId="ADAL" clId="{DFB67F94-C4A7-406B-A242-68E96FAB063C}" dt="2021-05-13T14:00:54.563" v="79" actId="26606"/>
          <ac:spMkLst>
            <pc:docMk/>
            <pc:sldMk cId="3358426284" sldId="274"/>
            <ac:spMk id="59" creationId="{BD2BFF02-DF78-4F07-B176-52514E13127D}"/>
          </ac:spMkLst>
        </pc:spChg>
        <pc:spChg chg="add del">
          <ac:chgData name="Office 365" userId="db1ca113-f1a5-416f-9857-330c728281bb" providerId="ADAL" clId="{DFB67F94-C4A7-406B-A242-68E96FAB063C}" dt="2021-05-13T14:00:54.563" v="79" actId="26606"/>
          <ac:spMkLst>
            <pc:docMk/>
            <pc:sldMk cId="3358426284" sldId="274"/>
            <ac:spMk id="61" creationId="{0DB06EAB-7D8C-403A-86C5-B5FD79A13650}"/>
          </ac:spMkLst>
        </pc:spChg>
        <pc:spChg chg="add del">
          <ac:chgData name="Office 365" userId="db1ca113-f1a5-416f-9857-330c728281bb" providerId="ADAL" clId="{DFB67F94-C4A7-406B-A242-68E96FAB063C}" dt="2021-05-13T14:00:49.910" v="73" actId="26606"/>
          <ac:spMkLst>
            <pc:docMk/>
            <pc:sldMk cId="3358426284" sldId="274"/>
            <ac:spMk id="62" creationId="{04695F26-39DB-450E-B464-9C76CD233B36}"/>
          </ac:spMkLst>
        </pc:spChg>
        <pc:spChg chg="add del">
          <ac:chgData name="Office 365" userId="db1ca113-f1a5-416f-9857-330c728281bb" providerId="ADAL" clId="{DFB67F94-C4A7-406B-A242-68E96FAB063C}" dt="2021-05-13T14:00:49.910" v="73" actId="26606"/>
          <ac:spMkLst>
            <pc:docMk/>
            <pc:sldMk cId="3358426284" sldId="274"/>
            <ac:spMk id="63" creationId="{2F42E55F-A297-474F-AF2D-6D3A15822BCA}"/>
          </ac:spMkLst>
        </pc:spChg>
        <pc:spChg chg="add del">
          <ac:chgData name="Office 365" userId="db1ca113-f1a5-416f-9857-330c728281bb" providerId="ADAL" clId="{DFB67F94-C4A7-406B-A242-68E96FAB063C}" dt="2021-05-13T14:00:50.698" v="75" actId="26606"/>
          <ac:spMkLst>
            <pc:docMk/>
            <pc:sldMk cId="3358426284" sldId="274"/>
            <ac:spMk id="66" creationId="{6EFFF4A2-EB01-4738-9824-8D9A72A51BB9}"/>
          </ac:spMkLst>
        </pc:spChg>
        <pc:spChg chg="add del">
          <ac:chgData name="Office 365" userId="db1ca113-f1a5-416f-9857-330c728281bb" providerId="ADAL" clId="{DFB67F94-C4A7-406B-A242-68E96FAB063C}" dt="2021-05-13T14:00:50.698" v="75" actId="26606"/>
          <ac:spMkLst>
            <pc:docMk/>
            <pc:sldMk cId="3358426284" sldId="274"/>
            <ac:spMk id="67" creationId="{23D97D8B-CFC5-431A-AA32-93C4522A6EE6}"/>
          </ac:spMkLst>
        </pc:spChg>
        <pc:spChg chg="add del">
          <ac:chgData name="Office 365" userId="db1ca113-f1a5-416f-9857-330c728281bb" providerId="ADAL" clId="{DFB67F94-C4A7-406B-A242-68E96FAB063C}" dt="2021-05-13T14:00:52.786" v="77" actId="26606"/>
          <ac:spMkLst>
            <pc:docMk/>
            <pc:sldMk cId="3358426284" sldId="274"/>
            <ac:spMk id="71" creationId="{91F32EBA-ED97-466E-8CFA-8382584155D0}"/>
          </ac:spMkLst>
        </pc:spChg>
        <pc:spChg chg="add del">
          <ac:chgData name="Office 365" userId="db1ca113-f1a5-416f-9857-330c728281bb" providerId="ADAL" clId="{DFB67F94-C4A7-406B-A242-68E96FAB063C}" dt="2021-05-13T14:00:52.786" v="77" actId="26606"/>
          <ac:spMkLst>
            <pc:docMk/>
            <pc:sldMk cId="3358426284" sldId="274"/>
            <ac:spMk id="72" creationId="{912C5E87-CB8A-4EB6-9DF9-90164F54C680}"/>
          </ac:spMkLst>
        </pc:spChg>
        <pc:spChg chg="add del">
          <ac:chgData name="Office 365" userId="db1ca113-f1a5-416f-9857-330c728281bb" providerId="ADAL" clId="{DFB67F94-C4A7-406B-A242-68E96FAB063C}" dt="2021-05-13T14:00:54.563" v="79" actId="26606"/>
          <ac:spMkLst>
            <pc:docMk/>
            <pc:sldMk cId="3358426284" sldId="274"/>
            <ac:spMk id="74" creationId="{C4E4288A-DFC8-40A2-90E5-70E851A933AD}"/>
          </ac:spMkLst>
        </pc:spChg>
        <pc:spChg chg="add del">
          <ac:chgData name="Office 365" userId="db1ca113-f1a5-416f-9857-330c728281bb" providerId="ADAL" clId="{DFB67F94-C4A7-406B-A242-68E96FAB063C}" dt="2021-05-13T14:00:55" v="81" actId="26606"/>
          <ac:spMkLst>
            <pc:docMk/>
            <pc:sldMk cId="3358426284" sldId="274"/>
            <ac:spMk id="78" creationId="{91F32EBA-ED97-466E-8CFA-8382584155D0}"/>
          </ac:spMkLst>
        </pc:spChg>
        <pc:spChg chg="add del">
          <ac:chgData name="Office 365" userId="db1ca113-f1a5-416f-9857-330c728281bb" providerId="ADAL" clId="{DFB67F94-C4A7-406B-A242-68E96FAB063C}" dt="2021-05-13T14:00:55" v="81" actId="26606"/>
          <ac:spMkLst>
            <pc:docMk/>
            <pc:sldMk cId="3358426284" sldId="274"/>
            <ac:spMk id="79" creationId="{912C5E87-CB8A-4EB6-9DF9-90164F54C680}"/>
          </ac:spMkLst>
        </pc:spChg>
        <pc:spChg chg="add del">
          <ac:chgData name="Office 365" userId="db1ca113-f1a5-416f-9857-330c728281bb" providerId="ADAL" clId="{DFB67F94-C4A7-406B-A242-68E96FAB063C}" dt="2021-05-13T14:00:58.059" v="83" actId="26606"/>
          <ac:spMkLst>
            <pc:docMk/>
            <pc:sldMk cId="3358426284" sldId="274"/>
            <ac:spMk id="81" creationId="{6EFFF4A2-EB01-4738-9824-8D9A72A51BB9}"/>
          </ac:spMkLst>
        </pc:spChg>
        <pc:spChg chg="add del">
          <ac:chgData name="Office 365" userId="db1ca113-f1a5-416f-9857-330c728281bb" providerId="ADAL" clId="{DFB67F94-C4A7-406B-A242-68E96FAB063C}" dt="2021-05-13T14:00:58.059" v="83" actId="26606"/>
          <ac:spMkLst>
            <pc:docMk/>
            <pc:sldMk cId="3358426284" sldId="274"/>
            <ac:spMk id="82" creationId="{23D97D8B-CFC5-431A-AA32-93C4522A6EE6}"/>
          </ac:spMkLst>
        </pc:spChg>
        <pc:spChg chg="add del">
          <ac:chgData name="Office 365" userId="db1ca113-f1a5-416f-9857-330c728281bb" providerId="ADAL" clId="{DFB67F94-C4A7-406B-A242-68E96FAB063C}" dt="2021-05-13T14:03:02.158" v="102" actId="26606"/>
          <ac:spMkLst>
            <pc:docMk/>
            <pc:sldMk cId="3358426284" sldId="274"/>
            <ac:spMk id="86" creationId="{C95B82D5-A8BB-45BF-BED8-C7B206892100}"/>
          </ac:spMkLst>
        </pc:spChg>
        <pc:spChg chg="add del">
          <ac:chgData name="Office 365" userId="db1ca113-f1a5-416f-9857-330c728281bb" providerId="ADAL" clId="{DFB67F94-C4A7-406B-A242-68E96FAB063C}" dt="2021-05-13T14:03:02.158" v="102" actId="26606"/>
          <ac:spMkLst>
            <pc:docMk/>
            <pc:sldMk cId="3358426284" sldId="274"/>
            <ac:spMk id="87" creationId="{296C61EC-FBF4-4216-BE67-6C864D30A01C}"/>
          </ac:spMkLst>
        </pc:spChg>
        <pc:spChg chg="add del">
          <ac:chgData name="Office 365" userId="db1ca113-f1a5-416f-9857-330c728281bb" providerId="ADAL" clId="{DFB67F94-C4A7-406B-A242-68E96FAB063C}" dt="2021-05-13T14:03:02.158" v="102" actId="26606"/>
          <ac:spMkLst>
            <pc:docMk/>
            <pc:sldMk cId="3358426284" sldId="274"/>
            <ac:spMk id="88" creationId="{39D6C490-0229-4573-9696-B73E5B3A9C33}"/>
          </ac:spMkLst>
        </pc:spChg>
        <pc:spChg chg="add del">
          <ac:chgData name="Office 365" userId="db1ca113-f1a5-416f-9857-330c728281bb" providerId="ADAL" clId="{DFB67F94-C4A7-406B-A242-68E96FAB063C}" dt="2021-05-13T14:02:50.439" v="91" actId="26606"/>
          <ac:spMkLst>
            <pc:docMk/>
            <pc:sldMk cId="3358426284" sldId="274"/>
            <ac:spMk id="93" creationId="{5AAE9118-0436-4488-AC4A-C14DF6A7B6B1}"/>
          </ac:spMkLst>
        </pc:spChg>
        <pc:spChg chg="add del">
          <ac:chgData name="Office 365" userId="db1ca113-f1a5-416f-9857-330c728281bb" providerId="ADAL" clId="{DFB67F94-C4A7-406B-A242-68E96FAB063C}" dt="2021-05-13T14:02:50.439" v="91" actId="26606"/>
          <ac:spMkLst>
            <pc:docMk/>
            <pc:sldMk cId="3358426284" sldId="274"/>
            <ac:spMk id="95" creationId="{1B10F861-B8F1-49C7-BD58-EAB20CEE7F93}"/>
          </ac:spMkLst>
        </pc:spChg>
        <pc:spChg chg="add del">
          <ac:chgData name="Office 365" userId="db1ca113-f1a5-416f-9857-330c728281bb" providerId="ADAL" clId="{DFB67F94-C4A7-406B-A242-68E96FAB063C}" dt="2021-05-13T14:02:50.439" v="91" actId="26606"/>
          <ac:spMkLst>
            <pc:docMk/>
            <pc:sldMk cId="3358426284" sldId="274"/>
            <ac:spMk id="97" creationId="{61F6E425-22AB-4DA2-8FAC-58ADB58EF6C3}"/>
          </ac:spMkLst>
        </pc:spChg>
        <pc:spChg chg="add del">
          <ac:chgData name="Office 365" userId="db1ca113-f1a5-416f-9857-330c728281bb" providerId="ADAL" clId="{DFB67F94-C4A7-406B-A242-68E96FAB063C}" dt="2021-05-13T14:02:51.217" v="93" actId="26606"/>
          <ac:spMkLst>
            <pc:docMk/>
            <pc:sldMk cId="3358426284" sldId="274"/>
            <ac:spMk id="99" creationId="{C95B82D5-A8BB-45BF-BED8-C7B206892100}"/>
          </ac:spMkLst>
        </pc:spChg>
        <pc:spChg chg="add del">
          <ac:chgData name="Office 365" userId="db1ca113-f1a5-416f-9857-330c728281bb" providerId="ADAL" clId="{DFB67F94-C4A7-406B-A242-68E96FAB063C}" dt="2021-05-13T14:02:51.217" v="93" actId="26606"/>
          <ac:spMkLst>
            <pc:docMk/>
            <pc:sldMk cId="3358426284" sldId="274"/>
            <ac:spMk id="100" creationId="{296C61EC-FBF4-4216-BE67-6C864D30A01C}"/>
          </ac:spMkLst>
        </pc:spChg>
        <pc:spChg chg="add del">
          <ac:chgData name="Office 365" userId="db1ca113-f1a5-416f-9857-330c728281bb" providerId="ADAL" clId="{DFB67F94-C4A7-406B-A242-68E96FAB063C}" dt="2021-05-13T14:02:51.217" v="93" actId="26606"/>
          <ac:spMkLst>
            <pc:docMk/>
            <pc:sldMk cId="3358426284" sldId="274"/>
            <ac:spMk id="101" creationId="{39D6C490-0229-4573-9696-B73E5B3A9C33}"/>
          </ac:spMkLst>
        </pc:spChg>
        <pc:spChg chg="add del">
          <ac:chgData name="Office 365" userId="db1ca113-f1a5-416f-9857-330c728281bb" providerId="ADAL" clId="{DFB67F94-C4A7-406B-A242-68E96FAB063C}" dt="2021-05-13T14:02:52.950" v="95" actId="26606"/>
          <ac:spMkLst>
            <pc:docMk/>
            <pc:sldMk cId="3358426284" sldId="274"/>
            <ac:spMk id="103" creationId="{A98BC887-4916-4227-9F48-3B078D238FAF}"/>
          </ac:spMkLst>
        </pc:spChg>
        <pc:spChg chg="add del">
          <ac:chgData name="Office 365" userId="db1ca113-f1a5-416f-9857-330c728281bb" providerId="ADAL" clId="{DFB67F94-C4A7-406B-A242-68E96FAB063C}" dt="2021-05-13T14:02:52.950" v="95" actId="26606"/>
          <ac:spMkLst>
            <pc:docMk/>
            <pc:sldMk cId="3358426284" sldId="274"/>
            <ac:spMk id="104" creationId="{1AD6DCFA-0E71-4650-A5E4-3C20E73EB6C9}"/>
          </ac:spMkLst>
        </pc:spChg>
        <pc:spChg chg="add del">
          <ac:chgData name="Office 365" userId="db1ca113-f1a5-416f-9857-330c728281bb" providerId="ADAL" clId="{DFB67F94-C4A7-406B-A242-68E96FAB063C}" dt="2021-05-13T14:02:54.229" v="97" actId="26606"/>
          <ac:spMkLst>
            <pc:docMk/>
            <pc:sldMk cId="3358426284" sldId="274"/>
            <ac:spMk id="106" creationId="{04695F26-39DB-450E-B464-9C76CD233B36}"/>
          </ac:spMkLst>
        </pc:spChg>
        <pc:spChg chg="add del">
          <ac:chgData name="Office 365" userId="db1ca113-f1a5-416f-9857-330c728281bb" providerId="ADAL" clId="{DFB67F94-C4A7-406B-A242-68E96FAB063C}" dt="2021-05-13T14:02:54.229" v="97" actId="26606"/>
          <ac:spMkLst>
            <pc:docMk/>
            <pc:sldMk cId="3358426284" sldId="274"/>
            <ac:spMk id="107" creationId="{2F42E55F-A297-474F-AF2D-6D3A15822BCA}"/>
          </ac:spMkLst>
        </pc:spChg>
        <pc:spChg chg="add del">
          <ac:chgData name="Office 365" userId="db1ca113-f1a5-416f-9857-330c728281bb" providerId="ADAL" clId="{DFB67F94-C4A7-406B-A242-68E96FAB063C}" dt="2021-05-13T14:02:55.725" v="99" actId="26606"/>
          <ac:spMkLst>
            <pc:docMk/>
            <pc:sldMk cId="3358426284" sldId="274"/>
            <ac:spMk id="113" creationId="{AB43E7DC-5101-4E7C-ADB5-596311F53DEA}"/>
          </ac:spMkLst>
        </pc:spChg>
        <pc:spChg chg="add del">
          <ac:chgData name="Office 365" userId="db1ca113-f1a5-416f-9857-330c728281bb" providerId="ADAL" clId="{DFB67F94-C4A7-406B-A242-68E96FAB063C}" dt="2021-05-13T14:02:55.725" v="99" actId="26606"/>
          <ac:spMkLst>
            <pc:docMk/>
            <pc:sldMk cId="3358426284" sldId="274"/>
            <ac:spMk id="114" creationId="{1B8BCA7A-6464-4C53-A572-89B2B3C2D8D4}"/>
          </ac:spMkLst>
        </pc:spChg>
        <pc:spChg chg="add del">
          <ac:chgData name="Office 365" userId="db1ca113-f1a5-416f-9857-330c728281bb" providerId="ADAL" clId="{DFB67F94-C4A7-406B-A242-68E96FAB063C}" dt="2021-05-13T14:03:02.140" v="101" actId="26606"/>
          <ac:spMkLst>
            <pc:docMk/>
            <pc:sldMk cId="3358426284" sldId="274"/>
            <ac:spMk id="116" creationId="{04695F26-39DB-450E-B464-9C76CD233B36}"/>
          </ac:spMkLst>
        </pc:spChg>
        <pc:spChg chg="add del">
          <ac:chgData name="Office 365" userId="db1ca113-f1a5-416f-9857-330c728281bb" providerId="ADAL" clId="{DFB67F94-C4A7-406B-A242-68E96FAB063C}" dt="2021-05-13T14:03:02.140" v="101" actId="26606"/>
          <ac:spMkLst>
            <pc:docMk/>
            <pc:sldMk cId="3358426284" sldId="274"/>
            <ac:spMk id="117" creationId="{2F42E55F-A297-474F-AF2D-6D3A15822BCA}"/>
          </ac:spMkLst>
        </pc:spChg>
        <pc:spChg chg="add">
          <ac:chgData name="Office 365" userId="db1ca113-f1a5-416f-9857-330c728281bb" providerId="ADAL" clId="{DFB67F94-C4A7-406B-A242-68E96FAB063C}" dt="2021-05-13T14:03:02.158" v="102" actId="26606"/>
          <ac:spMkLst>
            <pc:docMk/>
            <pc:sldMk cId="3358426284" sldId="274"/>
            <ac:spMk id="123" creationId="{7E6D2D34-4BB4-460B-8844-027610FB21F5}"/>
          </ac:spMkLst>
        </pc:spChg>
        <pc:grpChg chg="add del">
          <ac:chgData name="Office 365" userId="db1ca113-f1a5-416f-9857-330c728281bb" providerId="ADAL" clId="{DFB67F94-C4A7-406B-A242-68E96FAB063C}" dt="2021-05-13T14:00:45.828" v="71" actId="26606"/>
          <ac:grpSpMkLst>
            <pc:docMk/>
            <pc:sldMk cId="3358426284" sldId="274"/>
            <ac:grpSpMk id="55" creationId="{D4469D90-62FA-49B2-981E-5305361D5A58}"/>
          </ac:grpSpMkLst>
        </pc:grpChg>
        <pc:grpChg chg="add del">
          <ac:chgData name="Office 365" userId="db1ca113-f1a5-416f-9857-330c728281bb" providerId="ADAL" clId="{DFB67F94-C4A7-406B-A242-68E96FAB063C}" dt="2021-05-13T14:00:50.698" v="75" actId="26606"/>
          <ac:grpSpMkLst>
            <pc:docMk/>
            <pc:sldMk cId="3358426284" sldId="274"/>
            <ac:grpSpMk id="57" creationId="{F91EAA54-AC0A-4AEF-ACE5-B1DD3DC8173B}"/>
          </ac:grpSpMkLst>
        </pc:grpChg>
        <pc:grpChg chg="add del">
          <ac:chgData name="Office 365" userId="db1ca113-f1a5-416f-9857-330c728281bb" providerId="ADAL" clId="{DFB67F94-C4A7-406B-A242-68E96FAB063C}" dt="2021-05-13T14:00:49.910" v="73" actId="26606"/>
          <ac:grpSpMkLst>
            <pc:docMk/>
            <pc:sldMk cId="3358426284" sldId="274"/>
            <ac:grpSpMk id="64" creationId="{972070F7-E065-4D60-8938-9FB8CDB8ACB0}"/>
          </ac:grpSpMkLst>
        </pc:grpChg>
        <pc:grpChg chg="add del">
          <ac:chgData name="Office 365" userId="db1ca113-f1a5-416f-9857-330c728281bb" providerId="ADAL" clId="{DFB67F94-C4A7-406B-A242-68E96FAB063C}" dt="2021-05-13T14:00:54.563" v="79" actId="26606"/>
          <ac:grpSpMkLst>
            <pc:docMk/>
            <pc:sldMk cId="3358426284" sldId="274"/>
            <ac:grpSpMk id="75" creationId="{B63C2D82-D4FA-4A37-BB01-1E7B21E4FF20}"/>
          </ac:grpSpMkLst>
        </pc:grpChg>
        <pc:grpChg chg="add del">
          <ac:chgData name="Office 365" userId="db1ca113-f1a5-416f-9857-330c728281bb" providerId="ADAL" clId="{DFB67F94-C4A7-406B-A242-68E96FAB063C}" dt="2021-05-13T14:00:58.059" v="83" actId="26606"/>
          <ac:grpSpMkLst>
            <pc:docMk/>
            <pc:sldMk cId="3358426284" sldId="274"/>
            <ac:grpSpMk id="83" creationId="{F91EAA54-AC0A-4AEF-ACE5-B1DD3DC8173B}"/>
          </ac:grpSpMkLst>
        </pc:grpChg>
        <pc:grpChg chg="add del">
          <ac:chgData name="Office 365" userId="db1ca113-f1a5-416f-9857-330c728281bb" providerId="ADAL" clId="{DFB67F94-C4A7-406B-A242-68E96FAB063C}" dt="2021-05-13T14:02:54.229" v="97" actId="26606"/>
          <ac:grpSpMkLst>
            <pc:docMk/>
            <pc:sldMk cId="3358426284" sldId="274"/>
            <ac:grpSpMk id="108" creationId="{972070F7-E065-4D60-8938-9FB8CDB8ACB0}"/>
          </ac:grpSpMkLst>
        </pc:grpChg>
        <pc:grpChg chg="add del">
          <ac:chgData name="Office 365" userId="db1ca113-f1a5-416f-9857-330c728281bb" providerId="ADAL" clId="{DFB67F94-C4A7-406B-A242-68E96FAB063C}" dt="2021-05-13T14:03:02.140" v="101" actId="26606"/>
          <ac:grpSpMkLst>
            <pc:docMk/>
            <pc:sldMk cId="3358426284" sldId="274"/>
            <ac:grpSpMk id="118" creationId="{972070F7-E065-4D60-8938-9FB8CDB8ACB0}"/>
          </ac:grpSpMkLst>
        </pc:grpChg>
        <pc:grpChg chg="add">
          <ac:chgData name="Office 365" userId="db1ca113-f1a5-416f-9857-330c728281bb" providerId="ADAL" clId="{DFB67F94-C4A7-406B-A242-68E96FAB063C}" dt="2021-05-13T14:03:02.158" v="102" actId="26606"/>
          <ac:grpSpMkLst>
            <pc:docMk/>
            <pc:sldMk cId="3358426284" sldId="274"/>
            <ac:grpSpMk id="124" creationId="{C5314570-9B06-4D37-8CBD-EDD67C2FA205}"/>
          </ac:grpSpMkLst>
        </pc:grpChg>
        <pc:picChg chg="add mod ord">
          <ac:chgData name="Office 365" userId="db1ca113-f1a5-416f-9857-330c728281bb" providerId="ADAL" clId="{DFB67F94-C4A7-406B-A242-68E96FAB063C}" dt="2021-05-13T14:03:16.300" v="106" actId="1076"/>
          <ac:picMkLst>
            <pc:docMk/>
            <pc:sldMk cId="3358426284" sldId="274"/>
            <ac:picMk id="4" creationId="{72DB1A5E-5FE9-40EB-9B3A-70C3C9990926}"/>
          </ac:picMkLst>
        </pc:picChg>
        <pc:picChg chg="add mod ord">
          <ac:chgData name="Office 365" userId="db1ca113-f1a5-416f-9857-330c728281bb" providerId="ADAL" clId="{DFB67F94-C4A7-406B-A242-68E96FAB063C}" dt="2021-05-13T14:03:02.158" v="102" actId="26606"/>
          <ac:picMkLst>
            <pc:docMk/>
            <pc:sldMk cId="3358426284" sldId="274"/>
            <ac:picMk id="7" creationId="{47A376B9-0458-4794-8EBB-C4592CDD45C6}"/>
          </ac:picMkLst>
        </pc:picChg>
      </pc:sldChg>
      <pc:sldChg chg="addSp delSp modSp new mod setBg">
        <pc:chgData name="Office 365" userId="db1ca113-f1a5-416f-9857-330c728281bb" providerId="ADAL" clId="{DFB67F94-C4A7-406B-A242-68E96FAB063C}" dt="2021-05-13T14:05:00.945" v="111" actId="26606"/>
        <pc:sldMkLst>
          <pc:docMk/>
          <pc:sldMk cId="2476048010" sldId="275"/>
        </pc:sldMkLst>
        <pc:spChg chg="mod">
          <ac:chgData name="Office 365" userId="db1ca113-f1a5-416f-9857-330c728281bb" providerId="ADAL" clId="{DFB67F94-C4A7-406B-A242-68E96FAB063C}" dt="2021-05-13T14:05:00.945" v="111" actId="26606"/>
          <ac:spMkLst>
            <pc:docMk/>
            <pc:sldMk cId="2476048010" sldId="275"/>
            <ac:spMk id="2" creationId="{2EB48548-C4AB-4361-8B96-4D49786AE349}"/>
          </ac:spMkLst>
        </pc:spChg>
        <pc:spChg chg="add del">
          <ac:chgData name="Office 365" userId="db1ca113-f1a5-416f-9857-330c728281bb" providerId="ADAL" clId="{DFB67F94-C4A7-406B-A242-68E96FAB063C}" dt="2021-05-13T14:05:00.945" v="111" actId="26606"/>
          <ac:spMkLst>
            <pc:docMk/>
            <pc:sldMk cId="2476048010" sldId="275"/>
            <ac:spMk id="3" creationId="{55588D2C-A880-4F9B-963E-96AF72893B93}"/>
          </ac:spMkLst>
        </pc:spChg>
        <pc:spChg chg="add del">
          <ac:chgData name="Office 365" userId="db1ca113-f1a5-416f-9857-330c728281bb" providerId="ADAL" clId="{DFB67F94-C4A7-406B-A242-68E96FAB063C}" dt="2021-05-13T14:05:00.906" v="110" actId="26606"/>
          <ac:spMkLst>
            <pc:docMk/>
            <pc:sldMk cId="2476048010" sldId="275"/>
            <ac:spMk id="8" creationId="{A8DB9CD9-59B1-4D73-BC4C-98796A48EF9B}"/>
          </ac:spMkLst>
        </pc:spChg>
        <pc:spChg chg="add">
          <ac:chgData name="Office 365" userId="db1ca113-f1a5-416f-9857-330c728281bb" providerId="ADAL" clId="{DFB67F94-C4A7-406B-A242-68E96FAB063C}" dt="2021-05-13T14:05:00.945" v="111" actId="26606"/>
          <ac:spMkLst>
            <pc:docMk/>
            <pc:sldMk cId="2476048010" sldId="275"/>
            <ac:spMk id="9" creationId="{2A0E4E09-FC02-4ADC-951A-3FFA90B6FE39}"/>
          </ac:spMkLst>
        </pc:spChg>
        <pc:spChg chg="add del">
          <ac:chgData name="Office 365" userId="db1ca113-f1a5-416f-9857-330c728281bb" providerId="ADAL" clId="{DFB67F94-C4A7-406B-A242-68E96FAB063C}" dt="2021-05-13T14:05:00.906" v="110" actId="26606"/>
          <ac:spMkLst>
            <pc:docMk/>
            <pc:sldMk cId="2476048010" sldId="275"/>
            <ac:spMk id="10" creationId="{8874A6A9-41FF-4E33-AFA8-F9F81436A59E}"/>
          </ac:spMkLst>
        </pc:spChg>
        <pc:grpChg chg="add">
          <ac:chgData name="Office 365" userId="db1ca113-f1a5-416f-9857-330c728281bb" providerId="ADAL" clId="{DFB67F94-C4A7-406B-A242-68E96FAB063C}" dt="2021-05-13T14:05:00.945" v="111" actId="26606"/>
          <ac:grpSpMkLst>
            <pc:docMk/>
            <pc:sldMk cId="2476048010" sldId="275"/>
            <ac:grpSpMk id="11" creationId="{3DFB5C00-6040-4666-9765-4391ECB26F36}"/>
          </ac:grpSpMkLst>
        </pc:grpChg>
        <pc:grpChg chg="add del">
          <ac:chgData name="Office 365" userId="db1ca113-f1a5-416f-9857-330c728281bb" providerId="ADAL" clId="{DFB67F94-C4A7-406B-A242-68E96FAB063C}" dt="2021-05-13T14:05:00.906" v="110" actId="26606"/>
          <ac:grpSpMkLst>
            <pc:docMk/>
            <pc:sldMk cId="2476048010" sldId="275"/>
            <ac:grpSpMk id="12" creationId="{721D730E-1F97-4071-B143-B05E6D2599BC}"/>
          </ac:grpSpMkLst>
        </pc:grpChg>
        <pc:picChg chg="add">
          <ac:chgData name="Office 365" userId="db1ca113-f1a5-416f-9857-330c728281bb" providerId="ADAL" clId="{DFB67F94-C4A7-406B-A242-68E96FAB063C}" dt="2021-05-13T14:05:00.945" v="111" actId="26606"/>
          <ac:picMkLst>
            <pc:docMk/>
            <pc:sldMk cId="2476048010" sldId="275"/>
            <ac:picMk id="5" creationId="{58A0E28D-DE33-4DFA-A2C4-EFF1A8EF3EDE}"/>
          </ac:picMkLst>
        </pc:picChg>
      </pc:sldChg>
      <pc:sldChg chg="addSp delSp modSp new mod setBg">
        <pc:chgData name="Office 365" userId="db1ca113-f1a5-416f-9857-330c728281bb" providerId="ADAL" clId="{DFB67F94-C4A7-406B-A242-68E96FAB063C}" dt="2021-05-13T14:07:38.738" v="130" actId="26606"/>
        <pc:sldMkLst>
          <pc:docMk/>
          <pc:sldMk cId="598981942" sldId="276"/>
        </pc:sldMkLst>
        <pc:spChg chg="del">
          <ac:chgData name="Office 365" userId="db1ca113-f1a5-416f-9857-330c728281bb" providerId="ADAL" clId="{DFB67F94-C4A7-406B-A242-68E96FAB063C}" dt="2021-05-13T14:06:45.640" v="115" actId="478"/>
          <ac:spMkLst>
            <pc:docMk/>
            <pc:sldMk cId="598981942" sldId="276"/>
            <ac:spMk id="2" creationId="{77B7FFA5-6C80-46B5-9959-28B17F341D80}"/>
          </ac:spMkLst>
        </pc:spChg>
        <pc:spChg chg="del">
          <ac:chgData name="Office 365" userId="db1ca113-f1a5-416f-9857-330c728281bb" providerId="ADAL" clId="{DFB67F94-C4A7-406B-A242-68E96FAB063C}" dt="2021-05-13T14:06:40.059" v="114"/>
          <ac:spMkLst>
            <pc:docMk/>
            <pc:sldMk cId="598981942" sldId="276"/>
            <ac:spMk id="3" creationId="{A921B1C7-8A61-4E86-9B22-3984B2D4D6A9}"/>
          </ac:spMkLst>
        </pc:spChg>
        <pc:spChg chg="add del">
          <ac:chgData name="Office 365" userId="db1ca113-f1a5-416f-9857-330c728281bb" providerId="ADAL" clId="{DFB67F94-C4A7-406B-A242-68E96FAB063C}" dt="2021-05-13T14:07:23.623" v="119"/>
          <ac:spMkLst>
            <pc:docMk/>
            <pc:sldMk cId="598981942" sldId="276"/>
            <ac:spMk id="8" creationId="{D3B15B9E-AE6E-4FFE-9FA6-7E4BE845234E}"/>
          </ac:spMkLst>
        </pc:spChg>
        <pc:spChg chg="add del">
          <ac:chgData name="Office 365" userId="db1ca113-f1a5-416f-9857-330c728281bb" providerId="ADAL" clId="{DFB67F94-C4A7-406B-A242-68E96FAB063C}" dt="2021-05-13T14:06:57.378" v="117" actId="26606"/>
          <ac:spMkLst>
            <pc:docMk/>
            <pc:sldMk cId="598981942" sldId="276"/>
            <ac:spMk id="9" creationId="{01D0AF59-99C3-4251-AB9A-C966C6AD4400}"/>
          </ac:spMkLst>
        </pc:spChg>
        <pc:spChg chg="add del">
          <ac:chgData name="Office 365" userId="db1ca113-f1a5-416f-9857-330c728281bb" providerId="ADAL" clId="{DFB67F94-C4A7-406B-A242-68E96FAB063C}" dt="2021-05-13T14:06:57.378" v="117" actId="26606"/>
          <ac:spMkLst>
            <pc:docMk/>
            <pc:sldMk cId="598981942" sldId="276"/>
            <ac:spMk id="11" creationId="{1855405F-37A2-4869-9154-F8BE3BECE6C3}"/>
          </ac:spMkLst>
        </pc:spChg>
        <pc:spChg chg="add del">
          <ac:chgData name="Office 365" userId="db1ca113-f1a5-416f-9857-330c728281bb" providerId="ADAL" clId="{DFB67F94-C4A7-406B-A242-68E96FAB063C}" dt="2021-05-13T14:07:30.974" v="128" actId="26606"/>
          <ac:spMkLst>
            <pc:docMk/>
            <pc:sldMk cId="598981942" sldId="276"/>
            <ac:spMk id="18" creationId="{FFD44BAB-2F3A-4B95-B9D3-E5B819787FF3}"/>
          </ac:spMkLst>
        </pc:spChg>
        <pc:spChg chg="add del">
          <ac:chgData name="Office 365" userId="db1ca113-f1a5-416f-9857-330c728281bb" providerId="ADAL" clId="{DFB67F94-C4A7-406B-A242-68E96FAB063C}" dt="2021-05-13T14:07:27.995" v="121" actId="26606"/>
          <ac:spMkLst>
            <pc:docMk/>
            <pc:sldMk cId="598981942" sldId="276"/>
            <ac:spMk id="22" creationId="{033E87D5-CB92-400E-B6DC-87025187A246}"/>
          </ac:spMkLst>
        </pc:spChg>
        <pc:spChg chg="add del">
          <ac:chgData name="Office 365" userId="db1ca113-f1a5-416f-9857-330c728281bb" providerId="ADAL" clId="{DFB67F94-C4A7-406B-A242-68E96FAB063C}" dt="2021-05-13T14:07:38.738" v="130" actId="26606"/>
          <ac:spMkLst>
            <pc:docMk/>
            <pc:sldMk cId="598981942" sldId="276"/>
            <ac:spMk id="23" creationId="{A9F529C3-C941-49FD-8C67-82F134F64BDB}"/>
          </ac:spMkLst>
        </pc:spChg>
        <pc:spChg chg="add del">
          <ac:chgData name="Office 365" userId="db1ca113-f1a5-416f-9857-330c728281bb" providerId="ADAL" clId="{DFB67F94-C4A7-406B-A242-68E96FAB063C}" dt="2021-05-13T14:07:27.995" v="121" actId="26606"/>
          <ac:spMkLst>
            <pc:docMk/>
            <pc:sldMk cId="598981942" sldId="276"/>
            <ac:spMk id="25" creationId="{04695F26-39DB-450E-B464-9C76CD233B36}"/>
          </ac:spMkLst>
        </pc:spChg>
        <pc:spChg chg="add del">
          <ac:chgData name="Office 365" userId="db1ca113-f1a5-416f-9857-330c728281bb" providerId="ADAL" clId="{DFB67F94-C4A7-406B-A242-68E96FAB063C}" dt="2021-05-13T14:07:27.995" v="121" actId="26606"/>
          <ac:spMkLst>
            <pc:docMk/>
            <pc:sldMk cId="598981942" sldId="276"/>
            <ac:spMk id="27" creationId="{2F42E55F-A297-474F-AF2D-6D3A15822BCA}"/>
          </ac:spMkLst>
        </pc:spChg>
        <pc:spChg chg="add del">
          <ac:chgData name="Office 365" userId="db1ca113-f1a5-416f-9857-330c728281bb" providerId="ADAL" clId="{DFB67F94-C4A7-406B-A242-68E96FAB063C}" dt="2021-05-13T14:07:28.622" v="123" actId="26606"/>
          <ac:spMkLst>
            <pc:docMk/>
            <pc:sldMk cId="598981942" sldId="276"/>
            <ac:spMk id="38" creationId="{6B92FAF7-0AD3-4B47-9111-D0E9CD79E247}"/>
          </ac:spMkLst>
        </pc:spChg>
        <pc:spChg chg="add del">
          <ac:chgData name="Office 365" userId="db1ca113-f1a5-416f-9857-330c728281bb" providerId="ADAL" clId="{DFB67F94-C4A7-406B-A242-68E96FAB063C}" dt="2021-05-13T14:07:28.622" v="123" actId="26606"/>
          <ac:spMkLst>
            <pc:docMk/>
            <pc:sldMk cId="598981942" sldId="276"/>
            <ac:spMk id="44" creationId="{1BCE023C-DE8D-48B3-B756-D138806B5366}"/>
          </ac:spMkLst>
        </pc:spChg>
        <pc:spChg chg="add del">
          <ac:chgData name="Office 365" userId="db1ca113-f1a5-416f-9857-330c728281bb" providerId="ADAL" clId="{DFB67F94-C4A7-406B-A242-68E96FAB063C}" dt="2021-05-13T14:07:30.365" v="125" actId="26606"/>
          <ac:spMkLst>
            <pc:docMk/>
            <pc:sldMk cId="598981942" sldId="276"/>
            <ac:spMk id="46" creationId="{04695F26-39DB-450E-B464-9C76CD233B36}"/>
          </ac:spMkLst>
        </pc:spChg>
        <pc:spChg chg="add del">
          <ac:chgData name="Office 365" userId="db1ca113-f1a5-416f-9857-330c728281bb" providerId="ADAL" clId="{DFB67F94-C4A7-406B-A242-68E96FAB063C}" dt="2021-05-13T14:07:30.365" v="125" actId="26606"/>
          <ac:spMkLst>
            <pc:docMk/>
            <pc:sldMk cId="598981942" sldId="276"/>
            <ac:spMk id="47" creationId="{2F42E55F-A297-474F-AF2D-6D3A15822BCA}"/>
          </ac:spMkLst>
        </pc:spChg>
        <pc:spChg chg="add del">
          <ac:chgData name="Office 365" userId="db1ca113-f1a5-416f-9857-330c728281bb" providerId="ADAL" clId="{DFB67F94-C4A7-406B-A242-68E96FAB063C}" dt="2021-05-13T14:07:30.365" v="125" actId="26606"/>
          <ac:spMkLst>
            <pc:docMk/>
            <pc:sldMk cId="598981942" sldId="276"/>
            <ac:spMk id="49" creationId="{033E87D5-CB92-400E-B6DC-87025187A246}"/>
          </ac:spMkLst>
        </pc:spChg>
        <pc:spChg chg="add del">
          <ac:chgData name="Office 365" userId="db1ca113-f1a5-416f-9857-330c728281bb" providerId="ADAL" clId="{DFB67F94-C4A7-406B-A242-68E96FAB063C}" dt="2021-05-13T14:07:30.962" v="127" actId="26606"/>
          <ac:spMkLst>
            <pc:docMk/>
            <pc:sldMk cId="598981942" sldId="276"/>
            <ac:spMk id="51" creationId="{37C8EA5A-5FBF-4CB3-B6A4-26AB47C706A9}"/>
          </ac:spMkLst>
        </pc:spChg>
        <pc:spChg chg="add del">
          <ac:chgData name="Office 365" userId="db1ca113-f1a5-416f-9857-330c728281bb" providerId="ADAL" clId="{DFB67F94-C4A7-406B-A242-68E96FAB063C}" dt="2021-05-13T14:07:30.962" v="127" actId="26606"/>
          <ac:spMkLst>
            <pc:docMk/>
            <pc:sldMk cId="598981942" sldId="276"/>
            <ac:spMk id="52" creationId="{5AAE9118-0436-4488-AC4A-C14DF6A7B6B1}"/>
          </ac:spMkLst>
        </pc:spChg>
        <pc:spChg chg="add del">
          <ac:chgData name="Office 365" userId="db1ca113-f1a5-416f-9857-330c728281bb" providerId="ADAL" clId="{DFB67F94-C4A7-406B-A242-68E96FAB063C}" dt="2021-05-13T14:07:30.962" v="127" actId="26606"/>
          <ac:spMkLst>
            <pc:docMk/>
            <pc:sldMk cId="598981942" sldId="276"/>
            <ac:spMk id="53" creationId="{1B10F861-B8F1-49C7-BD58-EAB20CEE7F93}"/>
          </ac:spMkLst>
        </pc:spChg>
        <pc:spChg chg="add del">
          <ac:chgData name="Office 365" userId="db1ca113-f1a5-416f-9857-330c728281bb" providerId="ADAL" clId="{DFB67F94-C4A7-406B-A242-68E96FAB063C}" dt="2021-05-13T14:07:30.962" v="127" actId="26606"/>
          <ac:spMkLst>
            <pc:docMk/>
            <pc:sldMk cId="598981942" sldId="276"/>
            <ac:spMk id="54" creationId="{61F6E425-22AB-4DA2-8FAC-58ADB58EF6C3}"/>
          </ac:spMkLst>
        </pc:spChg>
        <pc:spChg chg="add del">
          <ac:chgData name="Office 365" userId="db1ca113-f1a5-416f-9857-330c728281bb" providerId="ADAL" clId="{DFB67F94-C4A7-406B-A242-68E96FAB063C}" dt="2021-05-13T14:07:38.738" v="130" actId="26606"/>
          <ac:spMkLst>
            <pc:docMk/>
            <pc:sldMk cId="598981942" sldId="276"/>
            <ac:spMk id="56" creationId="{20586029-32A0-47E5-9AEC-AE3ABA6B94D0}"/>
          </ac:spMkLst>
        </pc:spChg>
        <pc:spChg chg="add">
          <ac:chgData name="Office 365" userId="db1ca113-f1a5-416f-9857-330c728281bb" providerId="ADAL" clId="{DFB67F94-C4A7-406B-A242-68E96FAB063C}" dt="2021-05-13T14:07:38.738" v="130" actId="26606"/>
          <ac:spMkLst>
            <pc:docMk/>
            <pc:sldMk cId="598981942" sldId="276"/>
            <ac:spMk id="62" creationId="{A9F529C3-C941-49FD-8C67-82F134F64BDB}"/>
          </ac:spMkLst>
        </pc:spChg>
        <pc:spChg chg="add">
          <ac:chgData name="Office 365" userId="db1ca113-f1a5-416f-9857-330c728281bb" providerId="ADAL" clId="{DFB67F94-C4A7-406B-A242-68E96FAB063C}" dt="2021-05-13T14:07:38.738" v="130" actId="26606"/>
          <ac:spMkLst>
            <pc:docMk/>
            <pc:sldMk cId="598981942" sldId="276"/>
            <ac:spMk id="64" creationId="{20586029-32A0-47E5-9AEC-AE3ABA6B94D0}"/>
          </ac:spMkLst>
        </pc:spChg>
        <pc:grpChg chg="add del">
          <ac:chgData name="Office 365" userId="db1ca113-f1a5-416f-9857-330c728281bb" providerId="ADAL" clId="{DFB67F94-C4A7-406B-A242-68E96FAB063C}" dt="2021-05-13T14:07:30.974" v="128" actId="26606"/>
          <ac:grpSpMkLst>
            <pc:docMk/>
            <pc:sldMk cId="598981942" sldId="276"/>
            <ac:grpSpMk id="13" creationId="{5C6AE2F4-5A2E-4357-A1D8-6142F9BDC8E3}"/>
          </ac:grpSpMkLst>
        </pc:grpChg>
        <pc:grpChg chg="add del">
          <ac:chgData name="Office 365" userId="db1ca113-f1a5-416f-9857-330c728281bb" providerId="ADAL" clId="{DFB67F94-C4A7-406B-A242-68E96FAB063C}" dt="2021-05-13T14:07:27.995" v="121" actId="26606"/>
          <ac:grpSpMkLst>
            <pc:docMk/>
            <pc:sldMk cId="598981942" sldId="276"/>
            <ac:grpSpMk id="29" creationId="{972070F7-E065-4D60-8938-9FB8CDB8ACB0}"/>
          </ac:grpSpMkLst>
        </pc:grpChg>
        <pc:grpChg chg="add del">
          <ac:chgData name="Office 365" userId="db1ca113-f1a5-416f-9857-330c728281bb" providerId="ADAL" clId="{DFB67F94-C4A7-406B-A242-68E96FAB063C}" dt="2021-05-13T14:07:28.622" v="123" actId="26606"/>
          <ac:grpSpMkLst>
            <pc:docMk/>
            <pc:sldMk cId="598981942" sldId="276"/>
            <ac:grpSpMk id="39" creationId="{D6A77139-BADB-4B2C-BD41-B67A4D37D758}"/>
          </ac:grpSpMkLst>
        </pc:grpChg>
        <pc:grpChg chg="add del">
          <ac:chgData name="Office 365" userId="db1ca113-f1a5-416f-9857-330c728281bb" providerId="ADAL" clId="{DFB67F94-C4A7-406B-A242-68E96FAB063C}" dt="2021-05-13T14:07:28.622" v="123" actId="26606"/>
          <ac:grpSpMkLst>
            <pc:docMk/>
            <pc:sldMk cId="598981942" sldId="276"/>
            <ac:grpSpMk id="43" creationId="{2786ABD8-AB9F-46F2-A7D9-36F1F7338CF9}"/>
          </ac:grpSpMkLst>
        </pc:grpChg>
        <pc:grpChg chg="add del">
          <ac:chgData name="Office 365" userId="db1ca113-f1a5-416f-9857-330c728281bb" providerId="ADAL" clId="{DFB67F94-C4A7-406B-A242-68E96FAB063C}" dt="2021-05-13T14:07:30.365" v="125" actId="26606"/>
          <ac:grpSpMkLst>
            <pc:docMk/>
            <pc:sldMk cId="598981942" sldId="276"/>
            <ac:grpSpMk id="48" creationId="{972070F7-E065-4D60-8938-9FB8CDB8ACB0}"/>
          </ac:grpSpMkLst>
        </pc:grpChg>
        <pc:picChg chg="add mod">
          <ac:chgData name="Office 365" userId="db1ca113-f1a5-416f-9857-330c728281bb" providerId="ADAL" clId="{DFB67F94-C4A7-406B-A242-68E96FAB063C}" dt="2021-05-13T14:07:38.738" v="130" actId="26606"/>
          <ac:picMkLst>
            <pc:docMk/>
            <pc:sldMk cId="598981942" sldId="276"/>
            <ac:picMk id="4" creationId="{DC023298-6921-4724-A974-A8AD39060684}"/>
          </ac:picMkLst>
        </pc:picChg>
        <pc:picChg chg="add mod ord">
          <ac:chgData name="Office 365" userId="db1ca113-f1a5-416f-9857-330c728281bb" providerId="ADAL" clId="{DFB67F94-C4A7-406B-A242-68E96FAB063C}" dt="2021-05-13T14:07:30.974" v="128" actId="26606"/>
          <ac:picMkLst>
            <pc:docMk/>
            <pc:sldMk cId="598981942" sldId="276"/>
            <ac:picMk id="7" creationId="{AA8F084F-BBEA-4685-B2F7-7AEF219E9031}"/>
          </ac:picMkLst>
        </pc:picChg>
        <pc:cxnChg chg="add del">
          <ac:chgData name="Office 365" userId="db1ca113-f1a5-416f-9857-330c728281bb" providerId="ADAL" clId="{DFB67F94-C4A7-406B-A242-68E96FAB063C}" dt="2021-05-13T14:07:38.738" v="130" actId="26606"/>
          <ac:cxnSpMkLst>
            <pc:docMk/>
            <pc:sldMk cId="598981942" sldId="276"/>
            <ac:cxnSpMk id="57" creationId="{8C730EAB-A532-4295-A302-FB4B90DB9F5E}"/>
          </ac:cxnSpMkLst>
        </pc:cxnChg>
        <pc:cxnChg chg="add">
          <ac:chgData name="Office 365" userId="db1ca113-f1a5-416f-9857-330c728281bb" providerId="ADAL" clId="{DFB67F94-C4A7-406B-A242-68E96FAB063C}" dt="2021-05-13T14:07:38.738" v="130" actId="26606"/>
          <ac:cxnSpMkLst>
            <pc:docMk/>
            <pc:sldMk cId="598981942" sldId="276"/>
            <ac:cxnSpMk id="66" creationId="{8C730EAB-A532-4295-A302-FB4B90DB9F5E}"/>
          </ac:cxnSpMkLst>
        </pc:cxnChg>
      </pc:sldChg>
      <pc:sldChg chg="addSp delSp modSp new mod setBg">
        <pc:chgData name="Office 365" userId="db1ca113-f1a5-416f-9857-330c728281bb" providerId="ADAL" clId="{DFB67F94-C4A7-406B-A242-68E96FAB063C}" dt="2021-05-13T14:08:32.248" v="135" actId="26606"/>
        <pc:sldMkLst>
          <pc:docMk/>
          <pc:sldMk cId="3409329775" sldId="277"/>
        </pc:sldMkLst>
        <pc:spChg chg="mod">
          <ac:chgData name="Office 365" userId="db1ca113-f1a5-416f-9857-330c728281bb" providerId="ADAL" clId="{DFB67F94-C4A7-406B-A242-68E96FAB063C}" dt="2021-05-13T14:08:32.248" v="135" actId="26606"/>
          <ac:spMkLst>
            <pc:docMk/>
            <pc:sldMk cId="3409329775" sldId="277"/>
            <ac:spMk id="2" creationId="{12B7B2F2-1543-419F-A844-07BA34FC5BDD}"/>
          </ac:spMkLst>
        </pc:spChg>
        <pc:spChg chg="del">
          <ac:chgData name="Office 365" userId="db1ca113-f1a5-416f-9857-330c728281bb" providerId="ADAL" clId="{DFB67F94-C4A7-406B-A242-68E96FAB063C}" dt="2021-05-13T14:08:27.692" v="134"/>
          <ac:spMkLst>
            <pc:docMk/>
            <pc:sldMk cId="3409329775" sldId="277"/>
            <ac:spMk id="3" creationId="{6EAE90B3-573D-4F6A-90C8-81FAB02B1549}"/>
          </ac:spMkLst>
        </pc:spChg>
        <pc:spChg chg="add">
          <ac:chgData name="Office 365" userId="db1ca113-f1a5-416f-9857-330c728281bb" providerId="ADAL" clId="{DFB67F94-C4A7-406B-A242-68E96FAB063C}" dt="2021-05-13T14:08:32.248" v="135" actId="26606"/>
          <ac:spMkLst>
            <pc:docMk/>
            <pc:sldMk cId="3409329775" sldId="277"/>
            <ac:spMk id="9" creationId="{D12DDE76-C203-4047-9998-63900085B5E8}"/>
          </ac:spMkLst>
        </pc:spChg>
        <pc:picChg chg="add mod">
          <ac:chgData name="Office 365" userId="db1ca113-f1a5-416f-9857-330c728281bb" providerId="ADAL" clId="{DFB67F94-C4A7-406B-A242-68E96FAB063C}" dt="2021-05-13T14:08:32.248" v="135" actId="26606"/>
          <ac:picMkLst>
            <pc:docMk/>
            <pc:sldMk cId="3409329775" sldId="277"/>
            <ac:picMk id="4" creationId="{8234CC34-0FFC-4DE6-8A2D-49CB95328C8E}"/>
          </ac:picMkLst>
        </pc:picChg>
      </pc:sldChg>
      <pc:sldChg chg="addSp delSp modSp new mod setBg">
        <pc:chgData name="Office 365" userId="db1ca113-f1a5-416f-9857-330c728281bb" providerId="ADAL" clId="{DFB67F94-C4A7-406B-A242-68E96FAB063C}" dt="2021-05-13T14:09:11.002" v="139" actId="26606"/>
        <pc:sldMkLst>
          <pc:docMk/>
          <pc:sldMk cId="3572220595" sldId="278"/>
        </pc:sldMkLst>
        <pc:spChg chg="mod">
          <ac:chgData name="Office 365" userId="db1ca113-f1a5-416f-9857-330c728281bb" providerId="ADAL" clId="{DFB67F94-C4A7-406B-A242-68E96FAB063C}" dt="2021-05-13T14:09:11.002" v="139" actId="26606"/>
          <ac:spMkLst>
            <pc:docMk/>
            <pc:sldMk cId="3572220595" sldId="278"/>
            <ac:spMk id="2" creationId="{194A35BF-0666-43B2-ABC6-E29C95B0CB48}"/>
          </ac:spMkLst>
        </pc:spChg>
        <pc:spChg chg="del">
          <ac:chgData name="Office 365" userId="db1ca113-f1a5-416f-9857-330c728281bb" providerId="ADAL" clId="{DFB67F94-C4A7-406B-A242-68E96FAB063C}" dt="2021-05-13T14:09:08.349" v="138"/>
          <ac:spMkLst>
            <pc:docMk/>
            <pc:sldMk cId="3572220595" sldId="278"/>
            <ac:spMk id="3" creationId="{1A78324C-97CB-4FB6-B341-7F4E05A12778}"/>
          </ac:spMkLst>
        </pc:spChg>
        <pc:spChg chg="add">
          <ac:chgData name="Office 365" userId="db1ca113-f1a5-416f-9857-330c728281bb" providerId="ADAL" clId="{DFB67F94-C4A7-406B-A242-68E96FAB063C}" dt="2021-05-13T14:09:11.002" v="139" actId="26606"/>
          <ac:spMkLst>
            <pc:docMk/>
            <pc:sldMk cId="3572220595" sldId="278"/>
            <ac:spMk id="9" creationId="{D12DDE76-C203-4047-9998-63900085B5E8}"/>
          </ac:spMkLst>
        </pc:spChg>
        <pc:picChg chg="add mod">
          <ac:chgData name="Office 365" userId="db1ca113-f1a5-416f-9857-330c728281bb" providerId="ADAL" clId="{DFB67F94-C4A7-406B-A242-68E96FAB063C}" dt="2021-05-13T14:09:11.002" v="139" actId="26606"/>
          <ac:picMkLst>
            <pc:docMk/>
            <pc:sldMk cId="3572220595" sldId="278"/>
            <ac:picMk id="4" creationId="{69A13413-91D7-46EA-99D1-0942EDB42E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D81606-B112-42E9-B28B-237A16598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6951795-4A8C-46E1-A366-63D352935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15C1D9A-5679-4B05-AEC0-B01C1A76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A06C6E-659B-4F46-B5D7-921F6C9D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FFDBE98-5F1A-4697-9D5C-BD416E3C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5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8D5478-76A3-43F6-976A-DA1C0780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0945646-351E-4405-8097-A3742C357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44D18C6-5CC4-48D9-A8D0-F4370FEF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9B74BCD-95B5-429C-A551-A47C96C1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1E61266-034B-40F0-B619-02BC1A11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6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E74A5C6-FCD8-4AD3-B3EE-96830331D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BA6E49-DD0D-4F37-ACFF-B27B3A7C9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A1CBE36-9404-41FF-8AB9-C3ED6D9E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C194AF9-0777-4CB4-A2C8-70DF1134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B36856A-0CB1-4163-9BF5-EA8C530F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72D553-F566-4870-929E-D670F4B5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1E0246-86AF-45D9-B03D-FBE69CD7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9986F30-C708-41A7-B66A-DA1C65C7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88E56EA-433C-4A0D-9532-1066358A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B491434-2C91-486F-ACF9-C3304783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5EDC57-1C06-4AEA-BD88-4B0D0468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91EA511-B89F-4E8D-8049-CFA9967F7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BC5575C-F511-4FA8-846D-9C80E7F9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01F255-A364-44D4-9775-CC230F07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BDCFB0C-C3ED-40A1-917C-87CB1DD3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0163D8-5E3B-421B-B7EA-B8E51B3F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5C2E8F-03FD-44F9-BE1F-6E66399AD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ACA3F6A-5F9A-43FE-83C3-966E4D7CC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867FD27-ACE3-4ACF-A799-ACF2DC19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B4D7C16-A63E-4D73-9DE4-CCA36C55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85B62A8-8A45-45C6-AB92-35B51C08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7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288DE5-2A99-4983-8DF6-775481D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A1B409E-A86C-40B5-BAD7-078263E3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5EBE17B-968B-45D1-9540-EF236EBC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FD196E3-370E-4ADE-A4BA-49BB3BA33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1AC8D1F-E7FC-4535-9E3A-00A2908F9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E518AFF-AEDF-4B69-A7B0-70DF8FA0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58D70A1-D318-40AC-9410-C1704898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5685655-803B-4EF3-B833-B70FE37F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4DB11E-5C5E-48F3-9D8E-7BD7416A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1DE8D27-2855-466C-B747-9FD3FCBD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B531E73-B243-40F0-9119-A184D1CB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9A38730-1F53-4DB9-99CE-AA01A79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6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3283CFE-7D49-4222-B1BE-98CEFD0E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4543FE09-9D13-43FA-B129-D12585BB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F329299-8DF4-4FD8-9CEE-4D526227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3DFF75-08C6-4618-A258-26E5FDFB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8AC9BFE-2010-42CA-BF30-81575CEA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84FEEE3-1423-48B4-8AE9-C004FFB93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6D6801-9956-440D-85CA-0558BF03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F18D1F1-EE44-4E07-8B37-FE117556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E15B273-CACB-46C0-9844-63C991AA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71C7DB-3F65-4B97-B894-C4FDEE33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94EF890-144C-4C7C-B5A6-A70515EA0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ED4E130-BE28-4D6D-9EB0-2AFFE84F0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A23692C-A20F-4F16-924F-960F3E1E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697CDC3-1695-45DF-A79F-0977FCEF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D5E7709-B362-43AE-B226-6E8BF3AC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8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3828338-FCBA-45DE-9CD8-4410BF23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60832AD-B918-4804-B9F2-33B6AD928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5630FA6-C290-4771-BF14-B88EB6103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AE06F-A91E-4900-B508-E1C1168782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0DE0485-E58C-478C-BDCC-208E0A85A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D6F90F2-2749-4627-9D19-1DEB1AC61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8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071847A5-CA7B-425A-B864-1F9F392A2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413472"/>
            <a:ext cx="6105194" cy="2031055"/>
          </a:xfrm>
        </p:spPr>
        <p:txBody>
          <a:bodyPr>
            <a:normAutofit/>
          </a:bodyPr>
          <a:lstStyle/>
          <a:p>
            <a:r>
              <a:rPr lang="vi-VN" sz="4200" b="1" dirty="0">
                <a:solidFill>
                  <a:srgbClr val="FFFFFF"/>
                </a:solidFill>
              </a:rPr>
              <a:t>Vietnamese Social Media Emotion Corpus </a:t>
            </a:r>
            <a:br>
              <a:rPr lang="en-US" sz="4200" dirty="0">
                <a:solidFill>
                  <a:srgbClr val="FFFFFF"/>
                </a:solidFill>
              </a:rPr>
            </a:br>
            <a:endParaRPr lang="en-US" sz="4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9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D5AE636D-D9D3-46AF-8090-C3C26179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Table 6: Vietnamese abbreviations in the dataset.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A564E170-DE6A-47B8-AB90-D07E67BAD1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774539"/>
              </p:ext>
            </p:extLst>
          </p:nvPr>
        </p:nvGraphicFramePr>
        <p:xfrm>
          <a:off x="1036320" y="3107335"/>
          <a:ext cx="10119363" cy="2716608"/>
        </p:xfrm>
        <a:graphic>
          <a:graphicData uri="http://schemas.openxmlformats.org/drawingml/2006/table">
            <a:tbl>
              <a:tblPr/>
              <a:tblGrid>
                <a:gridCol w="1244088">
                  <a:extLst>
                    <a:ext uri="{9D8B030D-6E8A-4147-A177-3AD203B41FA5}">
                      <a16:colId xmlns:a16="http://schemas.microsoft.com/office/drawing/2014/main" val="599984185"/>
                    </a:ext>
                  </a:extLst>
                </a:gridCol>
                <a:gridCol w="2958425">
                  <a:extLst>
                    <a:ext uri="{9D8B030D-6E8A-4147-A177-3AD203B41FA5}">
                      <a16:colId xmlns:a16="http://schemas.microsoft.com/office/drawing/2014/main" val="3627224748"/>
                    </a:ext>
                  </a:extLst>
                </a:gridCol>
                <a:gridCol w="2958425">
                  <a:extLst>
                    <a:ext uri="{9D8B030D-6E8A-4147-A177-3AD203B41FA5}">
                      <a16:colId xmlns:a16="http://schemas.microsoft.com/office/drawing/2014/main" val="1920256953"/>
                    </a:ext>
                  </a:extLst>
                </a:gridCol>
                <a:gridCol w="2958425">
                  <a:extLst>
                    <a:ext uri="{9D8B030D-6E8A-4147-A177-3AD203B41FA5}">
                      <a16:colId xmlns:a16="http://schemas.microsoft.com/office/drawing/2014/main" val="2124253951"/>
                    </a:ext>
                  </a:extLst>
                </a:gridCol>
              </a:tblGrid>
              <a:tr h="4527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effectLst/>
                          <a:latin typeface="Arial" panose="020B0604020202020204" pitchFamily="34" charset="0"/>
                        </a:rPr>
                        <a:t>No.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902" marR="102902" marT="51451" marB="51451" anchor="ctr">
                    <a:lnL w="6350" cap="flat" cmpd="sng" algn="ctr">
                      <a:solidFill>
                        <a:srgbClr val="2020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26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20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effectLst/>
                          <a:latin typeface="Arial" panose="020B0604020202020204" pitchFamily="34" charset="0"/>
                        </a:rPr>
                        <a:t>Abbreviation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8026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5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26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0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effectLst/>
                          <a:latin typeface="Arial" panose="020B0604020202020204" pitchFamily="34" charset="0"/>
                        </a:rPr>
                        <a:t>Vietnamese meaning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2025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0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25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0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effectLst/>
                          <a:latin typeface="Arial" panose="020B0604020202020204" pitchFamily="34" charset="0"/>
                        </a:rPr>
                        <a:t>English meaning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A00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0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0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564611"/>
                  </a:ext>
                </a:extLst>
              </a:tr>
              <a:tr h="4527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02902" marR="102902" marT="51451" marB="51451" anchor="ctr">
                    <a:lnL w="6350" cap="flat" cmpd="sng" algn="ctr">
                      <a:solidFill>
                        <a:srgbClr val="2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0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“dc” or “dk” or “duoc”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600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0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0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i="0" u="none" strike="noStrike">
                          <a:effectLst/>
                          <a:latin typeface="Arial" panose="020B0604020202020204" pitchFamily="34" charset="0"/>
                        </a:rPr>
                        <a:t>”được”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E00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0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”ok”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869964"/>
                  </a:ext>
                </a:extLst>
              </a:tr>
              <a:tr h="4527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02902" marR="102902" marT="51451" marB="51451" anchor="ctr">
                    <a:lnL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“ng” or “ngừi”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i="0" u="none" strike="noStrike">
                          <a:effectLst/>
                          <a:latin typeface="Arial" panose="020B0604020202020204" pitchFamily="34" charset="0"/>
                        </a:rPr>
                        <a:t>”người”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”people”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373015"/>
                  </a:ext>
                </a:extLst>
              </a:tr>
              <a:tr h="4527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102902" marR="102902" marT="51451" marB="51451" anchor="ctr">
                    <a:lnL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”trc” or ”trk”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i="0" u="none" strike="noStrike">
                          <a:effectLst/>
                          <a:latin typeface="Arial" panose="020B0604020202020204" pitchFamily="34" charset="0"/>
                        </a:rPr>
                        <a:t>”trước”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”before”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106444"/>
                  </a:ext>
                </a:extLst>
              </a:tr>
              <a:tr h="4527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102902" marR="102902" marT="51451" marB="51451" anchor="ctr">
                    <a:lnL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”cg” or ”cug” or ”cũg”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1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”cũng”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1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”also”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1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779322"/>
                  </a:ext>
                </a:extLst>
              </a:tr>
              <a:tr h="4527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102902" marR="102902" marT="51451" marB="5145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1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”mk” or ”mik” or ”mh”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601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1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1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1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”mình”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E01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1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1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1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Arial" panose="020B0604020202020204" pitchFamily="34" charset="0"/>
                        </a:rPr>
                        <a:t>”I”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401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1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1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1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360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34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3D1AC597-DE89-430C-8CE1-9D8C93C6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Table 7: Statistics of emotion-labeled sentences in training, validation and test sets.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E8610039-B3E7-4604-A071-28655F41E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59040"/>
              </p:ext>
            </p:extLst>
          </p:nvPr>
        </p:nvGraphicFramePr>
        <p:xfrm>
          <a:off x="1115198" y="2560320"/>
          <a:ext cx="9961607" cy="3566160"/>
        </p:xfrm>
        <a:graphic>
          <a:graphicData uri="http://schemas.openxmlformats.org/drawingml/2006/table">
            <a:tbl>
              <a:tblPr firstRow="1" bandRow="1"/>
              <a:tblGrid>
                <a:gridCol w="2921191">
                  <a:extLst>
                    <a:ext uri="{9D8B030D-6E8A-4147-A177-3AD203B41FA5}">
                      <a16:colId xmlns:a16="http://schemas.microsoft.com/office/drawing/2014/main" val="910009139"/>
                    </a:ext>
                  </a:extLst>
                </a:gridCol>
                <a:gridCol w="1918920">
                  <a:extLst>
                    <a:ext uri="{9D8B030D-6E8A-4147-A177-3AD203B41FA5}">
                      <a16:colId xmlns:a16="http://schemas.microsoft.com/office/drawing/2014/main" val="4103131955"/>
                    </a:ext>
                  </a:extLst>
                </a:gridCol>
                <a:gridCol w="1591780">
                  <a:extLst>
                    <a:ext uri="{9D8B030D-6E8A-4147-A177-3AD203B41FA5}">
                      <a16:colId xmlns:a16="http://schemas.microsoft.com/office/drawing/2014/main" val="349833603"/>
                    </a:ext>
                  </a:extLst>
                </a:gridCol>
                <a:gridCol w="1610796">
                  <a:extLst>
                    <a:ext uri="{9D8B030D-6E8A-4147-A177-3AD203B41FA5}">
                      <a16:colId xmlns:a16="http://schemas.microsoft.com/office/drawing/2014/main" val="2815158267"/>
                    </a:ext>
                  </a:extLst>
                </a:gridCol>
                <a:gridCol w="1918920">
                  <a:extLst>
                    <a:ext uri="{9D8B030D-6E8A-4147-A177-3AD203B41FA5}">
                      <a16:colId xmlns:a16="http://schemas.microsoft.com/office/drawing/2014/main" val="41913364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Emotion</a:t>
                      </a:r>
                      <a:endParaRPr lang="en-US" sz="1800">
                        <a:effectLst/>
                      </a:endParaRP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Train</a:t>
                      </a:r>
                      <a:endParaRPr lang="en-US" sz="1800">
                        <a:effectLst/>
                      </a:endParaRP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Dev</a:t>
                      </a:r>
                      <a:endParaRPr lang="en-US" sz="1800">
                        <a:effectLst/>
                      </a:endParaRP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3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Test</a:t>
                      </a:r>
                      <a:endParaRPr lang="en-US" sz="1800">
                        <a:effectLst/>
                      </a:endParaRP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Total</a:t>
                      </a:r>
                      <a:endParaRPr lang="en-US" sz="1800">
                        <a:effectLst/>
                      </a:endParaRP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38013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Enjoyment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1,573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205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187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1,965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44458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Disgust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1,064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141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133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1,338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7757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Sadness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5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4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938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92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119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1,149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59711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Anger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B04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4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34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395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8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38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87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47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480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6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584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Fear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1034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8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34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5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317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308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87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8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38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9087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87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47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9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395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B06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6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6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075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Surprise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A095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5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242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36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31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309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56646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Other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1,019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132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140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1,291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9907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All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5,548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686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693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6,927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8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67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8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25013D38-AE57-47CC-9A21-C37EB45E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Table 8: Experimental results of the UIT-VSMEC corpus.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8435E543-2DB6-4F39-A82C-C00BE28F7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320744"/>
              </p:ext>
            </p:extLst>
          </p:nvPr>
        </p:nvGraphicFramePr>
        <p:xfrm>
          <a:off x="1255083" y="2560320"/>
          <a:ext cx="9681835" cy="3566160"/>
        </p:xfrm>
        <a:graphic>
          <a:graphicData uri="http://schemas.openxmlformats.org/drawingml/2006/table">
            <a:tbl>
              <a:tblPr firstRow="1" bandRow="1"/>
              <a:tblGrid>
                <a:gridCol w="2491682">
                  <a:extLst>
                    <a:ext uri="{9D8B030D-6E8A-4147-A177-3AD203B41FA5}">
                      <a16:colId xmlns:a16="http://schemas.microsoft.com/office/drawing/2014/main" val="2610541717"/>
                    </a:ext>
                  </a:extLst>
                </a:gridCol>
                <a:gridCol w="2491682">
                  <a:extLst>
                    <a:ext uri="{9D8B030D-6E8A-4147-A177-3AD203B41FA5}">
                      <a16:colId xmlns:a16="http://schemas.microsoft.com/office/drawing/2014/main" val="3539361452"/>
                    </a:ext>
                  </a:extLst>
                </a:gridCol>
                <a:gridCol w="2206789">
                  <a:extLst>
                    <a:ext uri="{9D8B030D-6E8A-4147-A177-3AD203B41FA5}">
                      <a16:colId xmlns:a16="http://schemas.microsoft.com/office/drawing/2014/main" val="3056677714"/>
                    </a:ext>
                  </a:extLst>
                </a:gridCol>
                <a:gridCol w="2491682">
                  <a:extLst>
                    <a:ext uri="{9D8B030D-6E8A-4147-A177-3AD203B41FA5}">
                      <a16:colId xmlns:a16="http://schemas.microsoft.com/office/drawing/2014/main" val="8451893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Corpus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70B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B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B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Algorithm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D0B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B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B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Accuracy</a:t>
                      </a:r>
                      <a:r>
                        <a:rPr lang="en-US" sz="1200">
                          <a:effectLst/>
                        </a:rPr>
                        <a:t>(%)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90B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B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B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Weighted F1-Score</a:t>
                      </a:r>
                      <a:r>
                        <a:rPr lang="en-US" sz="1200">
                          <a:effectLst/>
                        </a:rPr>
                        <a:t>(%)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B0B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81615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Original</a:t>
                      </a: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F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RandomForest+BoW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50.64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B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40.11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673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SVM+BoW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B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58.00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70B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B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56.87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0720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LSTM+word2Vec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53.39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53.30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48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LSTM+fastText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A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54.25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53.77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A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76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30B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CNN+word2Vec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B0A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A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6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59.74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505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A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59.74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50A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A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A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5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6882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30D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6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D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CNN+fastText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F06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6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56.85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56.79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605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5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5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844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Without Other</a:t>
                      </a: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6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E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RandomForest+BoW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005E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E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50.64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A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49.14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6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386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label</a:t>
                      </a: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C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SVM+BoW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63.12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62.45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291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LSTM+word2Vec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61.70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5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61.09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D8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01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E05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5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LSTM+fastText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5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62.06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A05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D8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5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5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61.83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20D8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D8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D8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924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605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5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CNN+word2Vec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66.48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405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5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66.34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4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4414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60C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C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CNN+fastText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6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63.47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8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62.68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80C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C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C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3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73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D7C2D8B-24E0-4702-B9DC-03464183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865615"/>
            <a:ext cx="6757415" cy="1748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900"/>
              <a:t>Attention-based LSTM sentiment classifier.</a:t>
            </a:r>
            <a:br>
              <a:rPr lang="en-US" sz="2900"/>
            </a:br>
            <a:br>
              <a:rPr lang="en-US" sz="2900"/>
            </a:br>
            <a:endParaRPr lang="en-US" sz="2900"/>
          </a:p>
        </p:txBody>
      </p:sp>
      <p:pic>
        <p:nvPicPr>
          <p:cNvPr id="5" name="Đồ họa 4" descr="Đầu có bánh răng">
            <a:extLst>
              <a:ext uri="{FF2B5EF4-FFF2-40B4-BE49-F238E27FC236}">
                <a16:creationId xmlns:a16="http://schemas.microsoft.com/office/drawing/2014/main" id="{9A73811D-46E1-41E6-B057-F20A11276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914" y="2934031"/>
            <a:ext cx="2433099" cy="2433099"/>
          </a:xfrm>
          <a:prstGeom prst="rect">
            <a:avLst/>
          </a:prstGeom>
        </p:spPr>
      </p:pic>
      <p:pic>
        <p:nvPicPr>
          <p:cNvPr id="7" name="Graphic 6" descr="Lỗi">
            <a:extLst>
              <a:ext uri="{FF2B5EF4-FFF2-40B4-BE49-F238E27FC236}">
                <a16:creationId xmlns:a16="http://schemas.microsoft.com/office/drawing/2014/main" id="{FAB4B430-D7BC-4D60-87B3-5221B001D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7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D9C3AAE7-6FFD-46F5-ADEF-683A7F84C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Magnifying glass showing decling performance">
            <a:extLst>
              <a:ext uri="{FF2B5EF4-FFF2-40B4-BE49-F238E27FC236}">
                <a16:creationId xmlns:a16="http://schemas.microsoft.com/office/drawing/2014/main" id="{0150CA5D-657C-42DB-BFF4-65CA43188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6" b="-1"/>
          <a:stretch/>
        </p:blipFill>
        <p:spPr>
          <a:xfrm>
            <a:off x="3504644" y="10"/>
            <a:ext cx="8687357" cy="6437136"/>
          </a:xfrm>
          <a:custGeom>
            <a:avLst/>
            <a:gdLst/>
            <a:ahLst/>
            <a:cxnLst/>
            <a:rect l="l" t="t" r="r" b="b"/>
            <a:pathLst>
              <a:path w="8687357" h="6437146">
                <a:moveTo>
                  <a:pt x="3944493" y="3980202"/>
                </a:moveTo>
                <a:cubicBezTo>
                  <a:pt x="3944493" y="3980202"/>
                  <a:pt x="3944493" y="3980202"/>
                  <a:pt x="5117486" y="3980944"/>
                </a:cubicBezTo>
                <a:cubicBezTo>
                  <a:pt x="5193569" y="3981041"/>
                  <a:pt x="5262972" y="4020215"/>
                  <a:pt x="5301098" y="4086251"/>
                </a:cubicBezTo>
                <a:cubicBezTo>
                  <a:pt x="5301098" y="4086251"/>
                  <a:pt x="5301098" y="4086251"/>
                  <a:pt x="5889509" y="5105408"/>
                </a:cubicBezTo>
                <a:cubicBezTo>
                  <a:pt x="5926364" y="5169243"/>
                  <a:pt x="5926858" y="5251135"/>
                  <a:pt x="5887630" y="5314873"/>
                </a:cubicBezTo>
                <a:cubicBezTo>
                  <a:pt x="5887630" y="5314873"/>
                  <a:pt x="5887630" y="5314873"/>
                  <a:pt x="5303047" y="6333287"/>
                </a:cubicBezTo>
                <a:cubicBezTo>
                  <a:pt x="5267284" y="6397959"/>
                  <a:pt x="5197106" y="6438477"/>
                  <a:pt x="5123215" y="6437113"/>
                </a:cubicBezTo>
                <a:cubicBezTo>
                  <a:pt x="5123215" y="6437113"/>
                  <a:pt x="5123215" y="6437113"/>
                  <a:pt x="3948952" y="6434170"/>
                </a:cubicBezTo>
                <a:cubicBezTo>
                  <a:pt x="3874139" y="6436273"/>
                  <a:pt x="3803467" y="6394898"/>
                  <a:pt x="3766612" y="6331063"/>
                </a:cubicBezTo>
                <a:cubicBezTo>
                  <a:pt x="3766612" y="6331063"/>
                  <a:pt x="3766612" y="6331063"/>
                  <a:pt x="3178202" y="5311907"/>
                </a:cubicBezTo>
                <a:cubicBezTo>
                  <a:pt x="3140076" y="5245870"/>
                  <a:pt x="3140850" y="5166180"/>
                  <a:pt x="3178808" y="5100241"/>
                </a:cubicBezTo>
                <a:cubicBezTo>
                  <a:pt x="3178808" y="5100241"/>
                  <a:pt x="3178808" y="5100241"/>
                  <a:pt x="3764660" y="4084028"/>
                </a:cubicBezTo>
                <a:cubicBezTo>
                  <a:pt x="3800424" y="4019355"/>
                  <a:pt x="3870604" y="3978838"/>
                  <a:pt x="3944493" y="3980202"/>
                </a:cubicBezTo>
                <a:close/>
                <a:moveTo>
                  <a:pt x="5699720" y="3489582"/>
                </a:moveTo>
                <a:cubicBezTo>
                  <a:pt x="5699720" y="3489582"/>
                  <a:pt x="5699720" y="3489582"/>
                  <a:pt x="6163751" y="3489876"/>
                </a:cubicBezTo>
                <a:cubicBezTo>
                  <a:pt x="6193849" y="3489915"/>
                  <a:pt x="6221305" y="3505412"/>
                  <a:pt x="6236387" y="3531535"/>
                </a:cubicBezTo>
                <a:cubicBezTo>
                  <a:pt x="6236387" y="3531535"/>
                  <a:pt x="6236387" y="3531535"/>
                  <a:pt x="6469160" y="3934709"/>
                </a:cubicBezTo>
                <a:cubicBezTo>
                  <a:pt x="6483740" y="3959962"/>
                  <a:pt x="6483935" y="3992359"/>
                  <a:pt x="6468416" y="4017573"/>
                </a:cubicBezTo>
                <a:cubicBezTo>
                  <a:pt x="6468416" y="4017573"/>
                  <a:pt x="6468416" y="4017573"/>
                  <a:pt x="6237158" y="4420453"/>
                </a:cubicBezTo>
                <a:cubicBezTo>
                  <a:pt x="6223010" y="4446037"/>
                  <a:pt x="6195248" y="4462066"/>
                  <a:pt x="6166018" y="4461526"/>
                </a:cubicBezTo>
                <a:cubicBezTo>
                  <a:pt x="6166018" y="4461526"/>
                  <a:pt x="6166018" y="4461526"/>
                  <a:pt x="5701483" y="4460362"/>
                </a:cubicBezTo>
                <a:cubicBezTo>
                  <a:pt x="5671888" y="4461195"/>
                  <a:pt x="5643930" y="4444826"/>
                  <a:pt x="5629350" y="4419573"/>
                </a:cubicBezTo>
                <a:cubicBezTo>
                  <a:pt x="5629350" y="4419573"/>
                  <a:pt x="5629350" y="4419573"/>
                  <a:pt x="5396578" y="4016399"/>
                </a:cubicBezTo>
                <a:cubicBezTo>
                  <a:pt x="5381495" y="3990276"/>
                  <a:pt x="5381802" y="3958751"/>
                  <a:pt x="5396817" y="3932665"/>
                </a:cubicBezTo>
                <a:cubicBezTo>
                  <a:pt x="5396817" y="3932665"/>
                  <a:pt x="5396817" y="3932665"/>
                  <a:pt x="5628579" y="3530655"/>
                </a:cubicBezTo>
                <a:cubicBezTo>
                  <a:pt x="5642727" y="3505071"/>
                  <a:pt x="5670489" y="3489043"/>
                  <a:pt x="5699720" y="3489582"/>
                </a:cubicBezTo>
                <a:close/>
                <a:moveTo>
                  <a:pt x="6388346" y="3258305"/>
                </a:moveTo>
                <a:cubicBezTo>
                  <a:pt x="6388346" y="3258305"/>
                  <a:pt x="6388346" y="3258305"/>
                  <a:pt x="6555837" y="3258411"/>
                </a:cubicBezTo>
                <a:cubicBezTo>
                  <a:pt x="6566700" y="3258425"/>
                  <a:pt x="6576611" y="3264018"/>
                  <a:pt x="6582055" y="3273448"/>
                </a:cubicBezTo>
                <a:cubicBezTo>
                  <a:pt x="6582055" y="3273448"/>
                  <a:pt x="6582055" y="3273448"/>
                  <a:pt x="6666073" y="3418972"/>
                </a:cubicBezTo>
                <a:cubicBezTo>
                  <a:pt x="6671336" y="3428087"/>
                  <a:pt x="6671406" y="3439780"/>
                  <a:pt x="6665805" y="3448882"/>
                </a:cubicBezTo>
                <a:cubicBezTo>
                  <a:pt x="6665805" y="3448882"/>
                  <a:pt x="6665805" y="3448882"/>
                  <a:pt x="6582333" y="3594300"/>
                </a:cubicBezTo>
                <a:cubicBezTo>
                  <a:pt x="6577226" y="3603534"/>
                  <a:pt x="6567205" y="3609320"/>
                  <a:pt x="6556655" y="3609125"/>
                </a:cubicBezTo>
                <a:cubicBezTo>
                  <a:pt x="6556655" y="3609125"/>
                  <a:pt x="6556655" y="3609125"/>
                  <a:pt x="6388983" y="3608705"/>
                </a:cubicBezTo>
                <a:cubicBezTo>
                  <a:pt x="6378300" y="3609004"/>
                  <a:pt x="6368209" y="3603097"/>
                  <a:pt x="6362947" y="3593982"/>
                </a:cubicBezTo>
                <a:cubicBezTo>
                  <a:pt x="6362947" y="3593982"/>
                  <a:pt x="6362947" y="3593982"/>
                  <a:pt x="6278928" y="3448458"/>
                </a:cubicBezTo>
                <a:cubicBezTo>
                  <a:pt x="6273484" y="3439028"/>
                  <a:pt x="6273595" y="3427649"/>
                  <a:pt x="6279015" y="3418234"/>
                </a:cubicBezTo>
                <a:cubicBezTo>
                  <a:pt x="6279015" y="3418234"/>
                  <a:pt x="6279015" y="3418234"/>
                  <a:pt x="6362668" y="3273130"/>
                </a:cubicBezTo>
                <a:cubicBezTo>
                  <a:pt x="6367774" y="3263896"/>
                  <a:pt x="6377796" y="3258110"/>
                  <a:pt x="6388346" y="3258305"/>
                </a:cubicBezTo>
                <a:close/>
                <a:moveTo>
                  <a:pt x="7497241" y="2884843"/>
                </a:moveTo>
                <a:cubicBezTo>
                  <a:pt x="7497241" y="2884843"/>
                  <a:pt x="7497241" y="2884843"/>
                  <a:pt x="8049718" y="2885192"/>
                </a:cubicBezTo>
                <a:cubicBezTo>
                  <a:pt x="8085553" y="2885238"/>
                  <a:pt x="8118242" y="2903689"/>
                  <a:pt x="8136199" y="2934792"/>
                </a:cubicBezTo>
                <a:cubicBezTo>
                  <a:pt x="8136199" y="2934792"/>
                  <a:pt x="8136199" y="2934792"/>
                  <a:pt x="8413339" y="3414812"/>
                </a:cubicBezTo>
                <a:cubicBezTo>
                  <a:pt x="8430697" y="3444878"/>
                  <a:pt x="8430931" y="3483449"/>
                  <a:pt x="8412454" y="3513469"/>
                </a:cubicBezTo>
                <a:cubicBezTo>
                  <a:pt x="8412454" y="3513469"/>
                  <a:pt x="8412454" y="3513469"/>
                  <a:pt x="8137117" y="3993140"/>
                </a:cubicBezTo>
                <a:cubicBezTo>
                  <a:pt x="8120272" y="4023600"/>
                  <a:pt x="8087218" y="4042684"/>
                  <a:pt x="8052417" y="4042042"/>
                </a:cubicBezTo>
                <a:cubicBezTo>
                  <a:pt x="8052417" y="4042042"/>
                  <a:pt x="8052417" y="4042042"/>
                  <a:pt x="7499342" y="4040655"/>
                </a:cubicBezTo>
                <a:cubicBezTo>
                  <a:pt x="7464105" y="4041646"/>
                  <a:pt x="7430818" y="4022159"/>
                  <a:pt x="7413460" y="3992093"/>
                </a:cubicBezTo>
                <a:cubicBezTo>
                  <a:pt x="7413460" y="3992093"/>
                  <a:pt x="7413460" y="3992093"/>
                  <a:pt x="7136320" y="3512072"/>
                </a:cubicBezTo>
                <a:cubicBezTo>
                  <a:pt x="7118363" y="3480970"/>
                  <a:pt x="7118728" y="3443435"/>
                  <a:pt x="7136605" y="3412378"/>
                </a:cubicBezTo>
                <a:cubicBezTo>
                  <a:pt x="7136605" y="3412378"/>
                  <a:pt x="7136605" y="3412378"/>
                  <a:pt x="7412541" y="2933744"/>
                </a:cubicBezTo>
                <a:cubicBezTo>
                  <a:pt x="7429386" y="2903284"/>
                  <a:pt x="7462440" y="2884200"/>
                  <a:pt x="7497241" y="2884843"/>
                </a:cubicBezTo>
                <a:close/>
                <a:moveTo>
                  <a:pt x="6393234" y="2508974"/>
                </a:moveTo>
                <a:cubicBezTo>
                  <a:pt x="6393234" y="2508974"/>
                  <a:pt x="6393234" y="2508974"/>
                  <a:pt x="6710430" y="2509175"/>
                </a:cubicBezTo>
                <a:cubicBezTo>
                  <a:pt x="6731004" y="2509201"/>
                  <a:pt x="6749772" y="2519794"/>
                  <a:pt x="6760082" y="2537652"/>
                </a:cubicBezTo>
                <a:cubicBezTo>
                  <a:pt x="6760082" y="2537652"/>
                  <a:pt x="6760082" y="2537652"/>
                  <a:pt x="6919197" y="2813248"/>
                </a:cubicBezTo>
                <a:cubicBezTo>
                  <a:pt x="6929164" y="2830511"/>
                  <a:pt x="6929297" y="2852655"/>
                  <a:pt x="6918689" y="2869891"/>
                </a:cubicBezTo>
                <a:cubicBezTo>
                  <a:pt x="6918689" y="2869891"/>
                  <a:pt x="6918689" y="2869891"/>
                  <a:pt x="6760609" y="3145286"/>
                </a:cubicBezTo>
                <a:cubicBezTo>
                  <a:pt x="6750938" y="3162775"/>
                  <a:pt x="6731960" y="3173731"/>
                  <a:pt x="6711979" y="3173363"/>
                </a:cubicBezTo>
                <a:cubicBezTo>
                  <a:pt x="6711979" y="3173363"/>
                  <a:pt x="6711979" y="3173363"/>
                  <a:pt x="6394440" y="3172566"/>
                </a:cubicBezTo>
                <a:cubicBezTo>
                  <a:pt x="6374209" y="3173135"/>
                  <a:pt x="6355098" y="3161947"/>
                  <a:pt x="6345132" y="3144685"/>
                </a:cubicBezTo>
                <a:cubicBezTo>
                  <a:pt x="6345132" y="3144685"/>
                  <a:pt x="6345132" y="3144685"/>
                  <a:pt x="6186016" y="2869088"/>
                </a:cubicBezTo>
                <a:cubicBezTo>
                  <a:pt x="6175706" y="2851231"/>
                  <a:pt x="6175916" y="2829681"/>
                  <a:pt x="6186180" y="2811850"/>
                </a:cubicBezTo>
                <a:cubicBezTo>
                  <a:pt x="6186180" y="2811850"/>
                  <a:pt x="6186180" y="2811850"/>
                  <a:pt x="6344604" y="2537051"/>
                </a:cubicBezTo>
                <a:cubicBezTo>
                  <a:pt x="6354275" y="2519562"/>
                  <a:pt x="6373253" y="2508605"/>
                  <a:pt x="6393234" y="2508974"/>
                </a:cubicBezTo>
                <a:close/>
                <a:moveTo>
                  <a:pt x="7097611" y="923368"/>
                </a:moveTo>
                <a:cubicBezTo>
                  <a:pt x="7097611" y="923368"/>
                  <a:pt x="7097611" y="923368"/>
                  <a:pt x="7989180" y="923932"/>
                </a:cubicBezTo>
                <a:cubicBezTo>
                  <a:pt x="8047009" y="924007"/>
                  <a:pt x="8099761" y="953781"/>
                  <a:pt x="8128740" y="1003975"/>
                </a:cubicBezTo>
                <a:cubicBezTo>
                  <a:pt x="8128740" y="1003975"/>
                  <a:pt x="8128740" y="1003975"/>
                  <a:pt x="8575979" y="1778616"/>
                </a:cubicBezTo>
                <a:cubicBezTo>
                  <a:pt x="8603992" y="1827135"/>
                  <a:pt x="8604367" y="1889380"/>
                  <a:pt x="8574552" y="1937826"/>
                </a:cubicBezTo>
                <a:cubicBezTo>
                  <a:pt x="8574552" y="1937826"/>
                  <a:pt x="8574552" y="1937826"/>
                  <a:pt x="8130222" y="2711903"/>
                </a:cubicBezTo>
                <a:cubicBezTo>
                  <a:pt x="8103038" y="2761059"/>
                  <a:pt x="8049698" y="2791855"/>
                  <a:pt x="7993536" y="2790819"/>
                </a:cubicBezTo>
                <a:cubicBezTo>
                  <a:pt x="7993536" y="2790819"/>
                  <a:pt x="7993536" y="2790819"/>
                  <a:pt x="7101000" y="2788581"/>
                </a:cubicBezTo>
                <a:cubicBezTo>
                  <a:pt x="7044137" y="2790179"/>
                  <a:pt x="6990420" y="2758731"/>
                  <a:pt x="6962407" y="2710212"/>
                </a:cubicBezTo>
                <a:cubicBezTo>
                  <a:pt x="6962407" y="2710212"/>
                  <a:pt x="6962407" y="2710212"/>
                  <a:pt x="6515168" y="1935570"/>
                </a:cubicBezTo>
                <a:cubicBezTo>
                  <a:pt x="6486189" y="1885378"/>
                  <a:pt x="6486779" y="1824806"/>
                  <a:pt x="6515628" y="1774688"/>
                </a:cubicBezTo>
                <a:cubicBezTo>
                  <a:pt x="6515628" y="1774688"/>
                  <a:pt x="6515628" y="1774688"/>
                  <a:pt x="6960925" y="1002284"/>
                </a:cubicBezTo>
                <a:cubicBezTo>
                  <a:pt x="6988108" y="953127"/>
                  <a:pt x="7041448" y="922332"/>
                  <a:pt x="7097611" y="923368"/>
                </a:cubicBezTo>
                <a:close/>
                <a:moveTo>
                  <a:pt x="6548358" y="0"/>
                </a:moveTo>
                <a:lnTo>
                  <a:pt x="8687357" y="0"/>
                </a:lnTo>
                <a:lnTo>
                  <a:pt x="8687357" y="844465"/>
                </a:lnTo>
                <a:lnTo>
                  <a:pt x="8501061" y="843998"/>
                </a:lnTo>
                <a:cubicBezTo>
                  <a:pt x="8177202" y="843186"/>
                  <a:pt x="7793370" y="842224"/>
                  <a:pt x="7338457" y="841084"/>
                </a:cubicBezTo>
                <a:cubicBezTo>
                  <a:pt x="7152970" y="846300"/>
                  <a:pt x="6977743" y="743716"/>
                  <a:pt x="6886366" y="585445"/>
                </a:cubicBezTo>
                <a:cubicBezTo>
                  <a:pt x="6886366" y="585445"/>
                  <a:pt x="6886366" y="585445"/>
                  <a:pt x="6580991" y="56520"/>
                </a:cubicBezTo>
                <a:close/>
                <a:moveTo>
                  <a:pt x="405083" y="0"/>
                </a:moveTo>
                <a:lnTo>
                  <a:pt x="6450872" y="0"/>
                </a:lnTo>
                <a:lnTo>
                  <a:pt x="6535542" y="146650"/>
                </a:lnTo>
                <a:cubicBezTo>
                  <a:pt x="6615681" y="285455"/>
                  <a:pt x="6701163" y="433514"/>
                  <a:pt x="6792344" y="591444"/>
                </a:cubicBezTo>
                <a:cubicBezTo>
                  <a:pt x="6883721" y="749715"/>
                  <a:pt x="6884949" y="952757"/>
                  <a:pt x="6787688" y="1110786"/>
                </a:cubicBezTo>
                <a:cubicBezTo>
                  <a:pt x="6787688" y="1110786"/>
                  <a:pt x="6787688" y="1110786"/>
                  <a:pt x="5338288" y="3635817"/>
                </a:cubicBezTo>
                <a:cubicBezTo>
                  <a:pt x="5249615" y="3796165"/>
                  <a:pt x="5075616" y="3896623"/>
                  <a:pt x="4892415" y="3893242"/>
                </a:cubicBezTo>
                <a:cubicBezTo>
                  <a:pt x="4892415" y="3893242"/>
                  <a:pt x="4892415" y="3893242"/>
                  <a:pt x="1980974" y="3885943"/>
                </a:cubicBezTo>
                <a:cubicBezTo>
                  <a:pt x="1795486" y="3891159"/>
                  <a:pt x="1620261" y="3788575"/>
                  <a:pt x="1528883" y="3630305"/>
                </a:cubicBezTo>
                <a:cubicBezTo>
                  <a:pt x="1528883" y="3630305"/>
                  <a:pt x="1528883" y="3630305"/>
                  <a:pt x="69993" y="1103432"/>
                </a:cubicBezTo>
                <a:cubicBezTo>
                  <a:pt x="-24536" y="939704"/>
                  <a:pt x="-22612" y="742120"/>
                  <a:pt x="71498" y="578633"/>
                </a:cubicBezTo>
                <a:cubicBezTo>
                  <a:pt x="71498" y="578633"/>
                  <a:pt x="71498" y="578633"/>
                  <a:pt x="375546" y="51235"/>
                </a:cubicBez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C4B1CE7D-343A-450E-A590-D9D311F8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4148919"/>
            <a:ext cx="5238466" cy="1874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Vectorization data</a:t>
            </a:r>
          </a:p>
        </p:txBody>
      </p:sp>
    </p:spTree>
    <p:extLst>
      <p:ext uri="{BB962C8B-B14F-4D97-AF65-F5344CB8AC3E}">
        <p14:creationId xmlns:p14="http://schemas.microsoft.com/office/powerpoint/2010/main" val="1148307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92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ubber duck">
            <a:extLst>
              <a:ext uri="{FF2B5EF4-FFF2-40B4-BE49-F238E27FC236}">
                <a16:creationId xmlns:a16="http://schemas.microsoft.com/office/drawing/2014/main" id="{47A376B9-0458-4794-8EBB-C4592CDD4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1145" y="602673"/>
            <a:ext cx="2766157" cy="2766157"/>
          </a:xfrm>
          <a:prstGeom prst="rect">
            <a:avLst/>
          </a:prstGeom>
        </p:spPr>
      </p:pic>
      <p:grpSp>
        <p:nvGrpSpPr>
          <p:cNvPr id="124" name="Group 94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96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97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7" name="Freeform: Shape 98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2DB1A5E-5FE9-40EB-9B3A-70C3C9990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0" y="3191739"/>
            <a:ext cx="5948334" cy="2598773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602C338-CCCE-4ABA-AA60-682E89DCC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The technique I use here is word2vec, then comment2matrix. You can learn more about some other vector modeling methods for words or learn more about word2vec through my previous article here.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First, we proceed to create pre-trained word embedding using the </a:t>
            </a:r>
            <a:r>
              <a:rPr lang="en-US" sz="1800" dirty="0" err="1">
                <a:solidFill>
                  <a:schemeClr val="tx2"/>
                </a:solidFill>
              </a:rPr>
              <a:t>gensim</a:t>
            </a:r>
            <a:r>
              <a:rPr lang="en-US" sz="1800" dirty="0">
                <a:solidFill>
                  <a:schemeClr val="tx2"/>
                </a:solidFill>
              </a:rPr>
              <a:t> library:</a:t>
            </a:r>
          </a:p>
        </p:txBody>
      </p:sp>
    </p:spTree>
    <p:extLst>
      <p:ext uri="{BB962C8B-B14F-4D97-AF65-F5344CB8AC3E}">
        <p14:creationId xmlns:p14="http://schemas.microsoft.com/office/powerpoint/2010/main" val="3358426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EB48548-C4AB-4361-8B96-4D49786A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18276"/>
            <a:ext cx="4805996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Build and train a model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58A0E28D-DE33-4DFA-A2C4-EFF1A8EF3E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4808" r="23204"/>
          <a:stretch/>
        </p:blipFill>
        <p:spPr>
          <a:xfrm>
            <a:off x="5853325" y="10"/>
            <a:ext cx="6338370" cy="68579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DFB5C00-6040-4666-9765-4391ECB26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70456" y="-1"/>
            <a:ext cx="6421545" cy="6858001"/>
            <a:chOff x="5770456" y="-12663"/>
            <a:chExt cx="6421545" cy="6858001"/>
          </a:xfrm>
        </p:grpSpPr>
        <p:sp>
          <p:nvSpPr>
            <p:cNvPr id="21" name="Freeform: Shape 11">
              <a:extLst>
                <a:ext uri="{FF2B5EF4-FFF2-40B4-BE49-F238E27FC236}">
                  <a16:creationId xmlns:a16="http://schemas.microsoft.com/office/drawing/2014/main" id="{F5AF136B-F25D-4A62-92D1-409DE6B3A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6158" y="12665"/>
              <a:ext cx="6015842" cy="6832673"/>
            </a:xfrm>
            <a:custGeom>
              <a:avLst/>
              <a:gdLst>
                <a:gd name="connsiteX0" fmla="*/ 6015842 w 6015842"/>
                <a:gd name="connsiteY0" fmla="*/ 6607627 h 6832673"/>
                <a:gd name="connsiteX1" fmla="*/ 6015842 w 6015842"/>
                <a:gd name="connsiteY1" fmla="*/ 6832673 h 6832673"/>
                <a:gd name="connsiteX2" fmla="*/ 5735634 w 6015842"/>
                <a:gd name="connsiteY2" fmla="*/ 6832673 h 6832673"/>
                <a:gd name="connsiteX3" fmla="*/ 5818530 w 6015842"/>
                <a:gd name="connsiteY3" fmla="*/ 6767255 h 6832673"/>
                <a:gd name="connsiteX4" fmla="*/ 4633062 w 6015842"/>
                <a:gd name="connsiteY4" fmla="*/ 499 h 6832673"/>
                <a:gd name="connsiteX5" fmla="*/ 4830740 w 6015842"/>
                <a:gd name="connsiteY5" fmla="*/ 7861 h 6832673"/>
                <a:gd name="connsiteX6" fmla="*/ 5614049 w 6015842"/>
                <a:gd name="connsiteY6" fmla="*/ 130835 h 6832673"/>
                <a:gd name="connsiteX7" fmla="*/ 5900717 w 6015842"/>
                <a:gd name="connsiteY7" fmla="*/ 218147 h 6832673"/>
                <a:gd name="connsiteX8" fmla="*/ 6015842 w 6015842"/>
                <a:gd name="connsiteY8" fmla="*/ 264101 h 6832673"/>
                <a:gd name="connsiteX9" fmla="*/ 6015842 w 6015842"/>
                <a:gd name="connsiteY9" fmla="*/ 662291 h 6832673"/>
                <a:gd name="connsiteX10" fmla="*/ 5865183 w 6015842"/>
                <a:gd name="connsiteY10" fmla="*/ 601873 h 6832673"/>
                <a:gd name="connsiteX11" fmla="*/ 5522516 w 6015842"/>
                <a:gd name="connsiteY11" fmla="*/ 496937 h 6832673"/>
                <a:gd name="connsiteX12" fmla="*/ 4809762 w 6015842"/>
                <a:gd name="connsiteY12" fmla="*/ 394287 h 6832673"/>
                <a:gd name="connsiteX13" fmla="*/ 4087181 w 6015842"/>
                <a:gd name="connsiteY13" fmla="*/ 420838 h 6832673"/>
                <a:gd name="connsiteX14" fmla="*/ 3378242 w 6015842"/>
                <a:gd name="connsiteY14" fmla="*/ 571551 h 6832673"/>
                <a:gd name="connsiteX15" fmla="*/ 1488325 w 6015842"/>
                <a:gd name="connsiteY15" fmla="*/ 1639596 h 6832673"/>
                <a:gd name="connsiteX16" fmla="*/ 993256 w 6015842"/>
                <a:gd name="connsiteY16" fmla="*/ 2176884 h 6832673"/>
                <a:gd name="connsiteX17" fmla="*/ 601602 w 6015842"/>
                <a:gd name="connsiteY17" fmla="*/ 2794422 h 6832673"/>
                <a:gd name="connsiteX18" fmla="*/ 335805 w 6015842"/>
                <a:gd name="connsiteY18" fmla="*/ 3476785 h 6832673"/>
                <a:gd name="connsiteX19" fmla="*/ 238991 w 6015842"/>
                <a:gd name="connsiteY19" fmla="*/ 4205577 h 6832673"/>
                <a:gd name="connsiteX20" fmla="*/ 279770 w 6015842"/>
                <a:gd name="connsiteY20" fmla="*/ 4561593 h 6832673"/>
                <a:gd name="connsiteX21" fmla="*/ 400346 w 6015842"/>
                <a:gd name="connsiteY21" fmla="*/ 4894912 h 6832673"/>
                <a:gd name="connsiteX22" fmla="*/ 484398 w 6015842"/>
                <a:gd name="connsiteY22" fmla="*/ 5051706 h 6832673"/>
                <a:gd name="connsiteX23" fmla="*/ 580920 w 6015842"/>
                <a:gd name="connsiteY23" fmla="*/ 5203606 h 6832673"/>
                <a:gd name="connsiteX24" fmla="*/ 803883 w 6015842"/>
                <a:gd name="connsiteY24" fmla="*/ 5497171 h 6832673"/>
                <a:gd name="connsiteX25" fmla="*/ 1045184 w 6015842"/>
                <a:gd name="connsiteY25" fmla="*/ 5792959 h 6832673"/>
                <a:gd name="connsiteX26" fmla="*/ 1165173 w 6015842"/>
                <a:gd name="connsiteY26" fmla="*/ 5947381 h 6832673"/>
                <a:gd name="connsiteX27" fmla="*/ 1222822 w 6015842"/>
                <a:gd name="connsiteY27" fmla="*/ 6023035 h 6832673"/>
                <a:gd name="connsiteX28" fmla="*/ 1279296 w 6015842"/>
                <a:gd name="connsiteY28" fmla="*/ 6095720 h 6832673"/>
                <a:gd name="connsiteX29" fmla="*/ 1764538 w 6015842"/>
                <a:gd name="connsiteY29" fmla="*/ 6631821 h 6832673"/>
                <a:gd name="connsiteX30" fmla="*/ 1979400 w 6015842"/>
                <a:gd name="connsiteY30" fmla="*/ 6832673 h 6832673"/>
                <a:gd name="connsiteX31" fmla="*/ 1213789 w 6015842"/>
                <a:gd name="connsiteY31" fmla="*/ 6832673 h 6832673"/>
                <a:gd name="connsiteX32" fmla="*/ 1117208 w 6015842"/>
                <a:gd name="connsiteY32" fmla="*/ 6706732 h 6832673"/>
                <a:gd name="connsiteX33" fmla="*/ 894535 w 6015842"/>
                <a:gd name="connsiteY33" fmla="*/ 6375343 h 6832673"/>
                <a:gd name="connsiteX34" fmla="*/ 842461 w 6015842"/>
                <a:gd name="connsiteY34" fmla="*/ 6291085 h 6832673"/>
                <a:gd name="connsiteX35" fmla="*/ 792736 w 6015842"/>
                <a:gd name="connsiteY35" fmla="*/ 6209052 h 6832673"/>
                <a:gd name="connsiteX36" fmla="*/ 694454 w 6015842"/>
                <a:gd name="connsiteY36" fmla="*/ 6050330 h 6832673"/>
                <a:gd name="connsiteX37" fmla="*/ 490706 w 6015842"/>
                <a:gd name="connsiteY37" fmla="*/ 5724130 h 6832673"/>
                <a:gd name="connsiteX38" fmla="*/ 292239 w 6015842"/>
                <a:gd name="connsiteY38" fmla="*/ 5381020 h 6832673"/>
                <a:gd name="connsiteX39" fmla="*/ 202759 w 6015842"/>
                <a:gd name="connsiteY39" fmla="*/ 5199305 h 6832673"/>
                <a:gd name="connsiteX40" fmla="*/ 126628 w 6015842"/>
                <a:gd name="connsiteY40" fmla="*/ 5010171 h 6832673"/>
                <a:gd name="connsiteX41" fmla="*/ 67953 w 6015842"/>
                <a:gd name="connsiteY41" fmla="*/ 4812881 h 6832673"/>
                <a:gd name="connsiteX42" fmla="*/ 46243 w 6015842"/>
                <a:gd name="connsiteY42" fmla="*/ 4712306 h 6832673"/>
                <a:gd name="connsiteX43" fmla="*/ 36709 w 6015842"/>
                <a:gd name="connsiteY43" fmla="*/ 4661870 h 6832673"/>
                <a:gd name="connsiteX44" fmla="*/ 28789 w 6015842"/>
                <a:gd name="connsiteY44" fmla="*/ 4611286 h 6832673"/>
                <a:gd name="connsiteX45" fmla="*/ 38 w 6015842"/>
                <a:gd name="connsiteY45" fmla="*/ 4205577 h 6832673"/>
                <a:gd name="connsiteX46" fmla="*/ 81448 w 6015842"/>
                <a:gd name="connsiteY46" fmla="*/ 3416115 h 6832673"/>
                <a:gd name="connsiteX47" fmla="*/ 326122 w 6015842"/>
                <a:gd name="connsiteY47" fmla="*/ 2659581 h 6832673"/>
                <a:gd name="connsiteX48" fmla="*/ 1243505 w 6015842"/>
                <a:gd name="connsiteY48" fmla="*/ 1374811 h 6832673"/>
                <a:gd name="connsiteX49" fmla="*/ 1851817 w 6015842"/>
                <a:gd name="connsiteY49" fmla="*/ 871494 h 6832673"/>
                <a:gd name="connsiteX50" fmla="*/ 4040976 w 6015842"/>
                <a:gd name="connsiteY50" fmla="*/ 31151 h 6832673"/>
                <a:gd name="connsiteX51" fmla="*/ 4633062 w 6015842"/>
                <a:gd name="connsiteY51" fmla="*/ 499 h 68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15842" h="6832673">
                  <a:moveTo>
                    <a:pt x="6015842" y="6607627"/>
                  </a:moveTo>
                  <a:lnTo>
                    <a:pt x="6015842" y="6832673"/>
                  </a:lnTo>
                  <a:lnTo>
                    <a:pt x="5735634" y="6832673"/>
                  </a:lnTo>
                  <a:lnTo>
                    <a:pt x="5818530" y="6767255"/>
                  </a:lnTo>
                  <a:close/>
                  <a:moveTo>
                    <a:pt x="4633062" y="499"/>
                  </a:moveTo>
                  <a:cubicBezTo>
                    <a:pt x="4698976" y="1486"/>
                    <a:pt x="4764884" y="3940"/>
                    <a:pt x="4830740" y="7861"/>
                  </a:cubicBezTo>
                  <a:cubicBezTo>
                    <a:pt x="5095128" y="23382"/>
                    <a:pt x="5357448" y="64564"/>
                    <a:pt x="5614049" y="130835"/>
                  </a:cubicBezTo>
                  <a:cubicBezTo>
                    <a:pt x="5710834" y="155913"/>
                    <a:pt x="5806471" y="185048"/>
                    <a:pt x="5900717" y="218147"/>
                  </a:cubicBezTo>
                  <a:lnTo>
                    <a:pt x="6015842" y="264101"/>
                  </a:lnTo>
                  <a:lnTo>
                    <a:pt x="6015842" y="662291"/>
                  </a:lnTo>
                  <a:lnTo>
                    <a:pt x="5865183" y="601873"/>
                  </a:lnTo>
                  <a:cubicBezTo>
                    <a:pt x="5753061" y="560521"/>
                    <a:pt x="5638663" y="525479"/>
                    <a:pt x="5522516" y="496937"/>
                  </a:cubicBezTo>
                  <a:cubicBezTo>
                    <a:pt x="5288740" y="439663"/>
                    <a:pt x="5050052" y="405286"/>
                    <a:pt x="4809762" y="394287"/>
                  </a:cubicBezTo>
                  <a:cubicBezTo>
                    <a:pt x="4568594" y="381810"/>
                    <a:pt x="4326810" y="390696"/>
                    <a:pt x="4087181" y="420838"/>
                  </a:cubicBezTo>
                  <a:cubicBezTo>
                    <a:pt x="3847216" y="451509"/>
                    <a:pt x="3610112" y="501913"/>
                    <a:pt x="3378242" y="571551"/>
                  </a:cubicBezTo>
                  <a:cubicBezTo>
                    <a:pt x="2679220" y="784970"/>
                    <a:pt x="2034383" y="1149380"/>
                    <a:pt x="1488325" y="1639596"/>
                  </a:cubicBezTo>
                  <a:cubicBezTo>
                    <a:pt x="1308517" y="1804150"/>
                    <a:pt x="1142887" y="1983894"/>
                    <a:pt x="993256" y="2176884"/>
                  </a:cubicBezTo>
                  <a:cubicBezTo>
                    <a:pt x="843445" y="2369563"/>
                    <a:pt x="712290" y="2576362"/>
                    <a:pt x="601602" y="2794422"/>
                  </a:cubicBezTo>
                  <a:cubicBezTo>
                    <a:pt x="489834" y="3011933"/>
                    <a:pt x="400757" y="3240628"/>
                    <a:pt x="335805" y="3476785"/>
                  </a:cubicBezTo>
                  <a:cubicBezTo>
                    <a:pt x="271624" y="3714276"/>
                    <a:pt x="239065" y="3959377"/>
                    <a:pt x="238991" y="4205577"/>
                  </a:cubicBezTo>
                  <a:cubicBezTo>
                    <a:pt x="239262" y="4325420"/>
                    <a:pt x="252943" y="4444849"/>
                    <a:pt x="279770" y="4561593"/>
                  </a:cubicBezTo>
                  <a:cubicBezTo>
                    <a:pt x="307988" y="4676763"/>
                    <a:pt x="348413" y="4788524"/>
                    <a:pt x="400346" y="4894912"/>
                  </a:cubicBezTo>
                  <a:cubicBezTo>
                    <a:pt x="426018" y="4948165"/>
                    <a:pt x="454327" y="5000381"/>
                    <a:pt x="484398" y="5051706"/>
                  </a:cubicBezTo>
                  <a:cubicBezTo>
                    <a:pt x="514468" y="5103033"/>
                    <a:pt x="547181" y="5153617"/>
                    <a:pt x="580920" y="5203606"/>
                  </a:cubicBezTo>
                  <a:cubicBezTo>
                    <a:pt x="649275" y="5303291"/>
                    <a:pt x="725259" y="5400008"/>
                    <a:pt x="803883" y="5497171"/>
                  </a:cubicBezTo>
                  <a:cubicBezTo>
                    <a:pt x="882508" y="5594333"/>
                    <a:pt x="965240" y="5691644"/>
                    <a:pt x="1045184" y="5792959"/>
                  </a:cubicBezTo>
                  <a:cubicBezTo>
                    <a:pt x="1085571" y="5843395"/>
                    <a:pt x="1125568" y="5894870"/>
                    <a:pt x="1165173" y="5947381"/>
                  </a:cubicBezTo>
                  <a:lnTo>
                    <a:pt x="1222822" y="6023035"/>
                  </a:lnTo>
                  <a:cubicBezTo>
                    <a:pt x="1241744" y="6047215"/>
                    <a:pt x="1259787" y="6072135"/>
                    <a:pt x="1279296" y="6095720"/>
                  </a:cubicBezTo>
                  <a:cubicBezTo>
                    <a:pt x="1430649" y="6283772"/>
                    <a:pt x="1592663" y="6462773"/>
                    <a:pt x="1764538" y="6631821"/>
                  </a:cubicBezTo>
                  <a:lnTo>
                    <a:pt x="1979400" y="6832673"/>
                  </a:lnTo>
                  <a:lnTo>
                    <a:pt x="1213789" y="6832673"/>
                  </a:lnTo>
                  <a:lnTo>
                    <a:pt x="1117208" y="6706732"/>
                  </a:lnTo>
                  <a:cubicBezTo>
                    <a:pt x="1038730" y="6598297"/>
                    <a:pt x="964066" y="6487930"/>
                    <a:pt x="894535" y="6375343"/>
                  </a:cubicBezTo>
                  <a:cubicBezTo>
                    <a:pt x="876640" y="6347454"/>
                    <a:pt x="859771" y="6319121"/>
                    <a:pt x="842461" y="6291085"/>
                  </a:cubicBezTo>
                  <a:lnTo>
                    <a:pt x="792736" y="6209052"/>
                  </a:lnTo>
                  <a:cubicBezTo>
                    <a:pt x="760903" y="6156245"/>
                    <a:pt x="727753" y="6103584"/>
                    <a:pt x="694454" y="6050330"/>
                  </a:cubicBezTo>
                  <a:lnTo>
                    <a:pt x="490706" y="5724130"/>
                  </a:lnTo>
                  <a:cubicBezTo>
                    <a:pt x="422643" y="5613617"/>
                    <a:pt x="355167" y="5499692"/>
                    <a:pt x="292239" y="5381020"/>
                  </a:cubicBezTo>
                  <a:cubicBezTo>
                    <a:pt x="260847" y="5321686"/>
                    <a:pt x="230631" y="5261310"/>
                    <a:pt x="202759" y="5199305"/>
                  </a:cubicBezTo>
                  <a:cubicBezTo>
                    <a:pt x="174889" y="5137299"/>
                    <a:pt x="149511" y="5074254"/>
                    <a:pt x="126628" y="5010171"/>
                  </a:cubicBezTo>
                  <a:cubicBezTo>
                    <a:pt x="103745" y="4946089"/>
                    <a:pt x="84529" y="4879485"/>
                    <a:pt x="67953" y="4812881"/>
                  </a:cubicBezTo>
                  <a:cubicBezTo>
                    <a:pt x="60179" y="4779355"/>
                    <a:pt x="52551" y="4745979"/>
                    <a:pt x="46243" y="4712306"/>
                  </a:cubicBezTo>
                  <a:lnTo>
                    <a:pt x="36709" y="4661870"/>
                  </a:lnTo>
                  <a:lnTo>
                    <a:pt x="28789" y="4611286"/>
                  </a:lnTo>
                  <a:cubicBezTo>
                    <a:pt x="8927" y="4476995"/>
                    <a:pt x="-684" y="4341352"/>
                    <a:pt x="38" y="4205577"/>
                  </a:cubicBezTo>
                  <a:cubicBezTo>
                    <a:pt x="735" y="3940316"/>
                    <a:pt x="28012" y="3675812"/>
                    <a:pt x="81448" y="3416115"/>
                  </a:cubicBezTo>
                  <a:cubicBezTo>
                    <a:pt x="134458" y="3155392"/>
                    <a:pt x="216542" y="2901597"/>
                    <a:pt x="326122" y="2659581"/>
                  </a:cubicBezTo>
                  <a:cubicBezTo>
                    <a:pt x="546153" y="2175993"/>
                    <a:pt x="866666" y="1743286"/>
                    <a:pt x="1243505" y="1374811"/>
                  </a:cubicBezTo>
                  <a:cubicBezTo>
                    <a:pt x="1432510" y="1190706"/>
                    <a:pt x="1635952" y="1022387"/>
                    <a:pt x="1851817" y="871494"/>
                  </a:cubicBezTo>
                  <a:cubicBezTo>
                    <a:pt x="2502124" y="413640"/>
                    <a:pt x="3254043" y="125004"/>
                    <a:pt x="4040976" y="31151"/>
                  </a:cubicBezTo>
                  <a:cubicBezTo>
                    <a:pt x="4237529" y="7767"/>
                    <a:pt x="4435320" y="-2463"/>
                    <a:pt x="4633062" y="4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12">
              <a:extLst>
                <a:ext uri="{FF2B5EF4-FFF2-40B4-BE49-F238E27FC236}">
                  <a16:creationId xmlns:a16="http://schemas.microsoft.com/office/drawing/2014/main" id="{14A545AB-98A3-4EA5-8D41-F52106038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97958" y="32887"/>
              <a:ext cx="5994043" cy="6812451"/>
            </a:xfrm>
            <a:custGeom>
              <a:avLst/>
              <a:gdLst>
                <a:gd name="connsiteX0" fmla="*/ 5994043 w 5994043"/>
                <a:gd name="connsiteY0" fmla="*/ 6088971 h 6812451"/>
                <a:gd name="connsiteX1" fmla="*/ 5994043 w 5994043"/>
                <a:gd name="connsiteY1" fmla="*/ 6812451 h 6812451"/>
                <a:gd name="connsiteX2" fmla="*/ 4989355 w 5994043"/>
                <a:gd name="connsiteY2" fmla="*/ 6812451 h 6812451"/>
                <a:gd name="connsiteX3" fmla="*/ 5129829 w 5994043"/>
                <a:gd name="connsiteY3" fmla="*/ 6731039 h 6812451"/>
                <a:gd name="connsiteX4" fmla="*/ 5840791 w 5994043"/>
                <a:gd name="connsiteY4" fmla="*/ 6209052 h 6812451"/>
                <a:gd name="connsiteX5" fmla="*/ 4646021 w 5994043"/>
                <a:gd name="connsiteY5" fmla="*/ 0 h 6812451"/>
                <a:gd name="connsiteX6" fmla="*/ 5834943 w 5994043"/>
                <a:gd name="connsiteY6" fmla="*/ 187955 h 6812451"/>
                <a:gd name="connsiteX7" fmla="*/ 5994043 w 5994043"/>
                <a:gd name="connsiteY7" fmla="*/ 246737 h 6812451"/>
                <a:gd name="connsiteX8" fmla="*/ 5994043 w 5994043"/>
                <a:gd name="connsiteY8" fmla="*/ 1234190 h 6812451"/>
                <a:gd name="connsiteX9" fmla="*/ 5813213 w 5994043"/>
                <a:gd name="connsiteY9" fmla="*/ 1136134 h 6812451"/>
                <a:gd name="connsiteX10" fmla="*/ 4645435 w 5994043"/>
                <a:gd name="connsiteY10" fmla="*/ 890335 h 6812451"/>
                <a:gd name="connsiteX11" fmla="*/ 3262616 w 5994043"/>
                <a:gd name="connsiteY11" fmla="*/ 1158830 h 6812451"/>
                <a:gd name="connsiteX12" fmla="*/ 2030445 w 5994043"/>
                <a:gd name="connsiteY12" fmla="*/ 1900528 h 6812451"/>
                <a:gd name="connsiteX13" fmla="*/ 1183473 w 5994043"/>
                <a:gd name="connsiteY13" fmla="*/ 2961898 h 6812451"/>
                <a:gd name="connsiteX14" fmla="*/ 880124 w 5994043"/>
                <a:gd name="connsiteY14" fmla="*/ 4180805 h 6812451"/>
                <a:gd name="connsiteX15" fmla="*/ 1381647 w 5994043"/>
                <a:gd name="connsiteY15" fmla="*/ 5288309 h 6812451"/>
                <a:gd name="connsiteX16" fmla="*/ 1651257 w 5994043"/>
                <a:gd name="connsiteY16" fmla="*/ 5671767 h 6812451"/>
                <a:gd name="connsiteX17" fmla="*/ 2679827 w 5994043"/>
                <a:gd name="connsiteY17" fmla="*/ 6733581 h 6812451"/>
                <a:gd name="connsiteX18" fmla="*/ 2818128 w 5994043"/>
                <a:gd name="connsiteY18" fmla="*/ 6812451 h 6812451"/>
                <a:gd name="connsiteX19" fmla="*/ 1420330 w 5994043"/>
                <a:gd name="connsiteY19" fmla="*/ 6812451 h 6812451"/>
                <a:gd name="connsiteX20" fmla="*/ 1286880 w 5994043"/>
                <a:gd name="connsiteY20" fmla="*/ 6661555 h 6812451"/>
                <a:gd name="connsiteX21" fmla="*/ 922515 w 5994043"/>
                <a:gd name="connsiteY21" fmla="*/ 6171671 h 6812451"/>
                <a:gd name="connsiteX22" fmla="*/ 0 w 5994043"/>
                <a:gd name="connsiteY22" fmla="*/ 4180805 h 6812451"/>
                <a:gd name="connsiteX23" fmla="*/ 4645435 w 5994043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94043" h="6812451">
                  <a:moveTo>
                    <a:pt x="5994043" y="6088971"/>
                  </a:moveTo>
                  <a:lnTo>
                    <a:pt x="5994043" y="6812451"/>
                  </a:lnTo>
                  <a:lnTo>
                    <a:pt x="4989355" y="6812451"/>
                  </a:lnTo>
                  <a:lnTo>
                    <a:pt x="5129829" y="6731039"/>
                  </a:lnTo>
                  <a:cubicBezTo>
                    <a:pt x="5358317" y="6586623"/>
                    <a:pt x="5590395" y="6406975"/>
                    <a:pt x="5840791" y="6209052"/>
                  </a:cubicBezTo>
                  <a:close/>
                  <a:moveTo>
                    <a:pt x="4646021" y="0"/>
                  </a:moveTo>
                  <a:cubicBezTo>
                    <a:pt x="5075935" y="0"/>
                    <a:pt x="5473199" y="65804"/>
                    <a:pt x="5834943" y="187955"/>
                  </a:cubicBezTo>
                  <a:lnTo>
                    <a:pt x="5994043" y="246737"/>
                  </a:lnTo>
                  <a:lnTo>
                    <a:pt x="5994043" y="1234190"/>
                  </a:lnTo>
                  <a:lnTo>
                    <a:pt x="5813213" y="1136134"/>
                  </a:lnTo>
                  <a:cubicBezTo>
                    <a:pt x="5466151" y="973109"/>
                    <a:pt x="5073323" y="890335"/>
                    <a:pt x="4645435" y="890335"/>
                  </a:cubicBezTo>
                  <a:cubicBezTo>
                    <a:pt x="4193787" y="890335"/>
                    <a:pt x="3715146" y="983493"/>
                    <a:pt x="3262616" y="1158830"/>
                  </a:cubicBezTo>
                  <a:cubicBezTo>
                    <a:pt x="2813519" y="1334122"/>
                    <a:pt x="2396942" y="1584891"/>
                    <a:pt x="2030445" y="1900528"/>
                  </a:cubicBezTo>
                  <a:cubicBezTo>
                    <a:pt x="1672528" y="2210706"/>
                    <a:pt x="1379593" y="2577698"/>
                    <a:pt x="1183473" y="2961898"/>
                  </a:cubicBezTo>
                  <a:cubicBezTo>
                    <a:pt x="982804" y="3356334"/>
                    <a:pt x="880124" y="3766345"/>
                    <a:pt x="880124" y="4180805"/>
                  </a:cubicBezTo>
                  <a:cubicBezTo>
                    <a:pt x="880124" y="4577020"/>
                    <a:pt x="1033705" y="4806798"/>
                    <a:pt x="1381647" y="5288309"/>
                  </a:cubicBezTo>
                  <a:cubicBezTo>
                    <a:pt x="1468632" y="5408909"/>
                    <a:pt x="1558551" y="5533662"/>
                    <a:pt x="1651257" y="5671767"/>
                  </a:cubicBezTo>
                  <a:cubicBezTo>
                    <a:pt x="1979104" y="6160396"/>
                    <a:pt x="2315457" y="6507809"/>
                    <a:pt x="2679827" y="6733581"/>
                  </a:cubicBezTo>
                  <a:lnTo>
                    <a:pt x="2818128" y="6812451"/>
                  </a:lnTo>
                  <a:lnTo>
                    <a:pt x="1420330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4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D85B985B-4E1C-4D7F-A82E-CE87F95E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8976" y="32887"/>
              <a:ext cx="6013025" cy="6812451"/>
            </a:xfrm>
            <a:custGeom>
              <a:avLst/>
              <a:gdLst>
                <a:gd name="connsiteX0" fmla="*/ 6013025 w 6013025"/>
                <a:gd name="connsiteY0" fmla="*/ 6261711 h 6812451"/>
                <a:gd name="connsiteX1" fmla="*/ 6013025 w 6013025"/>
                <a:gd name="connsiteY1" fmla="*/ 6812451 h 6812451"/>
                <a:gd name="connsiteX2" fmla="*/ 5273640 w 6013025"/>
                <a:gd name="connsiteY2" fmla="*/ 6812451 h 6812451"/>
                <a:gd name="connsiteX3" fmla="*/ 5321464 w 6013025"/>
                <a:gd name="connsiteY3" fmla="*/ 6781445 h 6812451"/>
                <a:gd name="connsiteX4" fmla="*/ 5931296 w 6013025"/>
                <a:gd name="connsiteY4" fmla="*/ 6325796 h 6812451"/>
                <a:gd name="connsiteX5" fmla="*/ 4646022 w 6013025"/>
                <a:gd name="connsiteY5" fmla="*/ 0 h 6812451"/>
                <a:gd name="connsiteX6" fmla="*/ 6012842 w 6013025"/>
                <a:gd name="connsiteY6" fmla="*/ 253682 h 6812451"/>
                <a:gd name="connsiteX7" fmla="*/ 6013025 w 6013025"/>
                <a:gd name="connsiteY7" fmla="*/ 253762 h 6812451"/>
                <a:gd name="connsiteX8" fmla="*/ 6013025 w 6013025"/>
                <a:gd name="connsiteY8" fmla="*/ 1076411 h 6812451"/>
                <a:gd name="connsiteX9" fmla="*/ 5874968 w 6013025"/>
                <a:gd name="connsiteY9" fmla="*/ 1001590 h 6812451"/>
                <a:gd name="connsiteX10" fmla="*/ 4645435 w 6013025"/>
                <a:gd name="connsiteY10" fmla="*/ 741995 h 6812451"/>
                <a:gd name="connsiteX11" fmla="*/ 3209956 w 6013025"/>
                <a:gd name="connsiteY11" fmla="*/ 1021170 h 6812451"/>
                <a:gd name="connsiteX12" fmla="*/ 1935097 w 6013025"/>
                <a:gd name="connsiteY12" fmla="*/ 1787938 h 6812451"/>
                <a:gd name="connsiteX13" fmla="*/ 1053214 w 6013025"/>
                <a:gd name="connsiteY13" fmla="*/ 2893811 h 6812451"/>
                <a:gd name="connsiteX14" fmla="*/ 733436 w 6013025"/>
                <a:gd name="connsiteY14" fmla="*/ 4180805 h 6812451"/>
                <a:gd name="connsiteX15" fmla="*/ 1262683 w 6013025"/>
                <a:gd name="connsiteY15" fmla="*/ 5375977 h 6812451"/>
                <a:gd name="connsiteX16" fmla="*/ 1529361 w 6013025"/>
                <a:gd name="connsiteY16" fmla="*/ 5755283 h 6812451"/>
                <a:gd name="connsiteX17" fmla="*/ 2477042 w 6013025"/>
                <a:gd name="connsiteY17" fmla="*/ 6776885 h 6812451"/>
                <a:gd name="connsiteX18" fmla="*/ 2533056 w 6013025"/>
                <a:gd name="connsiteY18" fmla="*/ 6812451 h 6812451"/>
                <a:gd name="connsiteX19" fmla="*/ 1420329 w 6013025"/>
                <a:gd name="connsiteY19" fmla="*/ 6812451 h 6812451"/>
                <a:gd name="connsiteX20" fmla="*/ 1286880 w 6013025"/>
                <a:gd name="connsiteY20" fmla="*/ 6661555 h 6812451"/>
                <a:gd name="connsiteX21" fmla="*/ 922515 w 6013025"/>
                <a:gd name="connsiteY21" fmla="*/ 6171671 h 6812451"/>
                <a:gd name="connsiteX22" fmla="*/ 0 w 6013025"/>
                <a:gd name="connsiteY22" fmla="*/ 4180805 h 6812451"/>
                <a:gd name="connsiteX23" fmla="*/ 4645435 w 6013025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13025" h="6812451">
                  <a:moveTo>
                    <a:pt x="6013025" y="6261711"/>
                  </a:moveTo>
                  <a:lnTo>
                    <a:pt x="6013025" y="6812451"/>
                  </a:lnTo>
                  <a:lnTo>
                    <a:pt x="5273640" y="6812451"/>
                  </a:lnTo>
                  <a:lnTo>
                    <a:pt x="5321464" y="6781445"/>
                  </a:lnTo>
                  <a:cubicBezTo>
                    <a:pt x="5513938" y="6651587"/>
                    <a:pt x="5713420" y="6497963"/>
                    <a:pt x="5931296" y="6325796"/>
                  </a:cubicBezTo>
                  <a:close/>
                  <a:moveTo>
                    <a:pt x="4646022" y="0"/>
                  </a:moveTo>
                  <a:cubicBezTo>
                    <a:pt x="5147587" y="0"/>
                    <a:pt x="5604713" y="89566"/>
                    <a:pt x="6012842" y="253682"/>
                  </a:cubicBezTo>
                  <a:lnTo>
                    <a:pt x="6013025" y="253762"/>
                  </a:lnTo>
                  <a:lnTo>
                    <a:pt x="6013025" y="1076411"/>
                  </a:lnTo>
                  <a:lnTo>
                    <a:pt x="5874968" y="1001590"/>
                  </a:lnTo>
                  <a:cubicBezTo>
                    <a:pt x="5508543" y="829367"/>
                    <a:pt x="5094739" y="741995"/>
                    <a:pt x="4645435" y="741995"/>
                  </a:cubicBezTo>
                  <a:cubicBezTo>
                    <a:pt x="4168703" y="741995"/>
                    <a:pt x="3685809" y="835895"/>
                    <a:pt x="3209956" y="1021170"/>
                  </a:cubicBezTo>
                  <a:cubicBezTo>
                    <a:pt x="2745309" y="1202264"/>
                    <a:pt x="2314283" y="1461517"/>
                    <a:pt x="1935097" y="1787938"/>
                  </a:cubicBezTo>
                  <a:cubicBezTo>
                    <a:pt x="1557525" y="2115028"/>
                    <a:pt x="1260777" y="2487212"/>
                    <a:pt x="1053214" y="2893811"/>
                  </a:cubicBezTo>
                  <a:cubicBezTo>
                    <a:pt x="840958" y="3309458"/>
                    <a:pt x="733436" y="3742460"/>
                    <a:pt x="733436" y="4180805"/>
                  </a:cubicBezTo>
                  <a:cubicBezTo>
                    <a:pt x="733436" y="4622561"/>
                    <a:pt x="905208" y="4880374"/>
                    <a:pt x="1262683" y="5375977"/>
                  </a:cubicBezTo>
                  <a:cubicBezTo>
                    <a:pt x="1348936" y="5495539"/>
                    <a:pt x="1438122" y="5619106"/>
                    <a:pt x="1529361" y="5755283"/>
                  </a:cubicBezTo>
                  <a:cubicBezTo>
                    <a:pt x="1828942" y="6201779"/>
                    <a:pt x="2138082" y="6538284"/>
                    <a:pt x="2477042" y="6776885"/>
                  </a:cubicBezTo>
                  <a:lnTo>
                    <a:pt x="2533056" y="6812451"/>
                  </a:lnTo>
                  <a:lnTo>
                    <a:pt x="1420329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5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4" name="Freeform: Shape 14">
              <a:extLst>
                <a:ext uri="{FF2B5EF4-FFF2-40B4-BE49-F238E27FC236}">
                  <a16:creationId xmlns:a16="http://schemas.microsoft.com/office/drawing/2014/main" id="{A13BF9A0-E8BD-4AE9-9312-413ACFE3A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5112" y="-12663"/>
              <a:ext cx="6156889" cy="6858000"/>
            </a:xfrm>
            <a:custGeom>
              <a:avLst/>
              <a:gdLst>
                <a:gd name="connsiteX0" fmla="*/ 2697511 w 6156889"/>
                <a:gd name="connsiteY0" fmla="*/ 0 h 6858000"/>
                <a:gd name="connsiteX1" fmla="*/ 6012777 w 6156889"/>
                <a:gd name="connsiteY1" fmla="*/ 0 h 6858000"/>
                <a:gd name="connsiteX2" fmla="*/ 6130331 w 6156889"/>
                <a:gd name="connsiteY2" fmla="*/ 54136 h 6858000"/>
                <a:gd name="connsiteX3" fmla="*/ 6156889 w 6156889"/>
                <a:gd name="connsiteY3" fmla="*/ 68258 h 6858000"/>
                <a:gd name="connsiteX4" fmla="*/ 6156889 w 6156889"/>
                <a:gd name="connsiteY4" fmla="*/ 430986 h 6858000"/>
                <a:gd name="connsiteX5" fmla="*/ 5996798 w 6156889"/>
                <a:gd name="connsiteY5" fmla="*/ 361212 h 6858000"/>
                <a:gd name="connsiteX6" fmla="*/ 5637513 w 6156889"/>
                <a:gd name="connsiteY6" fmla="*/ 243549 h 6858000"/>
                <a:gd name="connsiteX7" fmla="*/ 5269544 w 6156889"/>
                <a:gd name="connsiteY7" fmla="*/ 169380 h 6858000"/>
                <a:gd name="connsiteX8" fmla="*/ 4898545 w 6156889"/>
                <a:gd name="connsiteY8" fmla="*/ 136002 h 6858000"/>
                <a:gd name="connsiteX9" fmla="*/ 4736575 w 6156889"/>
                <a:gd name="connsiteY9" fmla="*/ 132591 h 6858000"/>
                <a:gd name="connsiteX10" fmla="*/ 4152501 w 6156889"/>
                <a:gd name="connsiteY10" fmla="*/ 177093 h 6858000"/>
                <a:gd name="connsiteX11" fmla="*/ 3785688 w 6156889"/>
                <a:gd name="connsiteY11" fmla="*/ 251263 h 6858000"/>
                <a:gd name="connsiteX12" fmla="*/ 3424793 w 6156889"/>
                <a:gd name="connsiteY12" fmla="*/ 356583 h 6858000"/>
                <a:gd name="connsiteX13" fmla="*/ 3073425 w 6156889"/>
                <a:gd name="connsiteY13" fmla="*/ 490979 h 6858000"/>
                <a:gd name="connsiteX14" fmla="*/ 2732162 w 6156889"/>
                <a:gd name="connsiteY14" fmla="*/ 653411 h 6858000"/>
                <a:gd name="connsiteX15" fmla="*/ 2083562 w 6156889"/>
                <a:gd name="connsiteY15" fmla="*/ 1054373 h 6858000"/>
                <a:gd name="connsiteX16" fmla="*/ 1930543 w 6156889"/>
                <a:gd name="connsiteY16" fmla="*/ 1169336 h 6858000"/>
                <a:gd name="connsiteX17" fmla="*/ 1867890 w 6156889"/>
                <a:gd name="connsiteY17" fmla="*/ 1218733 h 6858000"/>
                <a:gd name="connsiteX18" fmla="*/ 1855187 w 6156889"/>
                <a:gd name="connsiteY18" fmla="*/ 1228968 h 6858000"/>
                <a:gd name="connsiteX19" fmla="*/ 1781565 w 6156889"/>
                <a:gd name="connsiteY19" fmla="*/ 1289343 h 6858000"/>
                <a:gd name="connsiteX20" fmla="*/ 1495015 w 6156889"/>
                <a:gd name="connsiteY20" fmla="*/ 1547751 h 6858000"/>
                <a:gd name="connsiteX21" fmla="*/ 984708 w 6156889"/>
                <a:gd name="connsiteY21" fmla="*/ 2132951 h 6858000"/>
                <a:gd name="connsiteX22" fmla="*/ 767305 w 6156889"/>
                <a:gd name="connsiteY22" fmla="*/ 2459299 h 6858000"/>
                <a:gd name="connsiteX23" fmla="*/ 582382 w 6156889"/>
                <a:gd name="connsiteY23" fmla="*/ 2806859 h 6858000"/>
                <a:gd name="connsiteX24" fmla="*/ 541818 w 6156889"/>
                <a:gd name="connsiteY24" fmla="*/ 2895863 h 6858000"/>
                <a:gd name="connsiteX25" fmla="*/ 521896 w 6156889"/>
                <a:gd name="connsiteY25" fmla="*/ 2940364 h 6858000"/>
                <a:gd name="connsiteX26" fmla="*/ 503130 w 6156889"/>
                <a:gd name="connsiteY26" fmla="*/ 2985756 h 6858000"/>
                <a:gd name="connsiteX27" fmla="*/ 500243 w 6156889"/>
                <a:gd name="connsiteY27" fmla="*/ 2992728 h 6858000"/>
                <a:gd name="connsiteX28" fmla="*/ 467329 w 6156889"/>
                <a:gd name="connsiteY28" fmla="*/ 3077133 h 6858000"/>
                <a:gd name="connsiteX29" fmla="*/ 454626 w 6156889"/>
                <a:gd name="connsiteY29" fmla="*/ 3111399 h 6858000"/>
                <a:gd name="connsiteX30" fmla="*/ 433548 w 6156889"/>
                <a:gd name="connsiteY30" fmla="*/ 3170735 h 6858000"/>
                <a:gd name="connsiteX31" fmla="*/ 433548 w 6156889"/>
                <a:gd name="connsiteY31" fmla="*/ 3171477 h 6858000"/>
                <a:gd name="connsiteX32" fmla="*/ 323692 w 6156889"/>
                <a:gd name="connsiteY32" fmla="*/ 3552414 h 6858000"/>
                <a:gd name="connsiteX33" fmla="*/ 234768 w 6156889"/>
                <a:gd name="connsiteY33" fmla="*/ 4341877 h 6858000"/>
                <a:gd name="connsiteX34" fmla="*/ 273600 w 6156889"/>
                <a:gd name="connsiteY34" fmla="*/ 4733940 h 6858000"/>
                <a:gd name="connsiteX35" fmla="*/ 386489 w 6156889"/>
                <a:gd name="connsiteY35" fmla="*/ 5105974 h 6858000"/>
                <a:gd name="connsiteX36" fmla="*/ 413628 w 6156889"/>
                <a:gd name="connsiteY36" fmla="*/ 5168870 h 6858000"/>
                <a:gd name="connsiteX37" fmla="*/ 425176 w 6156889"/>
                <a:gd name="connsiteY37" fmla="*/ 5194384 h 6858000"/>
                <a:gd name="connsiteX38" fmla="*/ 435570 w 6156889"/>
                <a:gd name="connsiteY38" fmla="*/ 5215745 h 6858000"/>
                <a:gd name="connsiteX39" fmla="*/ 468194 w 6156889"/>
                <a:gd name="connsiteY39" fmla="*/ 5280867 h 6858000"/>
                <a:gd name="connsiteX40" fmla="*/ 564915 w 6156889"/>
                <a:gd name="connsiteY40" fmla="*/ 5450715 h 6858000"/>
                <a:gd name="connsiteX41" fmla="*/ 672174 w 6156889"/>
                <a:gd name="connsiteY41" fmla="*/ 5615521 h 6858000"/>
                <a:gd name="connsiteX42" fmla="*/ 787660 w 6156889"/>
                <a:gd name="connsiteY42" fmla="*/ 5777360 h 6858000"/>
                <a:gd name="connsiteX43" fmla="*/ 933894 w 6156889"/>
                <a:gd name="connsiteY43" fmla="*/ 5971536 h 6858000"/>
                <a:gd name="connsiteX44" fmla="*/ 1030614 w 6156889"/>
                <a:gd name="connsiteY44" fmla="*/ 6098961 h 6858000"/>
                <a:gd name="connsiteX45" fmla="*/ 1152885 w 6156889"/>
                <a:gd name="connsiteY45" fmla="*/ 6263172 h 6858000"/>
                <a:gd name="connsiteX46" fmla="*/ 1215248 w 6156889"/>
                <a:gd name="connsiteY46" fmla="*/ 6350397 h 6858000"/>
                <a:gd name="connsiteX47" fmla="*/ 1271259 w 6156889"/>
                <a:gd name="connsiteY47" fmla="*/ 6428720 h 6858000"/>
                <a:gd name="connsiteX48" fmla="*/ 1369279 w 6156889"/>
                <a:gd name="connsiteY48" fmla="*/ 6561483 h 6858000"/>
                <a:gd name="connsiteX49" fmla="*/ 1388190 w 6156889"/>
                <a:gd name="connsiteY49" fmla="*/ 6586701 h 6858000"/>
                <a:gd name="connsiteX50" fmla="*/ 1397717 w 6156889"/>
                <a:gd name="connsiteY50" fmla="*/ 6598865 h 6858000"/>
                <a:gd name="connsiteX51" fmla="*/ 1510605 w 6156889"/>
                <a:gd name="connsiteY51" fmla="*/ 6739342 h 6858000"/>
                <a:gd name="connsiteX52" fmla="*/ 1613307 w 6156889"/>
                <a:gd name="connsiteY52" fmla="*/ 6858000 h 6858000"/>
                <a:gd name="connsiteX53" fmla="*/ 916995 w 6156889"/>
                <a:gd name="connsiteY53" fmla="*/ 6858000 h 6858000"/>
                <a:gd name="connsiteX54" fmla="*/ 818055 w 6156889"/>
                <a:gd name="connsiteY54" fmla="*/ 6724213 h 6858000"/>
                <a:gd name="connsiteX55" fmla="*/ 590467 w 6156889"/>
                <a:gd name="connsiteY55" fmla="*/ 6365824 h 6858000"/>
                <a:gd name="connsiteX56" fmla="*/ 1 w 6156889"/>
                <a:gd name="connsiteY56" fmla="*/ 4123180 h 6858000"/>
                <a:gd name="connsiteX57" fmla="*/ 2644788 w 6156889"/>
                <a:gd name="connsiteY57" fmla="*/ 2137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156889" h="6858000">
                  <a:moveTo>
                    <a:pt x="2697511" y="0"/>
                  </a:moveTo>
                  <a:lnTo>
                    <a:pt x="6012777" y="0"/>
                  </a:lnTo>
                  <a:lnTo>
                    <a:pt x="6130331" y="54136"/>
                  </a:lnTo>
                  <a:lnTo>
                    <a:pt x="6156889" y="68258"/>
                  </a:lnTo>
                  <a:lnTo>
                    <a:pt x="6156889" y="430986"/>
                  </a:lnTo>
                  <a:lnTo>
                    <a:pt x="5996798" y="361212"/>
                  </a:lnTo>
                  <a:cubicBezTo>
                    <a:pt x="5879619" y="314469"/>
                    <a:pt x="5759632" y="275159"/>
                    <a:pt x="5637513" y="243549"/>
                  </a:cubicBezTo>
                  <a:cubicBezTo>
                    <a:pt x="5516267" y="211953"/>
                    <a:pt x="5393420" y="187194"/>
                    <a:pt x="5269544" y="169380"/>
                  </a:cubicBezTo>
                  <a:cubicBezTo>
                    <a:pt x="5146509" y="151850"/>
                    <a:pt x="5022677" y="140710"/>
                    <a:pt x="4898545" y="136002"/>
                  </a:cubicBezTo>
                  <a:cubicBezTo>
                    <a:pt x="4844843" y="133778"/>
                    <a:pt x="4790421" y="132591"/>
                    <a:pt x="4736575" y="132591"/>
                  </a:cubicBezTo>
                  <a:cubicBezTo>
                    <a:pt x="4541085" y="132750"/>
                    <a:pt x="4345869" y="147625"/>
                    <a:pt x="4152501" y="177093"/>
                  </a:cubicBezTo>
                  <a:cubicBezTo>
                    <a:pt x="4025611" y="197711"/>
                    <a:pt x="3902184" y="222484"/>
                    <a:pt x="3785688" y="251263"/>
                  </a:cubicBezTo>
                  <a:cubicBezTo>
                    <a:pt x="3659662" y="282414"/>
                    <a:pt x="3538548" y="318163"/>
                    <a:pt x="3424793" y="356583"/>
                  </a:cubicBezTo>
                  <a:cubicBezTo>
                    <a:pt x="3306130" y="396636"/>
                    <a:pt x="3188333" y="441582"/>
                    <a:pt x="3073425" y="490979"/>
                  </a:cubicBezTo>
                  <a:cubicBezTo>
                    <a:pt x="2958516" y="540376"/>
                    <a:pt x="2843751" y="595114"/>
                    <a:pt x="2732162" y="653411"/>
                  </a:cubicBezTo>
                  <a:cubicBezTo>
                    <a:pt x="2507123" y="771357"/>
                    <a:pt x="2290398" y="905336"/>
                    <a:pt x="2083562" y="1054373"/>
                  </a:cubicBezTo>
                  <a:cubicBezTo>
                    <a:pt x="2041265" y="1085080"/>
                    <a:pt x="1985686" y="1125874"/>
                    <a:pt x="1930543" y="1169336"/>
                  </a:cubicBezTo>
                  <a:cubicBezTo>
                    <a:pt x="1909611" y="1185209"/>
                    <a:pt x="1888390" y="1202268"/>
                    <a:pt x="1867890" y="1218733"/>
                  </a:cubicBezTo>
                  <a:lnTo>
                    <a:pt x="1855187" y="1228968"/>
                  </a:lnTo>
                  <a:cubicBezTo>
                    <a:pt x="1828481" y="1249736"/>
                    <a:pt x="1803074" y="1271097"/>
                    <a:pt x="1781565" y="1289343"/>
                  </a:cubicBezTo>
                  <a:cubicBezTo>
                    <a:pt x="1674740" y="1379238"/>
                    <a:pt x="1581630" y="1463791"/>
                    <a:pt x="1495015" y="1547751"/>
                  </a:cubicBezTo>
                  <a:cubicBezTo>
                    <a:pt x="1309115" y="1727642"/>
                    <a:pt x="1138401" y="1923407"/>
                    <a:pt x="984708" y="2132951"/>
                  </a:cubicBezTo>
                  <a:cubicBezTo>
                    <a:pt x="906322" y="2240646"/>
                    <a:pt x="833132" y="2350417"/>
                    <a:pt x="767305" y="2459299"/>
                  </a:cubicBezTo>
                  <a:cubicBezTo>
                    <a:pt x="693682" y="2584350"/>
                    <a:pt x="633197" y="2697681"/>
                    <a:pt x="582382" y="2806859"/>
                  </a:cubicBezTo>
                  <a:cubicBezTo>
                    <a:pt x="567369" y="2837564"/>
                    <a:pt x="553511" y="2868864"/>
                    <a:pt x="541818" y="2895863"/>
                  </a:cubicBezTo>
                  <a:lnTo>
                    <a:pt x="521896" y="2940364"/>
                  </a:lnTo>
                  <a:lnTo>
                    <a:pt x="503130" y="2985756"/>
                  </a:lnTo>
                  <a:lnTo>
                    <a:pt x="500243" y="2992728"/>
                  </a:lnTo>
                  <a:cubicBezTo>
                    <a:pt x="488550" y="3021655"/>
                    <a:pt x="477433" y="3049097"/>
                    <a:pt x="467329" y="3077133"/>
                  </a:cubicBezTo>
                  <a:cubicBezTo>
                    <a:pt x="463143" y="3088555"/>
                    <a:pt x="458955" y="3099978"/>
                    <a:pt x="454626" y="3111399"/>
                  </a:cubicBezTo>
                  <a:cubicBezTo>
                    <a:pt x="447119" y="3132315"/>
                    <a:pt x="439900" y="3151302"/>
                    <a:pt x="433548" y="3170735"/>
                  </a:cubicBezTo>
                  <a:lnTo>
                    <a:pt x="433548" y="3171477"/>
                  </a:lnTo>
                  <a:cubicBezTo>
                    <a:pt x="389714" y="3296142"/>
                    <a:pt x="353032" y="3423342"/>
                    <a:pt x="323692" y="3552414"/>
                  </a:cubicBezTo>
                  <a:cubicBezTo>
                    <a:pt x="264660" y="3811192"/>
                    <a:pt x="234820" y="4076083"/>
                    <a:pt x="234768" y="4341877"/>
                  </a:cubicBezTo>
                  <a:cubicBezTo>
                    <a:pt x="235675" y="4473528"/>
                    <a:pt x="248676" y="4604795"/>
                    <a:pt x="273600" y="4733940"/>
                  </a:cubicBezTo>
                  <a:cubicBezTo>
                    <a:pt x="298849" y="4861570"/>
                    <a:pt x="336674" y="4986220"/>
                    <a:pt x="386489" y="5105974"/>
                  </a:cubicBezTo>
                  <a:cubicBezTo>
                    <a:pt x="394716" y="5126742"/>
                    <a:pt x="403955" y="5147213"/>
                    <a:pt x="413628" y="5168870"/>
                  </a:cubicBezTo>
                  <a:cubicBezTo>
                    <a:pt x="417526" y="5177327"/>
                    <a:pt x="421423" y="5185781"/>
                    <a:pt x="425176" y="5194384"/>
                  </a:cubicBezTo>
                  <a:lnTo>
                    <a:pt x="435570" y="5215745"/>
                  </a:lnTo>
                  <a:cubicBezTo>
                    <a:pt x="446542" y="5238442"/>
                    <a:pt x="456936" y="5259803"/>
                    <a:pt x="468194" y="5280867"/>
                  </a:cubicBezTo>
                  <a:cubicBezTo>
                    <a:pt x="494035" y="5332043"/>
                    <a:pt x="523773" y="5383816"/>
                    <a:pt x="564915" y="5450715"/>
                  </a:cubicBezTo>
                  <a:cubicBezTo>
                    <a:pt x="597108" y="5503526"/>
                    <a:pt x="631176" y="5554998"/>
                    <a:pt x="672174" y="5615521"/>
                  </a:cubicBezTo>
                  <a:cubicBezTo>
                    <a:pt x="710284" y="5671296"/>
                    <a:pt x="750127" y="5726035"/>
                    <a:pt x="787660" y="5777360"/>
                  </a:cubicBezTo>
                  <a:cubicBezTo>
                    <a:pt x="835442" y="5842333"/>
                    <a:pt x="885534" y="5908046"/>
                    <a:pt x="933894" y="5971536"/>
                  </a:cubicBezTo>
                  <a:cubicBezTo>
                    <a:pt x="965654" y="6013219"/>
                    <a:pt x="996978" y="6054311"/>
                    <a:pt x="1030614" y="6098961"/>
                  </a:cubicBezTo>
                  <a:cubicBezTo>
                    <a:pt x="1064250" y="6143611"/>
                    <a:pt x="1108567" y="6202502"/>
                    <a:pt x="1152885" y="6263172"/>
                  </a:cubicBezTo>
                  <a:cubicBezTo>
                    <a:pt x="1173816" y="6291949"/>
                    <a:pt x="1195904" y="6322954"/>
                    <a:pt x="1215248" y="6350397"/>
                  </a:cubicBezTo>
                  <a:cubicBezTo>
                    <a:pt x="1234593" y="6377839"/>
                    <a:pt x="1252925" y="6403651"/>
                    <a:pt x="1271259" y="6428720"/>
                  </a:cubicBezTo>
                  <a:cubicBezTo>
                    <a:pt x="1302873" y="6473517"/>
                    <a:pt x="1336653" y="6518317"/>
                    <a:pt x="1369279" y="6561483"/>
                  </a:cubicBezTo>
                  <a:lnTo>
                    <a:pt x="1388190" y="6586701"/>
                  </a:lnTo>
                  <a:lnTo>
                    <a:pt x="1397717" y="6598865"/>
                  </a:lnTo>
                  <a:cubicBezTo>
                    <a:pt x="1434238" y="6645443"/>
                    <a:pt x="1472061" y="6693653"/>
                    <a:pt x="1510605" y="6739342"/>
                  </a:cubicBezTo>
                  <a:lnTo>
                    <a:pt x="1613307" y="6858000"/>
                  </a:lnTo>
                  <a:lnTo>
                    <a:pt x="916995" y="6858000"/>
                  </a:lnTo>
                  <a:lnTo>
                    <a:pt x="818055" y="6724213"/>
                  </a:lnTo>
                  <a:cubicBezTo>
                    <a:pt x="736876" y="6608833"/>
                    <a:pt x="660902" y="6489255"/>
                    <a:pt x="590467" y="6365824"/>
                  </a:cubicBezTo>
                  <a:cubicBezTo>
                    <a:pt x="203909" y="5685167"/>
                    <a:pt x="149" y="4911263"/>
                    <a:pt x="1" y="4123180"/>
                  </a:cubicBezTo>
                  <a:cubicBezTo>
                    <a:pt x="-341" y="2279490"/>
                    <a:pt x="1090234" y="697390"/>
                    <a:pt x="2644788" y="2137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5" name="Freeform: Shape 15">
              <a:extLst>
                <a:ext uri="{FF2B5EF4-FFF2-40B4-BE49-F238E27FC236}">
                  <a16:creationId xmlns:a16="http://schemas.microsoft.com/office/drawing/2014/main" id="{7E71C69F-3D46-48FF-B803-2C3641CA3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0456" y="-12663"/>
              <a:ext cx="6421544" cy="6858000"/>
            </a:xfrm>
            <a:custGeom>
              <a:avLst/>
              <a:gdLst>
                <a:gd name="connsiteX0" fmla="*/ 6209767 w 6421544"/>
                <a:gd name="connsiteY0" fmla="*/ 0 h 6858000"/>
                <a:gd name="connsiteX1" fmla="*/ 6421544 w 6421544"/>
                <a:gd name="connsiteY1" fmla="*/ 0 h 6858000"/>
                <a:gd name="connsiteX2" fmla="*/ 6421544 w 6421544"/>
                <a:gd name="connsiteY2" fmla="*/ 85748 h 6858000"/>
                <a:gd name="connsiteX3" fmla="*/ 6399563 w 6421544"/>
                <a:gd name="connsiteY3" fmla="*/ 75695 h 6858000"/>
                <a:gd name="connsiteX4" fmla="*/ 0 w 6421544"/>
                <a:gd name="connsiteY4" fmla="*/ 0 h 6858000"/>
                <a:gd name="connsiteX5" fmla="*/ 3188107 w 6421544"/>
                <a:gd name="connsiteY5" fmla="*/ 0 h 6858000"/>
                <a:gd name="connsiteX6" fmla="*/ 2888485 w 6421544"/>
                <a:gd name="connsiteY6" fmla="*/ 124347 h 6858000"/>
                <a:gd name="connsiteX7" fmla="*/ 329300 w 6421544"/>
                <a:gd name="connsiteY7" fmla="*/ 4148123 h 6858000"/>
                <a:gd name="connsiteX8" fmla="*/ 1105238 w 6421544"/>
                <a:gd name="connsiteY8" fmla="*/ 6663148 h 6858000"/>
                <a:gd name="connsiteX9" fmla="*/ 1251097 w 6421544"/>
                <a:gd name="connsiteY9" fmla="*/ 6858000 h 6858000"/>
                <a:gd name="connsiteX10" fmla="*/ 0 w 6421544"/>
                <a:gd name="connsiteY10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21544" h="6858000">
                  <a:moveTo>
                    <a:pt x="6209767" y="0"/>
                  </a:moveTo>
                  <a:lnTo>
                    <a:pt x="6421544" y="0"/>
                  </a:lnTo>
                  <a:lnTo>
                    <a:pt x="6421544" y="85748"/>
                  </a:lnTo>
                  <a:lnTo>
                    <a:pt x="6399563" y="75695"/>
                  </a:lnTo>
                  <a:close/>
                  <a:moveTo>
                    <a:pt x="0" y="0"/>
                  </a:moveTo>
                  <a:lnTo>
                    <a:pt x="3188107" y="0"/>
                  </a:lnTo>
                  <a:lnTo>
                    <a:pt x="2888485" y="124347"/>
                  </a:lnTo>
                  <a:cubicBezTo>
                    <a:pt x="1378729" y="820423"/>
                    <a:pt x="329300" y="2360309"/>
                    <a:pt x="329300" y="4148123"/>
                  </a:cubicBezTo>
                  <a:cubicBezTo>
                    <a:pt x="329300" y="5082555"/>
                    <a:pt x="615984" y="5949257"/>
                    <a:pt x="1105238" y="6663148"/>
                  </a:cubicBezTo>
                  <a:lnTo>
                    <a:pt x="1251097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604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AA8F084F-BBEA-4685-B2F7-7AEF219E9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423003"/>
            <a:ext cx="5294716" cy="2011991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DC023298-6921-4724-A974-A8AD390606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6" r="43220" b="-1"/>
          <a:stretch/>
        </p:blipFill>
        <p:spPr>
          <a:xfrm>
            <a:off x="6476764" y="643467"/>
            <a:ext cx="484882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2B7B2F2-1543-419F-A844-07BA34FC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Report the performance metrics (Accuracy, F1-score...)</a:t>
            </a:r>
            <a:b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8234CC34-0FFC-4DE6-8A2D-49CB95328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795720"/>
            <a:ext cx="7347537" cy="526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2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134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94A35BF-0666-43B2-ABC6-E29C95B0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 the demo program into 1 sentence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69A13413-91D7-46EA-99D1-0942EDB42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2474308"/>
            <a:ext cx="7347537" cy="191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2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AC0AEA10-31F3-4CAA-8199-E6BB6F7D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Collecting data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2C2360B-D91C-4AD3-88BC-45B22270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643" y="804672"/>
            <a:ext cx="5680781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1. Choosing three Vietnamese videos on YouTube with at least 100 comments. Crawling the first 100 comments of each videos.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Please find the Crawl Data Example.ipynb for an example of crawling.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2. Label these comments by yourself in seven classes: Disgust (chán ghét), Enjoyment(thích thú), Anger (giận dữ), Surprise (ngạc nhiên), Sadness (buồn bã), Fear (sợ hãi),Other (khác).</a:t>
            </a:r>
          </a:p>
        </p:txBody>
      </p:sp>
    </p:spTree>
    <p:extLst>
      <p:ext uri="{BB962C8B-B14F-4D97-AF65-F5344CB8AC3E}">
        <p14:creationId xmlns:p14="http://schemas.microsoft.com/office/powerpoint/2010/main" val="957494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64B814F1-6F54-40E4-9B41-54292482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3. (30%) Applying the trained model in Task 2 to three datasets in Task 1. Then,</a:t>
            </a:r>
            <a:b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report the performance metrics (Accuracy, F1-score...) for these datasets.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DC443A-A516-4730-A918-A1E865027E5A}"/>
              </a:ext>
            </a:extLst>
          </p:cNvPr>
          <p:cNvSpPr/>
          <p:nvPr/>
        </p:nvSpPr>
        <p:spPr>
          <a:xfrm>
            <a:off x="5970876" y="743798"/>
            <a:ext cx="5367529" cy="5367528"/>
          </a:xfrm>
          <a:prstGeom prst="ellipse">
            <a:avLst/>
          </a:prstGeom>
          <a:solidFill>
            <a:prstClr val="ltGray"/>
          </a:solidFill>
        </p:spPr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DB4092EA-7809-4992-81B2-13DE36048DE5}"/>
              </a:ext>
            </a:extLst>
          </p:cNvPr>
          <p:cNvSpPr/>
          <p:nvPr/>
        </p:nvSpPr>
        <p:spPr>
          <a:xfrm>
            <a:off x="5970876" y="743798"/>
            <a:ext cx="5367529" cy="5367528"/>
          </a:xfrm>
          <a:prstGeom prst="pie">
            <a:avLst>
              <a:gd name="adj1" fmla="val 16200000"/>
              <a:gd name="adj2" fmla="val 1080000"/>
            </a:avLst>
          </a:prstGeom>
          <a:solidFill>
            <a:schemeClr val="accent1"/>
          </a:solidFill>
        </p:spPr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561253-8573-4331-B925-FAEC5E343C75}"/>
              </a:ext>
            </a:extLst>
          </p:cNvPr>
          <p:cNvSpPr/>
          <p:nvPr/>
        </p:nvSpPr>
        <p:spPr>
          <a:xfrm>
            <a:off x="6373440" y="1146362"/>
            <a:ext cx="4562401" cy="4562400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7" name="Graphic 6" descr="Phác thảo robot">
            <a:extLst>
              <a:ext uri="{FF2B5EF4-FFF2-40B4-BE49-F238E27FC236}">
                <a16:creationId xmlns:a16="http://schemas.microsoft.com/office/drawing/2014/main" id="{EFE115FD-005E-4805-8D69-2F4BA1508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8057" y="1870978"/>
            <a:ext cx="3113167" cy="3113168"/>
          </a:xfrm>
          <a:prstGeom prst="rect">
            <a:avLst/>
          </a:prstGeom>
          <a:solidFill>
            <a:prstClr val="white"/>
          </a:solidFill>
        </p:spPr>
      </p:pic>
    </p:spTree>
    <p:extLst>
      <p:ext uri="{BB962C8B-B14F-4D97-AF65-F5344CB8AC3E}">
        <p14:creationId xmlns:p14="http://schemas.microsoft.com/office/powerpoint/2010/main" val="173670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0E97C0A0-7DD2-416D-8855-88F0BB84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for listening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4597DCF-1E08-4DB4-9DCF-65E300F8D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876" y="743798"/>
            <a:ext cx="5367528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15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CE92FBE4-5A46-4139-A49B-0A757837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Task 2. (30%) Emotion Recognition for Vietnamese Social Media Text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90E2AF-868B-4CE2-9EA2-07290D5D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1. Using training and validation sets of UIT-VSMEC (UIT-VSMEC.zip) for training your Emotion Recognition model (classification model).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Note: you can choose any technique in preprocessing, any classifier that you want.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2. Report the performance metrics (Accuracy, F1-score...) for the test set in UIT-VSMEC dataset.</a:t>
            </a:r>
          </a:p>
        </p:txBody>
      </p:sp>
    </p:spTree>
    <p:extLst>
      <p:ext uri="{BB962C8B-B14F-4D97-AF65-F5344CB8AC3E}">
        <p14:creationId xmlns:p14="http://schemas.microsoft.com/office/powerpoint/2010/main" val="370470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7727162-FEA4-4CC9-8421-EE59859D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collection and analysis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A8028A9F-1E5B-4B49-81E1-A9FD5DBD8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8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A0482E18-06C6-4357-8033-D9DC1799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Table 1: Examples of emotion-labeled sentences.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8" name="Chỗ dành sẵn cho Nội dung 3">
            <a:extLst>
              <a:ext uri="{FF2B5EF4-FFF2-40B4-BE49-F238E27FC236}">
                <a16:creationId xmlns:a16="http://schemas.microsoft.com/office/drawing/2014/main" id="{6FAC4B9D-E971-45A7-9147-3D4999EAD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423002"/>
              </p:ext>
            </p:extLst>
          </p:nvPr>
        </p:nvGraphicFramePr>
        <p:xfrm>
          <a:off x="867266" y="2930656"/>
          <a:ext cx="10516807" cy="30314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91750">
                  <a:extLst>
                    <a:ext uri="{9D8B030D-6E8A-4147-A177-3AD203B41FA5}">
                      <a16:colId xmlns:a16="http://schemas.microsoft.com/office/drawing/2014/main" val="1475277667"/>
                    </a:ext>
                  </a:extLst>
                </a:gridCol>
                <a:gridCol w="3783605">
                  <a:extLst>
                    <a:ext uri="{9D8B030D-6E8A-4147-A177-3AD203B41FA5}">
                      <a16:colId xmlns:a16="http://schemas.microsoft.com/office/drawing/2014/main" val="1641304552"/>
                    </a:ext>
                  </a:extLst>
                </a:gridCol>
                <a:gridCol w="3783605">
                  <a:extLst>
                    <a:ext uri="{9D8B030D-6E8A-4147-A177-3AD203B41FA5}">
                      <a16:colId xmlns:a16="http://schemas.microsoft.com/office/drawing/2014/main" val="403642348"/>
                    </a:ext>
                  </a:extLst>
                </a:gridCol>
                <a:gridCol w="1957847">
                  <a:extLst>
                    <a:ext uri="{9D8B030D-6E8A-4147-A177-3AD203B41FA5}">
                      <a16:colId xmlns:a16="http://schemas.microsoft.com/office/drawing/2014/main" val="173605824"/>
                    </a:ext>
                  </a:extLst>
                </a:gridCol>
              </a:tblGrid>
              <a:tr h="306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cap="none" spc="0" dirty="0">
                          <a:solidFill>
                            <a:schemeClr val="tx1"/>
                          </a:solidFill>
                          <a:effectLst/>
                        </a:rPr>
                        <a:t>No.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cap="none" spc="0">
                          <a:solidFill>
                            <a:schemeClr val="tx1"/>
                          </a:solidFill>
                          <a:effectLst/>
                        </a:rPr>
                        <a:t>Vietnamese sentences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cap="none" spc="0">
                          <a:solidFill>
                            <a:schemeClr val="tx1"/>
                          </a:solidFill>
                          <a:effectLst/>
                        </a:rPr>
                        <a:t>English translation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cap="none" spc="0">
                          <a:solidFill>
                            <a:schemeClr val="tx1"/>
                          </a:solidFill>
                          <a:effectLst/>
                        </a:rPr>
                        <a:t>Emotion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43591"/>
                  </a:ext>
                </a:extLst>
              </a:tr>
              <a:tr h="478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74058" marR="74058" marT="51841" marB="5184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Ảnh đẹp quá!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The picture is so beautiful!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Enjoyment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863571"/>
                  </a:ext>
                </a:extLst>
              </a:tr>
              <a:tr h="4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Tao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khóc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huhu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.. Tao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rớt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rồi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I’m crying..huhu.. I failed the exam.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Sadness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961328"/>
                  </a:ext>
                </a:extLst>
              </a:tr>
              <a:tr h="478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74058" marR="74058" marT="51841" marB="5184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Khuôn mặt của tên đó vẫn còn ám ảnh tao.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The face of that man still haunts me.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Fear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400409"/>
                  </a:ext>
                </a:extLst>
              </a:tr>
              <a:tr h="4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vi-VN" sz="1000" cap="none" spc="0">
                          <a:solidFill>
                            <a:schemeClr val="tx1"/>
                          </a:solidFill>
                          <a:effectLst/>
                        </a:rPr>
                        <a:t>Cái gì cơ? Bắt bỏ tù lũ khốn đó hết!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What the fuck? Arrest all those goddamn bastards!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Anger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47760"/>
                  </a:ext>
                </a:extLst>
              </a:tr>
              <a:tr h="478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74058" marR="74058" marT="51841" marB="5184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Thật không thể tin nổi, tại sao lại nhanh đến thế??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It’s unbelievable, why can be that fast??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Surprise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83535"/>
                  </a:ext>
                </a:extLst>
              </a:tr>
              <a:tr h="4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Những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điều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nó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nói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làm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tao buồn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nôn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What he said makes me puke.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Disgust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32025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1604182-0306-498E-A205-010D12F94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5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8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5CF4F2E-A492-4C3F-94E2-09408D7C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Table 2: Annotation agreement of the UIT-VSMEC corpus (%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0D7F1F64-FF89-4065-9ECF-1E1392C47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111307"/>
              </p:ext>
            </p:extLst>
          </p:nvPr>
        </p:nvGraphicFramePr>
        <p:xfrm>
          <a:off x="1552222" y="2560320"/>
          <a:ext cx="9087557" cy="3566164"/>
        </p:xfrm>
        <a:graphic>
          <a:graphicData uri="http://schemas.openxmlformats.org/drawingml/2006/table">
            <a:tbl>
              <a:tblPr/>
              <a:tblGrid>
                <a:gridCol w="1739500">
                  <a:extLst>
                    <a:ext uri="{9D8B030D-6E8A-4147-A177-3AD203B41FA5}">
                      <a16:colId xmlns:a16="http://schemas.microsoft.com/office/drawing/2014/main" val="3363050422"/>
                    </a:ext>
                  </a:extLst>
                </a:gridCol>
                <a:gridCol w="2412403">
                  <a:extLst>
                    <a:ext uri="{9D8B030D-6E8A-4147-A177-3AD203B41FA5}">
                      <a16:colId xmlns:a16="http://schemas.microsoft.com/office/drawing/2014/main" val="1204882009"/>
                    </a:ext>
                  </a:extLst>
                </a:gridCol>
                <a:gridCol w="1645218">
                  <a:extLst>
                    <a:ext uri="{9D8B030D-6E8A-4147-A177-3AD203B41FA5}">
                      <a16:colId xmlns:a16="http://schemas.microsoft.com/office/drawing/2014/main" val="2908253644"/>
                    </a:ext>
                  </a:extLst>
                </a:gridCol>
                <a:gridCol w="1645218">
                  <a:extLst>
                    <a:ext uri="{9D8B030D-6E8A-4147-A177-3AD203B41FA5}">
                      <a16:colId xmlns:a16="http://schemas.microsoft.com/office/drawing/2014/main" val="2442968860"/>
                    </a:ext>
                  </a:extLst>
                </a:gridCol>
                <a:gridCol w="1645218">
                  <a:extLst>
                    <a:ext uri="{9D8B030D-6E8A-4147-A177-3AD203B41FA5}">
                      <a16:colId xmlns:a16="http://schemas.microsoft.com/office/drawing/2014/main" val="4043913403"/>
                    </a:ext>
                  </a:extLst>
                </a:gridCol>
              </a:tblGrid>
              <a:tr h="46150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effectLst/>
                          <a:latin typeface="Arial" panose="020B0604020202020204" pitchFamily="34" charset="0"/>
                        </a:rPr>
                        <a:t>Stage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6350" cap="flat" cmpd="sng" algn="ctr">
                      <a:solidFill>
                        <a:srgbClr val="F02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2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F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effectLst/>
                          <a:latin typeface="Arial" panose="020B0604020202020204" pitchFamily="34" charset="0"/>
                        </a:rPr>
                        <a:t>Annotators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D02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2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effectLst/>
                          <a:latin typeface="Arial" panose="020B0604020202020204" pitchFamily="34" charset="0"/>
                        </a:rPr>
                        <a:t>P0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403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3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lang="en-US" sz="2100" b="1" i="1" u="none" strike="noStrike"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US" sz="2100" b="1" i="1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656347"/>
                  </a:ext>
                </a:extLst>
              </a:tr>
              <a:tr h="77616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04887" marR="104887" marT="52444" marB="52444" anchor="ctr">
                    <a:lnL w="6350" cap="flat" cmpd="sng" algn="ctr">
                      <a:solidFill>
                        <a:srgbClr val="E0F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F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X1-X2-X3-Y (806 sentences)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8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92.66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56.98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00F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82.94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661690"/>
                  </a:ext>
                </a:extLst>
              </a:tr>
              <a:tr h="77616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04887" marR="104887" marT="52444" marB="52444" anchor="ctr">
                    <a:lnL w="6350" cap="flat" cmpd="sng" algn="ctr">
                      <a:solidFill>
                        <a:srgbClr val="3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8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B8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X1-Y (2,032 sentences)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508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8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88.00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1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18.61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9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85.25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D1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170908"/>
                  </a:ext>
                </a:extLst>
              </a:tr>
              <a:tr h="77616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6350" cap="flat" cmpd="sng" algn="ctr">
                      <a:solidFill>
                        <a:srgbClr val="50B8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B8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2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X2-Y (2,112 sentences)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2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86.27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9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31.23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809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D1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9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8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80.03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20D1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D1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D1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799629"/>
                  </a:ext>
                </a:extLst>
              </a:tr>
              <a:tr h="77616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6350" cap="flat" cmpd="sng" algn="ctr">
                      <a:solidFill>
                        <a:srgbClr val="302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2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2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X3-Y (1,977 sentences)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502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2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2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92.81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809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8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9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9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33.95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408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8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8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 dirty="0">
                          <a:effectLst/>
                          <a:latin typeface="Arial" panose="020B0604020202020204" pitchFamily="34" charset="0"/>
                        </a:rPr>
                        <a:t>89.12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8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02287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F6ADF0C-1589-4B75-8FF7-9E7281CE1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6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0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9FDBC2C-852A-450E-89C3-7CD870B7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Table 3: Statistics of emotion labels of the UIT-VSMEC corpus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hỗ dành sẵn cho Nội dung 3">
            <a:extLst>
              <a:ext uri="{FF2B5EF4-FFF2-40B4-BE49-F238E27FC236}">
                <a16:creationId xmlns:a16="http://schemas.microsoft.com/office/drawing/2014/main" id="{2E8D0999-C3CB-477B-948F-0D5EE93794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0647" y="2560320"/>
          <a:ext cx="10070707" cy="3566160"/>
        </p:xfrm>
        <a:graphic>
          <a:graphicData uri="http://schemas.openxmlformats.org/drawingml/2006/table">
            <a:tbl>
              <a:tblPr/>
              <a:tblGrid>
                <a:gridCol w="2938243">
                  <a:extLst>
                    <a:ext uri="{9D8B030D-6E8A-4147-A177-3AD203B41FA5}">
                      <a16:colId xmlns:a16="http://schemas.microsoft.com/office/drawing/2014/main" val="4143718739"/>
                    </a:ext>
                  </a:extLst>
                </a:gridCol>
                <a:gridCol w="3063840">
                  <a:extLst>
                    <a:ext uri="{9D8B030D-6E8A-4147-A177-3AD203B41FA5}">
                      <a16:colId xmlns:a16="http://schemas.microsoft.com/office/drawing/2014/main" val="2199333485"/>
                    </a:ext>
                  </a:extLst>
                </a:gridCol>
                <a:gridCol w="4068624">
                  <a:extLst>
                    <a:ext uri="{9D8B030D-6E8A-4147-A177-3AD203B41FA5}">
                      <a16:colId xmlns:a16="http://schemas.microsoft.com/office/drawing/2014/main" val="424406871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Arial" panose="020B0604020202020204" pitchFamily="34" charset="0"/>
                        </a:rPr>
                        <a:t>Emotion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605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Arial" panose="020B0604020202020204" pitchFamily="34" charset="0"/>
                        </a:rPr>
                        <a:t>Sentences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405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5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Arial" panose="020B0604020202020204" pitchFamily="34" charset="0"/>
                        </a:rPr>
                        <a:t>Percentage</a:t>
                      </a: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 (%)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0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97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Enjoyment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E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1,965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A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28.36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009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8774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Disgust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1,338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19.31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4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92946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Sadness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1,149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4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B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16.59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C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84561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Anger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6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9B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A09B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B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6.92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E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0542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Fear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6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395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40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5.70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99271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Surprise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309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4.46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81941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1,291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0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18.66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329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6,927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707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7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20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02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12D9EF10-8E24-4CCC-9628-C0F2931E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Table 4: Distribution of emotion-annotated sentences according to the length of the sentence (%)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B30D589E-76A1-4D30-86C0-695A53064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305228"/>
              </p:ext>
            </p:extLst>
          </p:nvPr>
        </p:nvGraphicFramePr>
        <p:xfrm>
          <a:off x="1036320" y="2676407"/>
          <a:ext cx="10119366" cy="3333987"/>
        </p:xfrm>
        <a:graphic>
          <a:graphicData uri="http://schemas.openxmlformats.org/drawingml/2006/table">
            <a:tbl>
              <a:tblPr/>
              <a:tblGrid>
                <a:gridCol w="1075782">
                  <a:extLst>
                    <a:ext uri="{9D8B030D-6E8A-4147-A177-3AD203B41FA5}">
                      <a16:colId xmlns:a16="http://schemas.microsoft.com/office/drawing/2014/main" val="2941927239"/>
                    </a:ext>
                  </a:extLst>
                </a:gridCol>
                <a:gridCol w="1365775">
                  <a:extLst>
                    <a:ext uri="{9D8B030D-6E8A-4147-A177-3AD203B41FA5}">
                      <a16:colId xmlns:a16="http://schemas.microsoft.com/office/drawing/2014/main" val="129935808"/>
                    </a:ext>
                  </a:extLst>
                </a:gridCol>
                <a:gridCol w="1075782">
                  <a:extLst>
                    <a:ext uri="{9D8B030D-6E8A-4147-A177-3AD203B41FA5}">
                      <a16:colId xmlns:a16="http://schemas.microsoft.com/office/drawing/2014/main" val="1983216000"/>
                    </a:ext>
                  </a:extLst>
                </a:gridCol>
                <a:gridCol w="1155296">
                  <a:extLst>
                    <a:ext uri="{9D8B030D-6E8A-4147-A177-3AD203B41FA5}">
                      <a16:colId xmlns:a16="http://schemas.microsoft.com/office/drawing/2014/main" val="2747797436"/>
                    </a:ext>
                  </a:extLst>
                </a:gridCol>
                <a:gridCol w="1075782">
                  <a:extLst>
                    <a:ext uri="{9D8B030D-6E8A-4147-A177-3AD203B41FA5}">
                      <a16:colId xmlns:a16="http://schemas.microsoft.com/office/drawing/2014/main" val="737448811"/>
                    </a:ext>
                  </a:extLst>
                </a:gridCol>
                <a:gridCol w="1075782">
                  <a:extLst>
                    <a:ext uri="{9D8B030D-6E8A-4147-A177-3AD203B41FA5}">
                      <a16:colId xmlns:a16="http://schemas.microsoft.com/office/drawing/2014/main" val="3288249606"/>
                    </a:ext>
                  </a:extLst>
                </a:gridCol>
                <a:gridCol w="1143603">
                  <a:extLst>
                    <a:ext uri="{9D8B030D-6E8A-4147-A177-3AD203B41FA5}">
                      <a16:colId xmlns:a16="http://schemas.microsoft.com/office/drawing/2014/main" val="3403354316"/>
                    </a:ext>
                  </a:extLst>
                </a:gridCol>
                <a:gridCol w="1075782">
                  <a:extLst>
                    <a:ext uri="{9D8B030D-6E8A-4147-A177-3AD203B41FA5}">
                      <a16:colId xmlns:a16="http://schemas.microsoft.com/office/drawing/2014/main" val="669274660"/>
                    </a:ext>
                  </a:extLst>
                </a:gridCol>
                <a:gridCol w="1075782">
                  <a:extLst>
                    <a:ext uri="{9D8B030D-6E8A-4147-A177-3AD203B41FA5}">
                      <a16:colId xmlns:a16="http://schemas.microsoft.com/office/drawing/2014/main" val="1623914093"/>
                    </a:ext>
                  </a:extLst>
                </a:gridCol>
              </a:tblGrid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ength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100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0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Enjoyment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Disgust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5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Sadness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5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Anger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0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Fear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0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0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Surprise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Other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4542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1-5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900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0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5.16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1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2.84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1.70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7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0.94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3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1.87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14.05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089637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6-10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F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0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8.98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4.22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4.98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1.41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1.42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2.25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7.20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30.38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1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991729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10-15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100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0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5.87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3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3.99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0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4.11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3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1.40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1.27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3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0.94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5.00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1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22.58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301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1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1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3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323273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16-20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D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3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1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4.17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3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3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3.05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100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3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0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2.51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3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3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1.14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3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3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3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0.24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2.79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1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14.75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3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3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3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87121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21-25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501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1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1.96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1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2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1.93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2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1.50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0.40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0.15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1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1.11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101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1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7.71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961359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26-30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3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1.08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2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2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2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1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1.31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302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2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2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5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5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0.53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4.6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4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438502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&gt;30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703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1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3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1.23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1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1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1.97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502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2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105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5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1.17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705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5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0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5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5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0.15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5.93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4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4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4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396626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28.36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19.31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16.59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6.92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0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5.70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700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0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0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4.46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18.66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1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20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2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49CB0ED1-01DB-46FE-BEFB-DEA070B4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Table 5: Experimental results by Orange3 of machine learning models on 1,000 emotion-annotated sentences from the UIT-VSMEC corpus (%)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007335F0-9C05-4F75-8F84-C3821F09E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37200"/>
              </p:ext>
            </p:extLst>
          </p:nvPr>
        </p:nvGraphicFramePr>
        <p:xfrm>
          <a:off x="1036320" y="2835050"/>
          <a:ext cx="10119361" cy="3016704"/>
        </p:xfrm>
        <a:graphic>
          <a:graphicData uri="http://schemas.openxmlformats.org/drawingml/2006/table">
            <a:tbl>
              <a:tblPr/>
              <a:tblGrid>
                <a:gridCol w="4026430">
                  <a:extLst>
                    <a:ext uri="{9D8B030D-6E8A-4147-A177-3AD203B41FA5}">
                      <a16:colId xmlns:a16="http://schemas.microsoft.com/office/drawing/2014/main" val="2421374359"/>
                    </a:ext>
                  </a:extLst>
                </a:gridCol>
                <a:gridCol w="2716814">
                  <a:extLst>
                    <a:ext uri="{9D8B030D-6E8A-4147-A177-3AD203B41FA5}">
                      <a16:colId xmlns:a16="http://schemas.microsoft.com/office/drawing/2014/main" val="3411392085"/>
                    </a:ext>
                  </a:extLst>
                </a:gridCol>
                <a:gridCol w="3376117">
                  <a:extLst>
                    <a:ext uri="{9D8B030D-6E8A-4147-A177-3AD203B41FA5}">
                      <a16:colId xmlns:a16="http://schemas.microsoft.com/office/drawing/2014/main" val="3755242179"/>
                    </a:ext>
                  </a:extLst>
                </a:gridCol>
              </a:tblGrid>
              <a:tr h="5027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6350" cap="flat" cmpd="sng" algn="ctr">
                      <a:solidFill>
                        <a:srgbClr val="406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C06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6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Weighted F1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C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423113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6350" cap="flat" cmpd="sng" algn="ctr">
                      <a:solidFill>
                        <a:srgbClr val="A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7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35.8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806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32.8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406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7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439977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SVM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6350" cap="flat" cmpd="sng" algn="ctr">
                      <a:solidFill>
                        <a:srgbClr val="C07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7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37.6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0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7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37.0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E07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7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7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498292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Decision Tree</a:t>
                      </a:r>
                    </a:p>
                  </a:txBody>
                  <a:tcPr marL="114269" marR="114269" marT="57134" marB="57134" anchor="ctr">
                    <a:lnL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30.5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7C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29.6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7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878681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kNN</a:t>
                      </a:r>
                    </a:p>
                  </a:txBody>
                  <a:tcPr marL="114269" marR="114269" marT="57134" marB="57134" anchor="ctr">
                    <a:lnL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C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28.9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807C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7C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27.1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C07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7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7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921486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Naĩve Bayes</a:t>
                      </a:r>
                    </a:p>
                  </a:txBody>
                  <a:tcPr marL="114269" marR="114269" marT="57134" marB="5713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20.8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effectLst/>
                          <a:latin typeface="Arial" panose="020B0604020202020204" pitchFamily="34" charset="0"/>
                        </a:rPr>
                        <a:t>19.2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089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508125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889</Words>
  <Application>Microsoft Office PowerPoint</Application>
  <PresentationFormat>Màn hình rộng</PresentationFormat>
  <Paragraphs>319</Paragraphs>
  <Slides>21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Chủ đề Office</vt:lpstr>
      <vt:lpstr>Vietnamese Social Media Emotion Corpus  </vt:lpstr>
      <vt:lpstr>Collecting data</vt:lpstr>
      <vt:lpstr>Task 2. (30%) Emotion Recognition for Vietnamese Social Media Text</vt:lpstr>
      <vt:lpstr>Data collection and analysis</vt:lpstr>
      <vt:lpstr>Table 1: Examples of emotion-labeled sentences.</vt:lpstr>
      <vt:lpstr>Table 2: Annotation agreement of the UIT-VSMEC corpus (%</vt:lpstr>
      <vt:lpstr>Table 3: Statistics of emotion labels of the UIT-VSMEC corpus</vt:lpstr>
      <vt:lpstr>Table 4: Distribution of emotion-annotated sentences according to the length of the sentence (%)</vt:lpstr>
      <vt:lpstr>Table 5: Experimental results by Orange3 of machine learning models on 1,000 emotion-annotated sentences from the UIT-VSMEC corpus (%)</vt:lpstr>
      <vt:lpstr>Table 6: Vietnamese abbreviations in the dataset.</vt:lpstr>
      <vt:lpstr>Table 7: Statistics of emotion-labeled sentences in training, validation and test sets.</vt:lpstr>
      <vt:lpstr>Table 8: Experimental results of the UIT-VSMEC corpus.</vt:lpstr>
      <vt:lpstr>Attention-based LSTM sentiment classifier.  </vt:lpstr>
      <vt:lpstr>Vectorization data</vt:lpstr>
      <vt:lpstr>Bản trình bày PowerPoint</vt:lpstr>
      <vt:lpstr>Build and train a model</vt:lpstr>
      <vt:lpstr>Bản trình bày PowerPoint</vt:lpstr>
      <vt:lpstr>Report the performance metrics (Accuracy, F1-score...) </vt:lpstr>
      <vt:lpstr>Enter the demo program into 1 sentence </vt:lpstr>
      <vt:lpstr>Task 3. (30%) Applying the trained model in Task 2 to three datasets in Task 1. Then, report the performance metrics (Accuracy, F1-score...) for these datasets.</vt:lpstr>
      <vt:lpstr>thank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Vietnamese Social Media Emotion Corpus  </dc:title>
  <dc:creator>Office 365</dc:creator>
  <cp:lastModifiedBy>Office 365</cp:lastModifiedBy>
  <cp:revision>2</cp:revision>
  <dcterms:created xsi:type="dcterms:W3CDTF">2021-05-09T12:54:58Z</dcterms:created>
  <dcterms:modified xsi:type="dcterms:W3CDTF">2021-05-13T14:09:20Z</dcterms:modified>
</cp:coreProperties>
</file>