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623" r:id="rId4"/>
    <p:sldId id="602" r:id="rId5"/>
    <p:sldId id="265" r:id="rId6"/>
    <p:sldId id="603" r:id="rId7"/>
    <p:sldId id="615" r:id="rId8"/>
    <p:sldId id="624" r:id="rId9"/>
    <p:sldId id="585" r:id="rId10"/>
    <p:sldId id="625" r:id="rId11"/>
    <p:sldId id="627" r:id="rId12"/>
    <p:sldId id="628" r:id="rId13"/>
    <p:sldId id="630" r:id="rId14"/>
    <p:sldId id="269" r:id="rId15"/>
    <p:sldId id="632" r:id="rId16"/>
    <p:sldId id="633" r:id="rId17"/>
    <p:sldId id="276" r:id="rId18"/>
    <p:sldId id="634" r:id="rId19"/>
    <p:sldId id="635" r:id="rId20"/>
    <p:sldId id="636" r:id="rId21"/>
    <p:sldId id="270" r:id="rId22"/>
    <p:sldId id="626" r:id="rId23"/>
    <p:sldId id="591" r:id="rId24"/>
    <p:sldId id="638" r:id="rId25"/>
    <p:sldId id="639" r:id="rId26"/>
    <p:sldId id="612" r:id="rId27"/>
    <p:sldId id="611" r:id="rId28"/>
    <p:sldId id="640" r:id="rId29"/>
    <p:sldId id="622" r:id="rId30"/>
    <p:sldId id="268" r:id="rId31"/>
    <p:sldId id="641" r:id="rId32"/>
    <p:sldId id="642" r:id="rId33"/>
    <p:sldId id="643" r:id="rId34"/>
    <p:sldId id="644" r:id="rId35"/>
    <p:sldId id="272" r:id="rId36"/>
    <p:sldId id="579" r:id="rId37"/>
    <p:sldId id="61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6" autoAdjust="0"/>
    <p:restoredTop sz="94660"/>
  </p:normalViewPr>
  <p:slideViewPr>
    <p:cSldViewPr snapToGrid="0">
      <p:cViewPr>
        <p:scale>
          <a:sx n="63" d="100"/>
          <a:sy n="63" d="100"/>
        </p:scale>
        <p:origin x="-74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332AD-2E3F-4F37-962C-F55E9AF6794E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8059C-917A-4978-BE5B-4916678CDB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55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9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5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6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3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7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3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9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7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0F7F2-7A1F-4C7B-8126-A89BE59F4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59FF95-2B57-451F-8739-BE27645D5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7B01E2-8CF9-457F-B126-C7368052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9BC-B867-427A-AF22-F7404A32E865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382AF1-5A90-4A6E-8BDB-AEBFB968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6A54F4-B2E5-41AA-ABB6-82B2483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46D5-8D98-40EC-91E7-6797CB3D9C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879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3A36B5-ACF9-472D-AF0E-44AC5F76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0FB25E-EAF8-4B42-894D-24622D176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505495-2909-46B3-A27E-E4A68BB8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9BC-B867-427A-AF22-F7404A32E865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0E703-F8F5-4180-B3FC-AAAD0608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11CB1-5A7E-4E3F-A08D-279F2FF4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46D5-8D98-40EC-91E7-6797CB3D9C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498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EBB9555-E662-43CE-8310-77C59B9B6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FF1F33-3289-4DA5-95EE-C19DF7F6E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EBE989-7554-4C3F-A2BC-4308CF1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9BC-B867-427A-AF22-F7404A32E865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B0BB2E-6AB4-41EC-9C80-79F4DD6A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48F84E-993E-4DCF-B625-27ADAB64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46D5-8D98-40EC-91E7-6797CB3D9C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890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31B3E-3867-4AB8-A69A-FE322004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BA59DB-1EC1-45F7-A9A3-EC27BB3D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F8DC0E-E7C5-4E59-A710-84161A71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9BC-B867-427A-AF22-F7404A32E865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89FAA9-90F7-4EA2-BEAC-D2D346BF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8F40A1-CD17-4353-A51A-EB99E660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46D5-8D98-40EC-91E7-6797CB3D9C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528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5FAB0-D97F-409D-8F4F-8720337F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EAF4CA-BA68-4369-BF21-76DD920A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3A3C50-E0C2-461B-AE9C-EE50553C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9BC-B867-427A-AF22-F7404A32E865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7CB4F9-5F9D-4BC8-9F16-24A6E5CF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CB83AC-89B6-48E5-B929-633D7D3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46D5-8D98-40EC-91E7-6797CB3D9C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3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E689FD-605A-48BA-93EA-D994C7C1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1572DD-58FF-48CA-A3F2-B247FB817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976637-AC6E-46EA-AB17-1983B06D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19868B-8133-4B8C-B181-282EF9A3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9BC-B867-427A-AF22-F7404A32E865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E9BB20-5867-4FA5-925D-2D0F4325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1A9AE6-FF2A-4C23-A055-57720D7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46D5-8D98-40EC-91E7-6797CB3D9C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170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8215F-333C-4BA6-998B-9B208E18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424DD3-E9CA-497E-86F8-A3DC42C9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C65CBF-722B-48D6-B9C0-312EC2EEF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374A96-0D7D-48B7-B5E7-7BF461F72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5B5BF7-2560-429A-BFD8-88B8BCFAD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43BD5E1-7B2E-4CDC-BE52-2A181B38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9BC-B867-427A-AF22-F7404A32E865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B7F853-514B-4832-8393-8F723F01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F2DC6C-44C5-45BE-872A-C0FF3B48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46D5-8D98-40EC-91E7-6797CB3D9C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624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5AF69-4C74-4107-B55F-A311460E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154543-24FE-446C-B7C5-BB8C3555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9BC-B867-427A-AF22-F7404A32E865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EA6234-2FDC-43E4-8A12-B5DD2DA3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657C90-2FD7-49E5-B649-E3669747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46D5-8D98-40EC-91E7-6797CB3D9C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256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06F8B04-78FD-4D70-AACF-6E637644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9BC-B867-427A-AF22-F7404A32E865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38238FD-58AE-4582-B0B4-00921928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0739F1-B363-4D00-88CD-560072B1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46D5-8D98-40EC-91E7-6797CB3D9C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555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51065-9C3F-4D1A-A991-F9520519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0BA18-E14A-48A4-B892-824661E4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1DCFC3-2F95-4857-A123-03176ADD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2F07A4-84C9-459F-BFE7-06478D5E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9BC-B867-427A-AF22-F7404A32E865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DDB2D6-9708-457F-8AD4-B13F0024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BFFC0E-BF81-4657-823A-DC237087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46D5-8D98-40EC-91E7-6797CB3D9C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002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DED6C-6278-4C0E-B759-99EDF271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6B80A6-B6D6-441B-9837-BDC82049E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005946-5907-45B4-AEA6-C3C9B3A4B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D6D209-65FD-4802-98FC-3B49CF38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9BC-B867-427A-AF22-F7404A32E865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1B2C97-15B9-4B3E-AC8A-3449BF85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0B8854-C66F-4C7F-993F-474B3E16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46D5-8D98-40EC-91E7-6797CB3D9C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135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AA4239-E2E4-4317-AB28-3B3454BE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5B5BF2-C349-4FC5-8927-8FD3F6A1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9FECC7-32C2-48C4-B252-4519CAD0B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9B9BC-B867-427A-AF22-F7404A32E865}" type="datetimeFigureOut">
              <a:rPr lang="vi-VN" smtClean="0"/>
              <a:t>16/08/2022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13DDE2-B613-4BCC-8AE2-6CD2901D2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8D6EDB-DC55-4666-8160-8457DC8C9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46D5-8D98-40EC-91E7-6797CB3D9C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53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elcome Gif | Welcome gif, Welcome logo, Hello gif">
            <a:extLst>
              <a:ext uri="{FF2B5EF4-FFF2-40B4-BE49-F238E27FC236}">
                <a16:creationId xmlns:a16="http://schemas.microsoft.com/office/drawing/2014/main" xmlns="" id="{0BEBD893-9785-46A5-B1F8-E9B469F52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28" name="Picture 4" descr="Welcome Gif | Welcome gif, Welcome logo, Hello gif">
            <a:extLst>
              <a:ext uri="{FF2B5EF4-FFF2-40B4-BE49-F238E27FC236}">
                <a16:creationId xmlns:a16="http://schemas.microsoft.com/office/drawing/2014/main" xmlns="" id="{5620A926-8E1C-4F8E-B342-F7EC457C6CC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91" y="-401782"/>
            <a:ext cx="10621818" cy="796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xmlns="" id="{34A4B60B-6FC0-448E-A571-DC7EFA07F5CA}"/>
              </a:ext>
            </a:extLst>
          </p:cNvPr>
          <p:cNvGrpSpPr/>
          <p:nvPr/>
        </p:nvGrpSpPr>
        <p:grpSpPr>
          <a:xfrm flipH="1">
            <a:off x="-1223010" y="802251"/>
            <a:ext cx="7319010" cy="1308420"/>
            <a:chOff x="5360265" y="2521677"/>
            <a:chExt cx="6794108" cy="1308420"/>
          </a:xfrm>
        </p:grpSpPr>
        <p:grpSp>
          <p:nvGrpSpPr>
            <p:cNvPr id="5" name="组合 11">
              <a:extLst>
                <a:ext uri="{FF2B5EF4-FFF2-40B4-BE49-F238E27FC236}">
                  <a16:creationId xmlns:a16="http://schemas.microsoft.com/office/drawing/2014/main" xmlns="" id="{27A10909-7A71-4B9F-AD52-B6CEAA142236}"/>
                </a:ext>
              </a:extLst>
            </p:cNvPr>
            <p:cNvGrpSpPr/>
            <p:nvPr/>
          </p:nvGrpSpPr>
          <p:grpSpPr>
            <a:xfrm>
              <a:off x="5360265" y="2521677"/>
              <a:ext cx="4669221" cy="1308420"/>
              <a:chOff x="658333" y="2195416"/>
              <a:chExt cx="4669221" cy="1308420"/>
            </a:xfrm>
          </p:grpSpPr>
          <p:sp>
            <p:nvSpPr>
              <p:cNvPr id="7" name="矩形: 圆角 12">
                <a:extLst>
                  <a:ext uri="{FF2B5EF4-FFF2-40B4-BE49-F238E27FC236}">
                    <a16:creationId xmlns:a16="http://schemas.microsoft.com/office/drawing/2014/main" xmlns="" id="{900782DD-D0BE-4A39-9E03-1ED9B4D3D376}"/>
                  </a:ext>
                </a:extLst>
              </p:cNvPr>
              <p:cNvSpPr/>
              <p:nvPr/>
            </p:nvSpPr>
            <p:spPr>
              <a:xfrm>
                <a:off x="658333" y="2195416"/>
                <a:ext cx="4669221" cy="1308420"/>
              </a:xfrm>
              <a:prstGeom prst="roundRect">
                <a:avLst>
                  <a:gd name="adj" fmla="val 20141"/>
                </a:avLst>
              </a:prstGeom>
              <a:noFill/>
              <a:ln w="38100">
                <a:solidFill>
                  <a:srgbClr val="F6BD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13">
                <a:extLst>
                  <a:ext uri="{FF2B5EF4-FFF2-40B4-BE49-F238E27FC236}">
                    <a16:creationId xmlns:a16="http://schemas.microsoft.com/office/drawing/2014/main" xmlns="" id="{02A5705D-E8F3-4F0A-9780-7EDE8944BB51}"/>
                  </a:ext>
                </a:extLst>
              </p:cNvPr>
              <p:cNvSpPr txBox="1"/>
              <p:nvPr/>
            </p:nvSpPr>
            <p:spPr>
              <a:xfrm>
                <a:off x="805161" y="2260730"/>
                <a:ext cx="4277815" cy="45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3000"/>
                  </a:lnSpc>
                  <a:defRPr sz="1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 常规" panose="020B0300000000000000" pitchFamily="34" charset="-122"/>
                    <a:ea typeface="苹方 常规" panose="020B0300000000000000" pitchFamily="34" charset="-122"/>
                  </a:defRPr>
                </a:lvl1pPr>
              </a:lstStyle>
              <a:p>
                <a:pPr algn="ctr"/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直接连接符 4">
              <a:extLst>
                <a:ext uri="{FF2B5EF4-FFF2-40B4-BE49-F238E27FC236}">
                  <a16:creationId xmlns:a16="http://schemas.microsoft.com/office/drawing/2014/main" xmlns="" id="{7E303909-754F-431F-8763-F321C110278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10029486" y="3173600"/>
              <a:ext cx="2124887" cy="2287"/>
            </a:xfrm>
            <a:prstGeom prst="line">
              <a:avLst/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909AB28-938F-4C05-9CE1-9E1AEC9A31AE}"/>
              </a:ext>
            </a:extLst>
          </p:cNvPr>
          <p:cNvSpPr txBox="1"/>
          <p:nvPr/>
        </p:nvSpPr>
        <p:spPr>
          <a:xfrm>
            <a:off x="1329516" y="926866"/>
            <a:ext cx="4608313" cy="99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rau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giày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0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LIÊN TIỀN THẢO">
            <a:extLst>
              <a:ext uri="{FF2B5EF4-FFF2-40B4-BE49-F238E27FC236}">
                <a16:creationId xmlns:a16="http://schemas.microsoft.com/office/drawing/2014/main" xmlns="" id="{B184ED25-730B-4720-8C92-0274D2F96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072" y="2282505"/>
            <a:ext cx="2995728" cy="44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Bài 55: Tiến hóa về sinh sản - Hoc24">
            <a:extLst>
              <a:ext uri="{FF2B5EF4-FFF2-40B4-BE49-F238E27FC236}">
                <a16:creationId xmlns:a16="http://schemas.microsoft.com/office/drawing/2014/main" xmlns="" id="{DE22160F-7E15-4590-8646-CC5325A7AD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5128" name="Picture 8" descr="Lý thuyết Trùng roi sinh 7">
            <a:extLst>
              <a:ext uri="{FF2B5EF4-FFF2-40B4-BE49-F238E27FC236}">
                <a16:creationId xmlns:a16="http://schemas.microsoft.com/office/drawing/2014/main" xmlns="" id="{3703767B-056E-470A-954B-3048E61EC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176212"/>
            <a:ext cx="54864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A8673DE-4792-4C3C-9188-661BC98EE94A}"/>
              </a:ext>
            </a:extLst>
          </p:cNvPr>
          <p:cNvSpPr txBox="1"/>
          <p:nvPr/>
        </p:nvSpPr>
        <p:spPr>
          <a:xfrm>
            <a:off x="5267326" y="6041086"/>
            <a:ext cx="6715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giống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giống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mẹ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vi-V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6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>
            <a:extLst>
              <a:ext uri="{FF2B5EF4-FFF2-40B4-BE49-F238E27FC236}">
                <a16:creationId xmlns:a16="http://schemas.microsoft.com/office/drawing/2014/main" xmlns="" id="{B2ED4E97-C077-40FE-AA2A-B4EA42C5E9DD}"/>
              </a:ext>
            </a:extLst>
          </p:cNvPr>
          <p:cNvSpPr>
            <a:spLocks noEditPoints="1"/>
          </p:cNvSpPr>
          <p:nvPr/>
        </p:nvSpPr>
        <p:spPr bwMode="auto">
          <a:xfrm>
            <a:off x="845470" y="2060190"/>
            <a:ext cx="839323" cy="83932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1AD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72FCFB88-8154-45D0-921F-DA41088AE517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D3161043-3FD3-4DB8-9505-B79FEBF04BFE}"/>
              </a:ext>
            </a:extLst>
          </p:cNvPr>
          <p:cNvCxnSpPr>
            <a:cxnSpLocks/>
            <a:stCxn id="30" idx="2"/>
            <a:endCxn id="32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5619ABE-0802-44A5-BFA1-008D86BC30EA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D721C00B-2B99-4D42-B7CD-73AACFF15ACF}"/>
              </a:ext>
            </a:extLst>
          </p:cNvPr>
          <p:cNvSpPr txBox="1"/>
          <p:nvPr/>
        </p:nvSpPr>
        <p:spPr>
          <a:xfrm>
            <a:off x="3100354" y="689066"/>
            <a:ext cx="5991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KHÁI NIỆM SINH SẢN VÔ TÍNH</a:t>
            </a:r>
            <a:endParaRPr lang="zh-CN" altLang="en-US" sz="3000" b="1" dirty="0">
              <a:solidFill>
                <a:srgbClr val="00206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A1B06194-0691-4399-A301-77CD80D5CAE7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02998943-A164-4FCC-8267-284F86B39BA3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8FB255A-77F9-4957-9429-422522D7B314}"/>
              </a:ext>
            </a:extLst>
          </p:cNvPr>
          <p:cNvCxnSpPr>
            <a:cxnSpLocks/>
            <a:stCxn id="35" idx="2"/>
            <a:endCxn id="37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DB56163-9560-4491-AF66-8DC00B75264D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8BD9B7F-6C5C-4DC6-9CEE-88F33E7EC65B}"/>
              </a:ext>
            </a:extLst>
          </p:cNvPr>
          <p:cNvSpPr txBox="1"/>
          <p:nvPr/>
        </p:nvSpPr>
        <p:spPr>
          <a:xfrm>
            <a:off x="2095498" y="2035041"/>
            <a:ext cx="9486901" cy="1258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đực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Do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16596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Lý thuyết Sinh sản ở động vật - Sinh học 11">
            <a:extLst>
              <a:ext uri="{FF2B5EF4-FFF2-40B4-BE49-F238E27FC236}">
                <a16:creationId xmlns:a16="http://schemas.microsoft.com/office/drawing/2014/main" xmlns="" id="{26F1FD3A-A132-4F9C-88E9-D673B05A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161925"/>
            <a:ext cx="53054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ài 44: Sinh Sản Vô Tính Ở Động Vật (Chương IV: Sinh Sản)">
            <a:extLst>
              <a:ext uri="{FF2B5EF4-FFF2-40B4-BE49-F238E27FC236}">
                <a16:creationId xmlns:a16="http://schemas.microsoft.com/office/drawing/2014/main" xmlns="" id="{E87526C4-D778-411E-B2AF-5CF34997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1925"/>
            <a:ext cx="6762750" cy="243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ác Hình Thức Sinh Sản Vô Tính Ở Đông Vật Là Gì ? Các Hình Thức, Ứng Dụng">
            <a:extLst>
              <a:ext uri="{FF2B5EF4-FFF2-40B4-BE49-F238E27FC236}">
                <a16:creationId xmlns:a16="http://schemas.microsoft.com/office/drawing/2014/main" xmlns="" id="{7B2B9F30-EFBD-4A14-9560-529F21675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593813"/>
            <a:ext cx="2976562" cy="272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ài 41: Sinh sản vô tính ở thực vật - Tìm đáp án, giải bài tập, để học">
            <a:extLst>
              <a:ext uri="{FF2B5EF4-FFF2-40B4-BE49-F238E27FC236}">
                <a16:creationId xmlns:a16="http://schemas.microsoft.com/office/drawing/2014/main" xmlns="" id="{E0670986-2EAE-479E-8297-4F90BC89B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2" y="3781150"/>
            <a:ext cx="3929063" cy="28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Sinh sản vô tính ở thực vật, trắc nghiệm sinh học lớp 11 2022 |  Mytranshop.com – TRANG CHỦ">
            <a:extLst>
              <a:ext uri="{FF2B5EF4-FFF2-40B4-BE49-F238E27FC236}">
                <a16:creationId xmlns:a16="http://schemas.microsoft.com/office/drawing/2014/main" xmlns="" id="{5D3106F1-24B0-4FD4-AD45-4FFF5C40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3958352"/>
            <a:ext cx="4905012" cy="28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0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5">
            <a:extLst>
              <a:ext uri="{FF2B5EF4-FFF2-40B4-BE49-F238E27FC236}">
                <a16:creationId xmlns:a16="http://schemas.microsoft.com/office/drawing/2014/main" xmlns="" id="{67AFD83C-A8F8-4087-A886-B7EACD8FB2C4}"/>
              </a:ext>
            </a:extLst>
          </p:cNvPr>
          <p:cNvGrpSpPr/>
          <p:nvPr/>
        </p:nvGrpSpPr>
        <p:grpSpPr>
          <a:xfrm>
            <a:off x="1888345" y="1559261"/>
            <a:ext cx="10854519" cy="985306"/>
            <a:chOff x="5569931" y="2521677"/>
            <a:chExt cx="6622069" cy="985306"/>
          </a:xfrm>
        </p:grpSpPr>
        <p:grpSp>
          <p:nvGrpSpPr>
            <p:cNvPr id="6" name="组合 11">
              <a:extLst>
                <a:ext uri="{FF2B5EF4-FFF2-40B4-BE49-F238E27FC236}">
                  <a16:creationId xmlns:a16="http://schemas.microsoft.com/office/drawing/2014/main" xmlns="" id="{E428A5FF-0688-4513-A1F9-576DE479B304}"/>
                </a:ext>
              </a:extLst>
            </p:cNvPr>
            <p:cNvGrpSpPr/>
            <p:nvPr/>
          </p:nvGrpSpPr>
          <p:grpSpPr>
            <a:xfrm>
              <a:off x="5569931" y="2521677"/>
              <a:ext cx="5628481" cy="985306"/>
              <a:chOff x="867999" y="2195416"/>
              <a:chExt cx="5628481" cy="985306"/>
            </a:xfrm>
          </p:grpSpPr>
          <p:sp>
            <p:nvSpPr>
              <p:cNvPr id="8" name="矩形: 圆角 12">
                <a:extLst>
                  <a:ext uri="{FF2B5EF4-FFF2-40B4-BE49-F238E27FC236}">
                    <a16:creationId xmlns:a16="http://schemas.microsoft.com/office/drawing/2014/main" xmlns="" id="{BDC8C94F-76D2-47BE-B362-EFA2FC39D80F}"/>
                  </a:ext>
                </a:extLst>
              </p:cNvPr>
              <p:cNvSpPr/>
              <p:nvPr/>
            </p:nvSpPr>
            <p:spPr>
              <a:xfrm>
                <a:off x="867999" y="2195416"/>
                <a:ext cx="5628481" cy="985306"/>
              </a:xfrm>
              <a:prstGeom prst="roundRect">
                <a:avLst>
                  <a:gd name="adj" fmla="val 20141"/>
                </a:avLst>
              </a:prstGeom>
              <a:noFill/>
              <a:ln w="38100">
                <a:solidFill>
                  <a:srgbClr val="F6BD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13">
                <a:extLst>
                  <a:ext uri="{FF2B5EF4-FFF2-40B4-BE49-F238E27FC236}">
                    <a16:creationId xmlns:a16="http://schemas.microsoft.com/office/drawing/2014/main" xmlns="" id="{E552B390-C8BA-42AC-852B-0E404C7E0472}"/>
                  </a:ext>
                </a:extLst>
              </p:cNvPr>
              <p:cNvSpPr txBox="1"/>
              <p:nvPr/>
            </p:nvSpPr>
            <p:spPr>
              <a:xfrm>
                <a:off x="2659531" y="2260730"/>
                <a:ext cx="184731" cy="440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3000"/>
                  </a:lnSpc>
                  <a:defRPr sz="1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 常规" panose="020B0300000000000000" pitchFamily="34" charset="-122"/>
                    <a:ea typeface="苹方 常规" panose="020B0300000000000000" pitchFamily="34" charset="-122"/>
                  </a:defRPr>
                </a:lvl1pPr>
              </a:lstStyle>
              <a:p>
                <a:pPr algn="ctr"/>
                <a:endPara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" name="直接连接符 4">
              <a:extLst>
                <a:ext uri="{FF2B5EF4-FFF2-40B4-BE49-F238E27FC236}">
                  <a16:creationId xmlns:a16="http://schemas.microsoft.com/office/drawing/2014/main" xmlns="" id="{3C960BF1-33EF-4809-9AED-288D9C53DD5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1198412" y="3006564"/>
              <a:ext cx="993588" cy="7766"/>
            </a:xfrm>
            <a:prstGeom prst="line">
              <a:avLst/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BDEECF9-DC46-4E33-9FD2-10D0D7C89132}"/>
              </a:ext>
            </a:extLst>
          </p:cNvPr>
          <p:cNvSpPr txBox="1"/>
          <p:nvPr/>
        </p:nvSpPr>
        <p:spPr>
          <a:xfrm>
            <a:off x="2376022" y="1716205"/>
            <a:ext cx="9376514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36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3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3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3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36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3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3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3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3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200 câu hỏi, đố về Kiều - HỘI KIỀU HỌC VIỆT NAM">
            <a:extLst>
              <a:ext uri="{FF2B5EF4-FFF2-40B4-BE49-F238E27FC236}">
                <a16:creationId xmlns:a16="http://schemas.microsoft.com/office/drawing/2014/main" xmlns="" id="{7FEBF2D4-87B5-42A8-9E33-FE489940B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" y="2953794"/>
            <a:ext cx="4689889" cy="468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8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>
            <a:extLst>
              <a:ext uri="{FF2B5EF4-FFF2-40B4-BE49-F238E27FC236}">
                <a16:creationId xmlns:a16="http://schemas.microsoft.com/office/drawing/2014/main" xmlns="" id="{B2ED4E97-C077-40FE-AA2A-B4EA42C5E9DD}"/>
              </a:ext>
            </a:extLst>
          </p:cNvPr>
          <p:cNvSpPr>
            <a:spLocks noEditPoints="1"/>
          </p:cNvSpPr>
          <p:nvPr/>
        </p:nvSpPr>
        <p:spPr bwMode="auto">
          <a:xfrm>
            <a:off x="845470" y="2060190"/>
            <a:ext cx="839323" cy="83932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1AD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45">
            <a:extLst>
              <a:ext uri="{FF2B5EF4-FFF2-40B4-BE49-F238E27FC236}">
                <a16:creationId xmlns:a16="http://schemas.microsoft.com/office/drawing/2014/main" xmlns="" id="{C4130A52-ADA7-4484-BEB4-33A7430635AF}"/>
              </a:ext>
            </a:extLst>
          </p:cNvPr>
          <p:cNvSpPr>
            <a:spLocks noEditPoints="1"/>
          </p:cNvSpPr>
          <p:nvPr/>
        </p:nvSpPr>
        <p:spPr bwMode="auto">
          <a:xfrm>
            <a:off x="904105" y="4097253"/>
            <a:ext cx="839323" cy="83932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8CC5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72FCFB88-8154-45D0-921F-DA41088AE517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D3161043-3FD3-4DB8-9505-B79FEBF04BFE}"/>
              </a:ext>
            </a:extLst>
          </p:cNvPr>
          <p:cNvCxnSpPr>
            <a:cxnSpLocks/>
            <a:stCxn id="30" idx="2"/>
            <a:endCxn id="32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5619ABE-0802-44A5-BFA1-008D86BC30EA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D721C00B-2B99-4D42-B7CD-73AACFF15ACF}"/>
              </a:ext>
            </a:extLst>
          </p:cNvPr>
          <p:cNvSpPr txBox="1"/>
          <p:nvPr/>
        </p:nvSpPr>
        <p:spPr>
          <a:xfrm>
            <a:off x="3100354" y="689066"/>
            <a:ext cx="5991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KHÁI NIỆM SINH SẢN VÔ TÍNH</a:t>
            </a:r>
            <a:endParaRPr lang="zh-CN" altLang="en-US" sz="3000" b="1" dirty="0">
              <a:solidFill>
                <a:srgbClr val="00206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A1B06194-0691-4399-A301-77CD80D5CAE7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02998943-A164-4FCC-8267-284F86B39BA3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8FB255A-77F9-4957-9429-422522D7B314}"/>
              </a:ext>
            </a:extLst>
          </p:cNvPr>
          <p:cNvCxnSpPr>
            <a:cxnSpLocks/>
            <a:stCxn id="35" idx="2"/>
            <a:endCxn id="37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DB56163-9560-4491-AF66-8DC00B75264D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8BD9B7F-6C5C-4DC6-9CEE-88F33E7EC65B}"/>
              </a:ext>
            </a:extLst>
          </p:cNvPr>
          <p:cNvSpPr txBox="1"/>
          <p:nvPr/>
        </p:nvSpPr>
        <p:spPr>
          <a:xfrm>
            <a:off x="2095498" y="2035041"/>
            <a:ext cx="9486901" cy="1258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đực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Do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D1564D3-E0DC-4740-BDEE-45573A910088}"/>
              </a:ext>
            </a:extLst>
          </p:cNvPr>
          <p:cNvSpPr txBox="1"/>
          <p:nvPr/>
        </p:nvSpPr>
        <p:spPr>
          <a:xfrm>
            <a:off x="2095497" y="4097253"/>
            <a:ext cx="9486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vi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nấm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41762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6">
            <a:extLst>
              <a:ext uri="{FF2B5EF4-FFF2-40B4-BE49-F238E27FC236}">
                <a16:creationId xmlns:a16="http://schemas.microsoft.com/office/drawing/2014/main" xmlns="" id="{AB32E1A8-B1A9-4656-AEC2-F5CC0EB3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3" y="1604731"/>
            <a:ext cx="2679800" cy="3960000"/>
          </a:xfrm>
          <a:prstGeom prst="rect">
            <a:avLst/>
          </a:prstGeom>
        </p:spPr>
      </p:pic>
      <p:sp>
        <p:nvSpPr>
          <p:cNvPr id="7" name="椭圆 14">
            <a:extLst>
              <a:ext uri="{FF2B5EF4-FFF2-40B4-BE49-F238E27FC236}">
                <a16:creationId xmlns:a16="http://schemas.microsoft.com/office/drawing/2014/main" xmlns="" id="{6690C836-5F0D-42E1-92B4-B3260F257A82}"/>
              </a:ext>
            </a:extLst>
          </p:cNvPr>
          <p:cNvSpPr/>
          <p:nvPr/>
        </p:nvSpPr>
        <p:spPr>
          <a:xfrm>
            <a:off x="8674397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xmlns="" id="{A84F766D-D828-4C3F-96CB-79CEB4A5DDD2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3466116" y="103706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16">
            <a:extLst>
              <a:ext uri="{FF2B5EF4-FFF2-40B4-BE49-F238E27FC236}">
                <a16:creationId xmlns:a16="http://schemas.microsoft.com/office/drawing/2014/main" xmlns="" id="{CDD3D0BD-8141-4A93-BAE8-37F7004E6FC0}"/>
              </a:ext>
            </a:extLst>
          </p:cNvPr>
          <p:cNvSpPr/>
          <p:nvPr/>
        </p:nvSpPr>
        <p:spPr>
          <a:xfrm>
            <a:off x="3358116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xmlns="" id="{EB0D04F2-23ED-423A-AD7C-78F07123A36A}"/>
              </a:ext>
            </a:extLst>
          </p:cNvPr>
          <p:cNvSpPr txBox="1"/>
          <p:nvPr/>
        </p:nvSpPr>
        <p:spPr>
          <a:xfrm>
            <a:off x="2117381" y="579736"/>
            <a:ext cx="790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Sinh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sản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vô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tính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ở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thực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vật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và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động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vật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:a16="http://schemas.microsoft.com/office/drawing/2014/main" xmlns="" id="{9144A439-9A1D-4F24-A7E3-B295289F4632}"/>
              </a:ext>
            </a:extLst>
          </p:cNvPr>
          <p:cNvSpPr/>
          <p:nvPr/>
        </p:nvSpPr>
        <p:spPr>
          <a:xfrm>
            <a:off x="5181599" y="16328"/>
            <a:ext cx="1828800" cy="593627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22">
            <a:extLst>
              <a:ext uri="{FF2B5EF4-FFF2-40B4-BE49-F238E27FC236}">
                <a16:creationId xmlns:a16="http://schemas.microsoft.com/office/drawing/2014/main" xmlns="" id="{15E38C59-A1D6-49E7-A032-57C5A375E8EF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23">
            <a:extLst>
              <a:ext uri="{FF2B5EF4-FFF2-40B4-BE49-F238E27FC236}">
                <a16:creationId xmlns:a16="http://schemas.microsoft.com/office/drawing/2014/main" xmlns="" id="{36F43701-2652-4E1B-8668-4DA92B26F7AE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24">
            <a:extLst>
              <a:ext uri="{FF2B5EF4-FFF2-40B4-BE49-F238E27FC236}">
                <a16:creationId xmlns:a16="http://schemas.microsoft.com/office/drawing/2014/main" xmlns="" id="{C7E067DC-AB08-40CE-9CE5-1AE2FDB41523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 descr="Quyết - Cây dương xỉ">
            <a:extLst>
              <a:ext uri="{FF2B5EF4-FFF2-40B4-BE49-F238E27FC236}">
                <a16:creationId xmlns:a16="http://schemas.microsoft.com/office/drawing/2014/main" xmlns="" id="{8FA11C13-35DC-4DFC-AE39-AD80A899B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15" y="1355996"/>
            <a:ext cx="8698251" cy="41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inh Khương (Gừng Tươi) Duocphambachthong.vn">
            <a:extLst>
              <a:ext uri="{FF2B5EF4-FFF2-40B4-BE49-F238E27FC236}">
                <a16:creationId xmlns:a16="http://schemas.microsoft.com/office/drawing/2014/main" xmlns="" id="{210568B5-9257-4E48-825E-346A63716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090" y="3429000"/>
            <a:ext cx="3459210" cy="32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C7C1BD0-0701-48B7-83D7-48A337162D82}"/>
              </a:ext>
            </a:extLst>
          </p:cNvPr>
          <p:cNvSpPr txBox="1"/>
          <p:nvPr/>
        </p:nvSpPr>
        <p:spPr>
          <a:xfrm>
            <a:off x="367062" y="5941238"/>
            <a:ext cx="7266261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êu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dương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xỉ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gừng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000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AB5FFC1E-A470-4084-9FF3-0AEC3F937506}"/>
              </a:ext>
            </a:extLst>
          </p:cNvPr>
          <p:cNvSpPr/>
          <p:nvPr/>
        </p:nvSpPr>
        <p:spPr>
          <a:xfrm>
            <a:off x="367063" y="5820935"/>
            <a:ext cx="7214837" cy="83666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601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8008CBF-A505-4DFA-B52B-1C63DAE16B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666" y="3741778"/>
            <a:ext cx="2501900" cy="2733675"/>
            <a:chOff x="3051" y="1299"/>
            <a:chExt cx="1576" cy="172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320E5AB-49A2-4FA8-B79B-3725B3D0A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1" y="1505"/>
              <a:ext cx="1576" cy="1516"/>
            </a:xfrm>
            <a:custGeom>
              <a:avLst/>
              <a:gdLst>
                <a:gd name="T0" fmla="*/ 555 w 588"/>
                <a:gd name="T1" fmla="*/ 343 h 566"/>
                <a:gd name="T2" fmla="*/ 521 w 588"/>
                <a:gd name="T3" fmla="*/ 336 h 566"/>
                <a:gd name="T4" fmla="*/ 504 w 588"/>
                <a:gd name="T5" fmla="*/ 323 h 566"/>
                <a:gd name="T6" fmla="*/ 406 w 588"/>
                <a:gd name="T7" fmla="*/ 243 h 566"/>
                <a:gd name="T8" fmla="*/ 461 w 588"/>
                <a:gd name="T9" fmla="*/ 104 h 566"/>
                <a:gd name="T10" fmla="*/ 299 w 588"/>
                <a:gd name="T11" fmla="*/ 32 h 566"/>
                <a:gd name="T12" fmla="*/ 235 w 588"/>
                <a:gd name="T13" fmla="*/ 253 h 566"/>
                <a:gd name="T14" fmla="*/ 120 w 588"/>
                <a:gd name="T15" fmla="*/ 313 h 566"/>
                <a:gd name="T16" fmla="*/ 211 w 588"/>
                <a:gd name="T17" fmla="*/ 341 h 566"/>
                <a:gd name="T18" fmla="*/ 447 w 588"/>
                <a:gd name="T19" fmla="*/ 348 h 566"/>
                <a:gd name="T20" fmla="*/ 241 w 588"/>
                <a:gd name="T21" fmla="*/ 362 h 566"/>
                <a:gd name="T22" fmla="*/ 33 w 588"/>
                <a:gd name="T23" fmla="*/ 330 h 566"/>
                <a:gd name="T24" fmla="*/ 2 w 588"/>
                <a:gd name="T25" fmla="*/ 356 h 566"/>
                <a:gd name="T26" fmla="*/ 17 w 588"/>
                <a:gd name="T27" fmla="*/ 444 h 566"/>
                <a:gd name="T28" fmla="*/ 212 w 588"/>
                <a:gd name="T29" fmla="*/ 483 h 566"/>
                <a:gd name="T30" fmla="*/ 161 w 588"/>
                <a:gd name="T31" fmla="*/ 563 h 566"/>
                <a:gd name="T32" fmla="*/ 220 w 588"/>
                <a:gd name="T33" fmla="*/ 485 h 566"/>
                <a:gd name="T34" fmla="*/ 304 w 588"/>
                <a:gd name="T35" fmla="*/ 547 h 566"/>
                <a:gd name="T36" fmla="*/ 395 w 588"/>
                <a:gd name="T37" fmla="*/ 489 h 566"/>
                <a:gd name="T38" fmla="*/ 461 w 588"/>
                <a:gd name="T39" fmla="*/ 557 h 566"/>
                <a:gd name="T40" fmla="*/ 488 w 588"/>
                <a:gd name="T41" fmla="*/ 522 h 566"/>
                <a:gd name="T42" fmla="*/ 564 w 588"/>
                <a:gd name="T43" fmla="*/ 481 h 566"/>
                <a:gd name="T44" fmla="*/ 568 w 588"/>
                <a:gd name="T45" fmla="*/ 441 h 566"/>
                <a:gd name="T46" fmla="*/ 482 w 588"/>
                <a:gd name="T47" fmla="*/ 155 h 566"/>
                <a:gd name="T48" fmla="*/ 168 w 588"/>
                <a:gd name="T49" fmla="*/ 157 h 566"/>
                <a:gd name="T50" fmla="*/ 180 w 588"/>
                <a:gd name="T51" fmla="*/ 175 h 566"/>
                <a:gd name="T52" fmla="*/ 330 w 588"/>
                <a:gd name="T53" fmla="*/ 29 h 566"/>
                <a:gd name="T54" fmla="*/ 304 w 588"/>
                <a:gd name="T55" fmla="*/ 30 h 566"/>
                <a:gd name="T56" fmla="*/ 233 w 588"/>
                <a:gd name="T57" fmla="*/ 68 h 566"/>
                <a:gd name="T58" fmla="*/ 307 w 588"/>
                <a:gd name="T59" fmla="*/ 44 h 566"/>
                <a:gd name="T60" fmla="*/ 340 w 588"/>
                <a:gd name="T61" fmla="*/ 43 h 566"/>
                <a:gd name="T62" fmla="*/ 360 w 588"/>
                <a:gd name="T63" fmla="*/ 46 h 566"/>
                <a:gd name="T64" fmla="*/ 382 w 588"/>
                <a:gd name="T65" fmla="*/ 53 h 566"/>
                <a:gd name="T66" fmla="*/ 401 w 588"/>
                <a:gd name="T67" fmla="*/ 85 h 566"/>
                <a:gd name="T68" fmla="*/ 434 w 588"/>
                <a:gd name="T69" fmla="*/ 135 h 566"/>
                <a:gd name="T70" fmla="*/ 294 w 588"/>
                <a:gd name="T71" fmla="*/ 261 h 566"/>
                <a:gd name="T72" fmla="*/ 130 w 588"/>
                <a:gd name="T73" fmla="*/ 549 h 566"/>
                <a:gd name="T74" fmla="*/ 482 w 588"/>
                <a:gd name="T75" fmla="*/ 536 h 566"/>
                <a:gd name="T76" fmla="*/ 516 w 588"/>
                <a:gd name="T77" fmla="*/ 347 h 566"/>
                <a:gd name="T78" fmla="*/ 545 w 588"/>
                <a:gd name="T79" fmla="*/ 346 h 566"/>
                <a:gd name="T80" fmla="*/ 312 w 588"/>
                <a:gd name="T81" fmla="*/ 473 h 566"/>
                <a:gd name="T82" fmla="*/ 284 w 588"/>
                <a:gd name="T83" fmla="*/ 406 h 566"/>
                <a:gd name="T84" fmla="*/ 289 w 588"/>
                <a:gd name="T85" fmla="*/ 467 h 566"/>
                <a:gd name="T86" fmla="*/ 222 w 588"/>
                <a:gd name="T87" fmla="*/ 364 h 566"/>
                <a:gd name="T88" fmla="*/ 60 w 588"/>
                <a:gd name="T89" fmla="*/ 433 h 566"/>
                <a:gd name="T90" fmla="*/ 12 w 588"/>
                <a:gd name="T91" fmla="*/ 355 h 566"/>
                <a:gd name="T92" fmla="*/ 37 w 588"/>
                <a:gd name="T93" fmla="*/ 436 h 566"/>
                <a:gd name="T94" fmla="*/ 301 w 588"/>
                <a:gd name="T95" fmla="*/ 535 h 566"/>
                <a:gd name="T96" fmla="*/ 30 w 588"/>
                <a:gd name="T97" fmla="*/ 462 h 566"/>
                <a:gd name="T98" fmla="*/ 98 w 588"/>
                <a:gd name="T99" fmla="*/ 438 h 566"/>
                <a:gd name="T100" fmla="*/ 297 w 588"/>
                <a:gd name="T101" fmla="*/ 488 h 566"/>
                <a:gd name="T102" fmla="*/ 325 w 588"/>
                <a:gd name="T103" fmla="*/ 506 h 566"/>
                <a:gd name="T104" fmla="*/ 554 w 588"/>
                <a:gd name="T105" fmla="*/ 3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8" h="566">
                  <a:moveTo>
                    <a:pt x="577" y="396"/>
                  </a:moveTo>
                  <a:cubicBezTo>
                    <a:pt x="580" y="384"/>
                    <a:pt x="587" y="371"/>
                    <a:pt x="588" y="359"/>
                  </a:cubicBezTo>
                  <a:cubicBezTo>
                    <a:pt x="588" y="340"/>
                    <a:pt x="567" y="347"/>
                    <a:pt x="554" y="348"/>
                  </a:cubicBezTo>
                  <a:cubicBezTo>
                    <a:pt x="555" y="346"/>
                    <a:pt x="555" y="345"/>
                    <a:pt x="555" y="343"/>
                  </a:cubicBezTo>
                  <a:cubicBezTo>
                    <a:pt x="555" y="340"/>
                    <a:pt x="553" y="337"/>
                    <a:pt x="550" y="338"/>
                  </a:cubicBezTo>
                  <a:cubicBezTo>
                    <a:pt x="542" y="340"/>
                    <a:pt x="534" y="341"/>
                    <a:pt x="527" y="343"/>
                  </a:cubicBezTo>
                  <a:cubicBezTo>
                    <a:pt x="527" y="342"/>
                    <a:pt x="527" y="342"/>
                    <a:pt x="527" y="341"/>
                  </a:cubicBezTo>
                  <a:cubicBezTo>
                    <a:pt x="526" y="338"/>
                    <a:pt x="524" y="335"/>
                    <a:pt x="521" y="336"/>
                  </a:cubicBezTo>
                  <a:cubicBezTo>
                    <a:pt x="499" y="337"/>
                    <a:pt x="477" y="341"/>
                    <a:pt x="456" y="345"/>
                  </a:cubicBezTo>
                  <a:cubicBezTo>
                    <a:pt x="456" y="344"/>
                    <a:pt x="456" y="343"/>
                    <a:pt x="455" y="341"/>
                  </a:cubicBezTo>
                  <a:cubicBezTo>
                    <a:pt x="445" y="320"/>
                    <a:pt x="433" y="299"/>
                    <a:pt x="420" y="278"/>
                  </a:cubicBezTo>
                  <a:cubicBezTo>
                    <a:pt x="458" y="257"/>
                    <a:pt x="503" y="278"/>
                    <a:pt x="504" y="323"/>
                  </a:cubicBezTo>
                  <a:cubicBezTo>
                    <a:pt x="504" y="329"/>
                    <a:pt x="513" y="329"/>
                    <a:pt x="513" y="323"/>
                  </a:cubicBezTo>
                  <a:cubicBezTo>
                    <a:pt x="516" y="273"/>
                    <a:pt x="457" y="239"/>
                    <a:pt x="417" y="274"/>
                  </a:cubicBezTo>
                  <a:cubicBezTo>
                    <a:pt x="412" y="265"/>
                    <a:pt x="406" y="256"/>
                    <a:pt x="400" y="247"/>
                  </a:cubicBezTo>
                  <a:cubicBezTo>
                    <a:pt x="402" y="246"/>
                    <a:pt x="404" y="244"/>
                    <a:pt x="406" y="243"/>
                  </a:cubicBezTo>
                  <a:cubicBezTo>
                    <a:pt x="433" y="225"/>
                    <a:pt x="457" y="198"/>
                    <a:pt x="466" y="168"/>
                  </a:cubicBezTo>
                  <a:cubicBezTo>
                    <a:pt x="475" y="172"/>
                    <a:pt x="488" y="166"/>
                    <a:pt x="491" y="157"/>
                  </a:cubicBezTo>
                  <a:cubicBezTo>
                    <a:pt x="495" y="145"/>
                    <a:pt x="482" y="131"/>
                    <a:pt x="470" y="135"/>
                  </a:cubicBezTo>
                  <a:cubicBezTo>
                    <a:pt x="469" y="125"/>
                    <a:pt x="466" y="114"/>
                    <a:pt x="461" y="104"/>
                  </a:cubicBezTo>
                  <a:cubicBezTo>
                    <a:pt x="439" y="56"/>
                    <a:pt x="389" y="35"/>
                    <a:pt x="339" y="31"/>
                  </a:cubicBezTo>
                  <a:cubicBezTo>
                    <a:pt x="340" y="24"/>
                    <a:pt x="336" y="15"/>
                    <a:pt x="330" y="11"/>
                  </a:cubicBezTo>
                  <a:cubicBezTo>
                    <a:pt x="316" y="0"/>
                    <a:pt x="296" y="13"/>
                    <a:pt x="298" y="30"/>
                  </a:cubicBezTo>
                  <a:cubicBezTo>
                    <a:pt x="298" y="31"/>
                    <a:pt x="298" y="31"/>
                    <a:pt x="299" y="32"/>
                  </a:cubicBezTo>
                  <a:cubicBezTo>
                    <a:pt x="241" y="39"/>
                    <a:pt x="177" y="75"/>
                    <a:pt x="176" y="139"/>
                  </a:cubicBezTo>
                  <a:cubicBezTo>
                    <a:pt x="165" y="144"/>
                    <a:pt x="156" y="152"/>
                    <a:pt x="157" y="165"/>
                  </a:cubicBezTo>
                  <a:cubicBezTo>
                    <a:pt x="158" y="175"/>
                    <a:pt x="171" y="190"/>
                    <a:pt x="182" y="181"/>
                  </a:cubicBezTo>
                  <a:cubicBezTo>
                    <a:pt x="188" y="210"/>
                    <a:pt x="207" y="237"/>
                    <a:pt x="235" y="253"/>
                  </a:cubicBezTo>
                  <a:cubicBezTo>
                    <a:pt x="235" y="253"/>
                    <a:pt x="235" y="254"/>
                    <a:pt x="235" y="254"/>
                  </a:cubicBezTo>
                  <a:cubicBezTo>
                    <a:pt x="232" y="264"/>
                    <a:pt x="228" y="273"/>
                    <a:pt x="224" y="283"/>
                  </a:cubicBezTo>
                  <a:cubicBezTo>
                    <a:pt x="191" y="264"/>
                    <a:pt x="132" y="270"/>
                    <a:pt x="114" y="308"/>
                  </a:cubicBezTo>
                  <a:cubicBezTo>
                    <a:pt x="112" y="312"/>
                    <a:pt x="116" y="316"/>
                    <a:pt x="120" y="313"/>
                  </a:cubicBezTo>
                  <a:cubicBezTo>
                    <a:pt x="135" y="300"/>
                    <a:pt x="147" y="289"/>
                    <a:pt x="168" y="284"/>
                  </a:cubicBezTo>
                  <a:cubicBezTo>
                    <a:pt x="186" y="280"/>
                    <a:pt x="205" y="282"/>
                    <a:pt x="222" y="289"/>
                  </a:cubicBezTo>
                  <a:cubicBezTo>
                    <a:pt x="216" y="305"/>
                    <a:pt x="208" y="321"/>
                    <a:pt x="203" y="338"/>
                  </a:cubicBezTo>
                  <a:cubicBezTo>
                    <a:pt x="202" y="343"/>
                    <a:pt x="209" y="346"/>
                    <a:pt x="211" y="341"/>
                  </a:cubicBezTo>
                  <a:cubicBezTo>
                    <a:pt x="226" y="317"/>
                    <a:pt x="236" y="286"/>
                    <a:pt x="242" y="257"/>
                  </a:cubicBezTo>
                  <a:cubicBezTo>
                    <a:pt x="289" y="281"/>
                    <a:pt x="348" y="276"/>
                    <a:pt x="394" y="250"/>
                  </a:cubicBezTo>
                  <a:cubicBezTo>
                    <a:pt x="411" y="282"/>
                    <a:pt x="429" y="315"/>
                    <a:pt x="446" y="347"/>
                  </a:cubicBezTo>
                  <a:cubicBezTo>
                    <a:pt x="446" y="347"/>
                    <a:pt x="447" y="347"/>
                    <a:pt x="447" y="348"/>
                  </a:cubicBezTo>
                  <a:cubicBezTo>
                    <a:pt x="428" y="352"/>
                    <a:pt x="409" y="359"/>
                    <a:pt x="391" y="366"/>
                  </a:cubicBezTo>
                  <a:cubicBezTo>
                    <a:pt x="362" y="378"/>
                    <a:pt x="328" y="393"/>
                    <a:pt x="309" y="419"/>
                  </a:cubicBezTo>
                  <a:cubicBezTo>
                    <a:pt x="308" y="417"/>
                    <a:pt x="306" y="414"/>
                    <a:pt x="304" y="412"/>
                  </a:cubicBezTo>
                  <a:cubicBezTo>
                    <a:pt x="288" y="391"/>
                    <a:pt x="264" y="375"/>
                    <a:pt x="241" y="362"/>
                  </a:cubicBezTo>
                  <a:cubicBezTo>
                    <a:pt x="186" y="331"/>
                    <a:pt x="123" y="320"/>
                    <a:pt x="61" y="309"/>
                  </a:cubicBezTo>
                  <a:cubicBezTo>
                    <a:pt x="57" y="308"/>
                    <a:pt x="54" y="311"/>
                    <a:pt x="55" y="315"/>
                  </a:cubicBezTo>
                  <a:cubicBezTo>
                    <a:pt x="55" y="318"/>
                    <a:pt x="55" y="320"/>
                    <a:pt x="56" y="323"/>
                  </a:cubicBezTo>
                  <a:cubicBezTo>
                    <a:pt x="48" y="325"/>
                    <a:pt x="41" y="328"/>
                    <a:pt x="33" y="330"/>
                  </a:cubicBezTo>
                  <a:cubicBezTo>
                    <a:pt x="31" y="330"/>
                    <a:pt x="29" y="333"/>
                    <a:pt x="30" y="336"/>
                  </a:cubicBezTo>
                  <a:cubicBezTo>
                    <a:pt x="30" y="336"/>
                    <a:pt x="31" y="337"/>
                    <a:pt x="31" y="337"/>
                  </a:cubicBezTo>
                  <a:cubicBezTo>
                    <a:pt x="22" y="341"/>
                    <a:pt x="13" y="345"/>
                    <a:pt x="5" y="349"/>
                  </a:cubicBezTo>
                  <a:cubicBezTo>
                    <a:pt x="2" y="350"/>
                    <a:pt x="0" y="352"/>
                    <a:pt x="2" y="356"/>
                  </a:cubicBezTo>
                  <a:cubicBezTo>
                    <a:pt x="14" y="382"/>
                    <a:pt x="19" y="409"/>
                    <a:pt x="28" y="437"/>
                  </a:cubicBezTo>
                  <a:cubicBezTo>
                    <a:pt x="29" y="437"/>
                    <a:pt x="29" y="438"/>
                    <a:pt x="29" y="438"/>
                  </a:cubicBezTo>
                  <a:cubicBezTo>
                    <a:pt x="26" y="439"/>
                    <a:pt x="23" y="439"/>
                    <a:pt x="20" y="440"/>
                  </a:cubicBezTo>
                  <a:cubicBezTo>
                    <a:pt x="18" y="440"/>
                    <a:pt x="17" y="442"/>
                    <a:pt x="17" y="444"/>
                  </a:cubicBezTo>
                  <a:cubicBezTo>
                    <a:pt x="18" y="453"/>
                    <a:pt x="20" y="458"/>
                    <a:pt x="25" y="464"/>
                  </a:cubicBezTo>
                  <a:cubicBezTo>
                    <a:pt x="23" y="467"/>
                    <a:pt x="25" y="472"/>
                    <a:pt x="30" y="471"/>
                  </a:cubicBezTo>
                  <a:cubicBezTo>
                    <a:pt x="87" y="463"/>
                    <a:pt x="145" y="464"/>
                    <a:pt x="201" y="480"/>
                  </a:cubicBezTo>
                  <a:cubicBezTo>
                    <a:pt x="205" y="481"/>
                    <a:pt x="208" y="482"/>
                    <a:pt x="212" y="483"/>
                  </a:cubicBezTo>
                  <a:cubicBezTo>
                    <a:pt x="195" y="505"/>
                    <a:pt x="178" y="527"/>
                    <a:pt x="160" y="548"/>
                  </a:cubicBezTo>
                  <a:cubicBezTo>
                    <a:pt x="152" y="530"/>
                    <a:pt x="131" y="511"/>
                    <a:pt x="113" y="529"/>
                  </a:cubicBezTo>
                  <a:cubicBezTo>
                    <a:pt x="92" y="552"/>
                    <a:pt x="132" y="561"/>
                    <a:pt x="153" y="563"/>
                  </a:cubicBezTo>
                  <a:cubicBezTo>
                    <a:pt x="155" y="565"/>
                    <a:pt x="159" y="566"/>
                    <a:pt x="161" y="563"/>
                  </a:cubicBezTo>
                  <a:cubicBezTo>
                    <a:pt x="161" y="563"/>
                    <a:pt x="161" y="563"/>
                    <a:pt x="162" y="563"/>
                  </a:cubicBezTo>
                  <a:cubicBezTo>
                    <a:pt x="162" y="563"/>
                    <a:pt x="162" y="563"/>
                    <a:pt x="162" y="563"/>
                  </a:cubicBezTo>
                  <a:cubicBezTo>
                    <a:pt x="166" y="563"/>
                    <a:pt x="167" y="560"/>
                    <a:pt x="167" y="557"/>
                  </a:cubicBezTo>
                  <a:cubicBezTo>
                    <a:pt x="187" y="535"/>
                    <a:pt x="206" y="511"/>
                    <a:pt x="220" y="485"/>
                  </a:cubicBezTo>
                  <a:cubicBezTo>
                    <a:pt x="227" y="488"/>
                    <a:pt x="234" y="490"/>
                    <a:pt x="241" y="493"/>
                  </a:cubicBezTo>
                  <a:cubicBezTo>
                    <a:pt x="252" y="498"/>
                    <a:pt x="261" y="501"/>
                    <a:pt x="267" y="513"/>
                  </a:cubicBezTo>
                  <a:cubicBezTo>
                    <a:pt x="269" y="518"/>
                    <a:pt x="269" y="523"/>
                    <a:pt x="271" y="528"/>
                  </a:cubicBezTo>
                  <a:cubicBezTo>
                    <a:pt x="277" y="540"/>
                    <a:pt x="290" y="549"/>
                    <a:pt x="304" y="547"/>
                  </a:cubicBezTo>
                  <a:cubicBezTo>
                    <a:pt x="320" y="546"/>
                    <a:pt x="328" y="535"/>
                    <a:pt x="333" y="522"/>
                  </a:cubicBezTo>
                  <a:cubicBezTo>
                    <a:pt x="335" y="517"/>
                    <a:pt x="333" y="516"/>
                    <a:pt x="337" y="512"/>
                  </a:cubicBezTo>
                  <a:cubicBezTo>
                    <a:pt x="340" y="508"/>
                    <a:pt x="351" y="505"/>
                    <a:pt x="355" y="503"/>
                  </a:cubicBezTo>
                  <a:cubicBezTo>
                    <a:pt x="368" y="498"/>
                    <a:pt x="382" y="493"/>
                    <a:pt x="395" y="489"/>
                  </a:cubicBezTo>
                  <a:cubicBezTo>
                    <a:pt x="403" y="487"/>
                    <a:pt x="411" y="485"/>
                    <a:pt x="419" y="483"/>
                  </a:cubicBezTo>
                  <a:cubicBezTo>
                    <a:pt x="425" y="496"/>
                    <a:pt x="431" y="509"/>
                    <a:pt x="438" y="521"/>
                  </a:cubicBezTo>
                  <a:cubicBezTo>
                    <a:pt x="444" y="533"/>
                    <a:pt x="448" y="546"/>
                    <a:pt x="457" y="556"/>
                  </a:cubicBezTo>
                  <a:cubicBezTo>
                    <a:pt x="458" y="557"/>
                    <a:pt x="459" y="558"/>
                    <a:pt x="461" y="557"/>
                  </a:cubicBezTo>
                  <a:cubicBezTo>
                    <a:pt x="461" y="557"/>
                    <a:pt x="461" y="558"/>
                    <a:pt x="461" y="558"/>
                  </a:cubicBezTo>
                  <a:cubicBezTo>
                    <a:pt x="472" y="564"/>
                    <a:pt x="492" y="561"/>
                    <a:pt x="503" y="556"/>
                  </a:cubicBezTo>
                  <a:cubicBezTo>
                    <a:pt x="512" y="551"/>
                    <a:pt x="519" y="541"/>
                    <a:pt x="515" y="530"/>
                  </a:cubicBezTo>
                  <a:cubicBezTo>
                    <a:pt x="511" y="519"/>
                    <a:pt x="498" y="519"/>
                    <a:pt x="488" y="522"/>
                  </a:cubicBezTo>
                  <a:cubicBezTo>
                    <a:pt x="477" y="526"/>
                    <a:pt x="468" y="533"/>
                    <a:pt x="461" y="543"/>
                  </a:cubicBezTo>
                  <a:cubicBezTo>
                    <a:pt x="456" y="534"/>
                    <a:pt x="450" y="525"/>
                    <a:pt x="446" y="517"/>
                  </a:cubicBezTo>
                  <a:cubicBezTo>
                    <a:pt x="439" y="505"/>
                    <a:pt x="432" y="493"/>
                    <a:pt x="425" y="482"/>
                  </a:cubicBezTo>
                  <a:cubicBezTo>
                    <a:pt x="471" y="473"/>
                    <a:pt x="517" y="474"/>
                    <a:pt x="564" y="481"/>
                  </a:cubicBezTo>
                  <a:cubicBezTo>
                    <a:pt x="565" y="481"/>
                    <a:pt x="566" y="481"/>
                    <a:pt x="567" y="480"/>
                  </a:cubicBezTo>
                  <a:cubicBezTo>
                    <a:pt x="570" y="480"/>
                    <a:pt x="573" y="477"/>
                    <a:pt x="572" y="474"/>
                  </a:cubicBezTo>
                  <a:cubicBezTo>
                    <a:pt x="571" y="463"/>
                    <a:pt x="569" y="453"/>
                    <a:pt x="568" y="442"/>
                  </a:cubicBezTo>
                  <a:cubicBezTo>
                    <a:pt x="568" y="442"/>
                    <a:pt x="568" y="442"/>
                    <a:pt x="568" y="441"/>
                  </a:cubicBezTo>
                  <a:cubicBezTo>
                    <a:pt x="571" y="426"/>
                    <a:pt x="573" y="411"/>
                    <a:pt x="577" y="396"/>
                  </a:cubicBezTo>
                  <a:close/>
                  <a:moveTo>
                    <a:pt x="470" y="141"/>
                  </a:moveTo>
                  <a:cubicBezTo>
                    <a:pt x="470" y="141"/>
                    <a:pt x="470" y="141"/>
                    <a:pt x="470" y="141"/>
                  </a:cubicBezTo>
                  <a:cubicBezTo>
                    <a:pt x="477" y="140"/>
                    <a:pt x="486" y="148"/>
                    <a:pt x="482" y="155"/>
                  </a:cubicBezTo>
                  <a:cubicBezTo>
                    <a:pt x="479" y="160"/>
                    <a:pt x="473" y="161"/>
                    <a:pt x="468" y="159"/>
                  </a:cubicBezTo>
                  <a:cubicBezTo>
                    <a:pt x="469" y="153"/>
                    <a:pt x="470" y="147"/>
                    <a:pt x="470" y="141"/>
                  </a:cubicBezTo>
                  <a:close/>
                  <a:moveTo>
                    <a:pt x="180" y="175"/>
                  </a:moveTo>
                  <a:cubicBezTo>
                    <a:pt x="171" y="174"/>
                    <a:pt x="164" y="166"/>
                    <a:pt x="168" y="157"/>
                  </a:cubicBezTo>
                  <a:cubicBezTo>
                    <a:pt x="170" y="153"/>
                    <a:pt x="173" y="150"/>
                    <a:pt x="177" y="147"/>
                  </a:cubicBezTo>
                  <a:cubicBezTo>
                    <a:pt x="178" y="148"/>
                    <a:pt x="179" y="149"/>
                    <a:pt x="181" y="149"/>
                  </a:cubicBezTo>
                  <a:cubicBezTo>
                    <a:pt x="179" y="158"/>
                    <a:pt x="180" y="166"/>
                    <a:pt x="181" y="175"/>
                  </a:cubicBezTo>
                  <a:cubicBezTo>
                    <a:pt x="180" y="175"/>
                    <a:pt x="180" y="175"/>
                    <a:pt x="180" y="175"/>
                  </a:cubicBezTo>
                  <a:close/>
                  <a:moveTo>
                    <a:pt x="304" y="30"/>
                  </a:moveTo>
                  <a:cubicBezTo>
                    <a:pt x="304" y="22"/>
                    <a:pt x="311" y="14"/>
                    <a:pt x="319" y="16"/>
                  </a:cubicBezTo>
                  <a:cubicBezTo>
                    <a:pt x="323" y="16"/>
                    <a:pt x="326" y="19"/>
                    <a:pt x="328" y="22"/>
                  </a:cubicBezTo>
                  <a:cubicBezTo>
                    <a:pt x="328" y="22"/>
                    <a:pt x="330" y="27"/>
                    <a:pt x="330" y="29"/>
                  </a:cubicBezTo>
                  <a:cubicBezTo>
                    <a:pt x="329" y="29"/>
                    <a:pt x="328" y="30"/>
                    <a:pt x="328" y="31"/>
                  </a:cubicBezTo>
                  <a:cubicBezTo>
                    <a:pt x="322" y="30"/>
                    <a:pt x="317" y="30"/>
                    <a:pt x="312" y="31"/>
                  </a:cubicBezTo>
                  <a:cubicBezTo>
                    <a:pt x="309" y="31"/>
                    <a:pt x="306" y="31"/>
                    <a:pt x="304" y="31"/>
                  </a:cubicBezTo>
                  <a:cubicBezTo>
                    <a:pt x="304" y="31"/>
                    <a:pt x="304" y="30"/>
                    <a:pt x="304" y="30"/>
                  </a:cubicBezTo>
                  <a:close/>
                  <a:moveTo>
                    <a:pt x="294" y="261"/>
                  </a:moveTo>
                  <a:cubicBezTo>
                    <a:pt x="227" y="254"/>
                    <a:pt x="168" y="192"/>
                    <a:pt x="194" y="123"/>
                  </a:cubicBezTo>
                  <a:cubicBezTo>
                    <a:pt x="195" y="121"/>
                    <a:pt x="193" y="119"/>
                    <a:pt x="191" y="120"/>
                  </a:cubicBezTo>
                  <a:cubicBezTo>
                    <a:pt x="199" y="97"/>
                    <a:pt x="214" y="80"/>
                    <a:pt x="233" y="68"/>
                  </a:cubicBezTo>
                  <a:cubicBezTo>
                    <a:pt x="220" y="83"/>
                    <a:pt x="210" y="102"/>
                    <a:pt x="206" y="122"/>
                  </a:cubicBezTo>
                  <a:cubicBezTo>
                    <a:pt x="206" y="126"/>
                    <a:pt x="211" y="128"/>
                    <a:pt x="213" y="124"/>
                  </a:cubicBezTo>
                  <a:cubicBezTo>
                    <a:pt x="222" y="97"/>
                    <a:pt x="235" y="76"/>
                    <a:pt x="254" y="56"/>
                  </a:cubicBezTo>
                  <a:cubicBezTo>
                    <a:pt x="270" y="50"/>
                    <a:pt x="288" y="45"/>
                    <a:pt x="307" y="44"/>
                  </a:cubicBezTo>
                  <a:cubicBezTo>
                    <a:pt x="293" y="67"/>
                    <a:pt x="284" y="93"/>
                    <a:pt x="286" y="121"/>
                  </a:cubicBezTo>
                  <a:cubicBezTo>
                    <a:pt x="287" y="125"/>
                    <a:pt x="293" y="125"/>
                    <a:pt x="293" y="121"/>
                  </a:cubicBezTo>
                  <a:cubicBezTo>
                    <a:pt x="295" y="93"/>
                    <a:pt x="299" y="68"/>
                    <a:pt x="313" y="43"/>
                  </a:cubicBezTo>
                  <a:cubicBezTo>
                    <a:pt x="322" y="43"/>
                    <a:pt x="331" y="43"/>
                    <a:pt x="340" y="43"/>
                  </a:cubicBezTo>
                  <a:cubicBezTo>
                    <a:pt x="345" y="44"/>
                    <a:pt x="349" y="44"/>
                    <a:pt x="354" y="45"/>
                  </a:cubicBezTo>
                  <a:cubicBezTo>
                    <a:pt x="359" y="72"/>
                    <a:pt x="361" y="99"/>
                    <a:pt x="363" y="126"/>
                  </a:cubicBezTo>
                  <a:cubicBezTo>
                    <a:pt x="364" y="131"/>
                    <a:pt x="370" y="131"/>
                    <a:pt x="371" y="126"/>
                  </a:cubicBezTo>
                  <a:cubicBezTo>
                    <a:pt x="373" y="100"/>
                    <a:pt x="368" y="71"/>
                    <a:pt x="360" y="46"/>
                  </a:cubicBezTo>
                  <a:cubicBezTo>
                    <a:pt x="365" y="47"/>
                    <a:pt x="370" y="49"/>
                    <a:pt x="376" y="50"/>
                  </a:cubicBezTo>
                  <a:cubicBezTo>
                    <a:pt x="376" y="51"/>
                    <a:pt x="376" y="51"/>
                    <a:pt x="376" y="52"/>
                  </a:cubicBezTo>
                  <a:cubicBezTo>
                    <a:pt x="377" y="53"/>
                    <a:pt x="379" y="53"/>
                    <a:pt x="380" y="52"/>
                  </a:cubicBezTo>
                  <a:cubicBezTo>
                    <a:pt x="381" y="52"/>
                    <a:pt x="382" y="53"/>
                    <a:pt x="382" y="53"/>
                  </a:cubicBezTo>
                  <a:cubicBezTo>
                    <a:pt x="387" y="63"/>
                    <a:pt x="390" y="77"/>
                    <a:pt x="394" y="87"/>
                  </a:cubicBezTo>
                  <a:cubicBezTo>
                    <a:pt x="397" y="99"/>
                    <a:pt x="400" y="112"/>
                    <a:pt x="403" y="124"/>
                  </a:cubicBezTo>
                  <a:cubicBezTo>
                    <a:pt x="404" y="129"/>
                    <a:pt x="411" y="128"/>
                    <a:pt x="411" y="123"/>
                  </a:cubicBezTo>
                  <a:cubicBezTo>
                    <a:pt x="409" y="110"/>
                    <a:pt x="405" y="98"/>
                    <a:pt x="401" y="85"/>
                  </a:cubicBezTo>
                  <a:cubicBezTo>
                    <a:pt x="399" y="77"/>
                    <a:pt x="395" y="65"/>
                    <a:pt x="391" y="56"/>
                  </a:cubicBezTo>
                  <a:cubicBezTo>
                    <a:pt x="397" y="59"/>
                    <a:pt x="404" y="62"/>
                    <a:pt x="410" y="66"/>
                  </a:cubicBezTo>
                  <a:cubicBezTo>
                    <a:pt x="415" y="76"/>
                    <a:pt x="420" y="86"/>
                    <a:pt x="424" y="97"/>
                  </a:cubicBezTo>
                  <a:cubicBezTo>
                    <a:pt x="428" y="109"/>
                    <a:pt x="430" y="122"/>
                    <a:pt x="434" y="135"/>
                  </a:cubicBezTo>
                  <a:cubicBezTo>
                    <a:pt x="435" y="138"/>
                    <a:pt x="440" y="138"/>
                    <a:pt x="440" y="134"/>
                  </a:cubicBezTo>
                  <a:cubicBezTo>
                    <a:pt x="441" y="115"/>
                    <a:pt x="434" y="94"/>
                    <a:pt x="425" y="76"/>
                  </a:cubicBezTo>
                  <a:cubicBezTo>
                    <a:pt x="452" y="98"/>
                    <a:pt x="468" y="131"/>
                    <a:pt x="454" y="170"/>
                  </a:cubicBezTo>
                  <a:cubicBezTo>
                    <a:pt x="432" y="231"/>
                    <a:pt x="356" y="267"/>
                    <a:pt x="294" y="261"/>
                  </a:cubicBezTo>
                  <a:close/>
                  <a:moveTo>
                    <a:pt x="130" y="549"/>
                  </a:moveTo>
                  <a:cubicBezTo>
                    <a:pt x="121" y="533"/>
                    <a:pt x="125" y="530"/>
                    <a:pt x="142" y="540"/>
                  </a:cubicBezTo>
                  <a:cubicBezTo>
                    <a:pt x="146" y="544"/>
                    <a:pt x="149" y="548"/>
                    <a:pt x="150" y="553"/>
                  </a:cubicBezTo>
                  <a:cubicBezTo>
                    <a:pt x="143" y="553"/>
                    <a:pt x="134" y="553"/>
                    <a:pt x="130" y="549"/>
                  </a:cubicBezTo>
                  <a:close/>
                  <a:moveTo>
                    <a:pt x="482" y="536"/>
                  </a:moveTo>
                  <a:cubicBezTo>
                    <a:pt x="487" y="533"/>
                    <a:pt x="506" y="525"/>
                    <a:pt x="505" y="538"/>
                  </a:cubicBezTo>
                  <a:cubicBezTo>
                    <a:pt x="505" y="553"/>
                    <a:pt x="478" y="549"/>
                    <a:pt x="466" y="550"/>
                  </a:cubicBezTo>
                  <a:cubicBezTo>
                    <a:pt x="470" y="544"/>
                    <a:pt x="476" y="540"/>
                    <a:pt x="482" y="536"/>
                  </a:cubicBezTo>
                  <a:close/>
                  <a:moveTo>
                    <a:pt x="310" y="432"/>
                  </a:moveTo>
                  <a:cubicBezTo>
                    <a:pt x="311" y="430"/>
                    <a:pt x="311" y="427"/>
                    <a:pt x="311" y="425"/>
                  </a:cubicBezTo>
                  <a:cubicBezTo>
                    <a:pt x="336" y="401"/>
                    <a:pt x="371" y="385"/>
                    <a:pt x="404" y="373"/>
                  </a:cubicBezTo>
                  <a:cubicBezTo>
                    <a:pt x="440" y="359"/>
                    <a:pt x="478" y="351"/>
                    <a:pt x="516" y="347"/>
                  </a:cubicBezTo>
                  <a:cubicBezTo>
                    <a:pt x="519" y="375"/>
                    <a:pt x="524" y="402"/>
                    <a:pt x="533" y="429"/>
                  </a:cubicBezTo>
                  <a:cubicBezTo>
                    <a:pt x="534" y="435"/>
                    <a:pt x="544" y="433"/>
                    <a:pt x="543" y="426"/>
                  </a:cubicBezTo>
                  <a:cubicBezTo>
                    <a:pt x="536" y="400"/>
                    <a:pt x="531" y="374"/>
                    <a:pt x="527" y="348"/>
                  </a:cubicBezTo>
                  <a:cubicBezTo>
                    <a:pt x="533" y="347"/>
                    <a:pt x="539" y="347"/>
                    <a:pt x="545" y="346"/>
                  </a:cubicBezTo>
                  <a:cubicBezTo>
                    <a:pt x="539" y="374"/>
                    <a:pt x="537" y="405"/>
                    <a:pt x="545" y="433"/>
                  </a:cubicBezTo>
                  <a:cubicBezTo>
                    <a:pt x="502" y="431"/>
                    <a:pt x="458" y="434"/>
                    <a:pt x="416" y="442"/>
                  </a:cubicBezTo>
                  <a:cubicBezTo>
                    <a:pt x="391" y="447"/>
                    <a:pt x="367" y="453"/>
                    <a:pt x="343" y="462"/>
                  </a:cubicBezTo>
                  <a:cubicBezTo>
                    <a:pt x="332" y="465"/>
                    <a:pt x="322" y="470"/>
                    <a:pt x="312" y="473"/>
                  </a:cubicBezTo>
                  <a:cubicBezTo>
                    <a:pt x="306" y="475"/>
                    <a:pt x="303" y="476"/>
                    <a:pt x="300" y="475"/>
                  </a:cubicBezTo>
                  <a:cubicBezTo>
                    <a:pt x="303" y="460"/>
                    <a:pt x="308" y="447"/>
                    <a:pt x="310" y="432"/>
                  </a:cubicBezTo>
                  <a:close/>
                  <a:moveTo>
                    <a:pt x="222" y="364"/>
                  </a:moveTo>
                  <a:cubicBezTo>
                    <a:pt x="244" y="375"/>
                    <a:pt x="265" y="389"/>
                    <a:pt x="284" y="406"/>
                  </a:cubicBezTo>
                  <a:cubicBezTo>
                    <a:pt x="287" y="409"/>
                    <a:pt x="294" y="415"/>
                    <a:pt x="297" y="419"/>
                  </a:cubicBezTo>
                  <a:cubicBezTo>
                    <a:pt x="303" y="430"/>
                    <a:pt x="298" y="440"/>
                    <a:pt x="296" y="450"/>
                  </a:cubicBezTo>
                  <a:cubicBezTo>
                    <a:pt x="294" y="457"/>
                    <a:pt x="293" y="464"/>
                    <a:pt x="293" y="471"/>
                  </a:cubicBezTo>
                  <a:cubicBezTo>
                    <a:pt x="292" y="470"/>
                    <a:pt x="290" y="469"/>
                    <a:pt x="289" y="467"/>
                  </a:cubicBezTo>
                  <a:cubicBezTo>
                    <a:pt x="227" y="421"/>
                    <a:pt x="148" y="420"/>
                    <a:pt x="74" y="431"/>
                  </a:cubicBezTo>
                  <a:cubicBezTo>
                    <a:pt x="74" y="430"/>
                    <a:pt x="74" y="430"/>
                    <a:pt x="74" y="430"/>
                  </a:cubicBezTo>
                  <a:cubicBezTo>
                    <a:pt x="74" y="393"/>
                    <a:pt x="71" y="357"/>
                    <a:pt x="66" y="320"/>
                  </a:cubicBezTo>
                  <a:cubicBezTo>
                    <a:pt x="119" y="330"/>
                    <a:pt x="173" y="340"/>
                    <a:pt x="222" y="364"/>
                  </a:cubicBezTo>
                  <a:close/>
                  <a:moveTo>
                    <a:pt x="57" y="329"/>
                  </a:moveTo>
                  <a:cubicBezTo>
                    <a:pt x="61" y="362"/>
                    <a:pt x="63" y="396"/>
                    <a:pt x="64" y="430"/>
                  </a:cubicBezTo>
                  <a:cubicBezTo>
                    <a:pt x="64" y="431"/>
                    <a:pt x="64" y="431"/>
                    <a:pt x="65" y="432"/>
                  </a:cubicBezTo>
                  <a:cubicBezTo>
                    <a:pt x="63" y="432"/>
                    <a:pt x="62" y="433"/>
                    <a:pt x="60" y="433"/>
                  </a:cubicBezTo>
                  <a:cubicBezTo>
                    <a:pt x="60" y="415"/>
                    <a:pt x="58" y="397"/>
                    <a:pt x="54" y="379"/>
                  </a:cubicBezTo>
                  <a:cubicBezTo>
                    <a:pt x="51" y="368"/>
                    <a:pt x="47" y="358"/>
                    <a:pt x="45" y="347"/>
                  </a:cubicBezTo>
                  <a:cubicBezTo>
                    <a:pt x="42" y="335"/>
                    <a:pt x="47" y="333"/>
                    <a:pt x="57" y="329"/>
                  </a:cubicBezTo>
                  <a:close/>
                  <a:moveTo>
                    <a:pt x="12" y="355"/>
                  </a:moveTo>
                  <a:cubicBezTo>
                    <a:pt x="19" y="351"/>
                    <a:pt x="26" y="348"/>
                    <a:pt x="33" y="344"/>
                  </a:cubicBezTo>
                  <a:cubicBezTo>
                    <a:pt x="43" y="373"/>
                    <a:pt x="48" y="403"/>
                    <a:pt x="50" y="434"/>
                  </a:cubicBezTo>
                  <a:cubicBezTo>
                    <a:pt x="45" y="435"/>
                    <a:pt x="41" y="436"/>
                    <a:pt x="36" y="437"/>
                  </a:cubicBezTo>
                  <a:cubicBezTo>
                    <a:pt x="37" y="436"/>
                    <a:pt x="37" y="436"/>
                    <a:pt x="37" y="436"/>
                  </a:cubicBezTo>
                  <a:cubicBezTo>
                    <a:pt x="35" y="408"/>
                    <a:pt x="24" y="380"/>
                    <a:pt x="12" y="355"/>
                  </a:cubicBezTo>
                  <a:close/>
                  <a:moveTo>
                    <a:pt x="325" y="506"/>
                  </a:moveTo>
                  <a:cubicBezTo>
                    <a:pt x="324" y="507"/>
                    <a:pt x="323" y="509"/>
                    <a:pt x="323" y="511"/>
                  </a:cubicBezTo>
                  <a:cubicBezTo>
                    <a:pt x="323" y="524"/>
                    <a:pt x="315" y="535"/>
                    <a:pt x="301" y="535"/>
                  </a:cubicBezTo>
                  <a:cubicBezTo>
                    <a:pt x="287" y="535"/>
                    <a:pt x="283" y="525"/>
                    <a:pt x="279" y="513"/>
                  </a:cubicBezTo>
                  <a:cubicBezTo>
                    <a:pt x="276" y="505"/>
                    <a:pt x="274" y="498"/>
                    <a:pt x="266" y="493"/>
                  </a:cubicBezTo>
                  <a:cubicBezTo>
                    <a:pt x="247" y="478"/>
                    <a:pt x="217" y="471"/>
                    <a:pt x="194" y="466"/>
                  </a:cubicBezTo>
                  <a:cubicBezTo>
                    <a:pt x="140" y="453"/>
                    <a:pt x="84" y="451"/>
                    <a:pt x="30" y="462"/>
                  </a:cubicBezTo>
                  <a:cubicBezTo>
                    <a:pt x="21" y="446"/>
                    <a:pt x="38" y="446"/>
                    <a:pt x="51" y="444"/>
                  </a:cubicBezTo>
                  <a:cubicBezTo>
                    <a:pt x="52" y="449"/>
                    <a:pt x="60" y="449"/>
                    <a:pt x="60" y="443"/>
                  </a:cubicBezTo>
                  <a:cubicBezTo>
                    <a:pt x="60" y="443"/>
                    <a:pt x="60" y="443"/>
                    <a:pt x="60" y="443"/>
                  </a:cubicBezTo>
                  <a:cubicBezTo>
                    <a:pt x="73" y="441"/>
                    <a:pt x="85" y="439"/>
                    <a:pt x="98" y="438"/>
                  </a:cubicBezTo>
                  <a:cubicBezTo>
                    <a:pt x="122" y="436"/>
                    <a:pt x="146" y="435"/>
                    <a:pt x="170" y="437"/>
                  </a:cubicBezTo>
                  <a:cubicBezTo>
                    <a:pt x="215" y="440"/>
                    <a:pt x="259" y="455"/>
                    <a:pt x="293" y="485"/>
                  </a:cubicBezTo>
                  <a:cubicBezTo>
                    <a:pt x="293" y="485"/>
                    <a:pt x="293" y="486"/>
                    <a:pt x="293" y="486"/>
                  </a:cubicBezTo>
                  <a:cubicBezTo>
                    <a:pt x="294" y="488"/>
                    <a:pt x="296" y="489"/>
                    <a:pt x="297" y="488"/>
                  </a:cubicBezTo>
                  <a:cubicBezTo>
                    <a:pt x="299" y="490"/>
                    <a:pt x="301" y="490"/>
                    <a:pt x="303" y="489"/>
                  </a:cubicBezTo>
                  <a:cubicBezTo>
                    <a:pt x="383" y="453"/>
                    <a:pt x="470" y="439"/>
                    <a:pt x="557" y="445"/>
                  </a:cubicBezTo>
                  <a:cubicBezTo>
                    <a:pt x="558" y="453"/>
                    <a:pt x="560" y="461"/>
                    <a:pt x="561" y="470"/>
                  </a:cubicBezTo>
                  <a:cubicBezTo>
                    <a:pt x="482" y="450"/>
                    <a:pt x="395" y="468"/>
                    <a:pt x="325" y="506"/>
                  </a:cubicBezTo>
                  <a:close/>
                  <a:moveTo>
                    <a:pt x="560" y="434"/>
                  </a:moveTo>
                  <a:cubicBezTo>
                    <a:pt x="558" y="434"/>
                    <a:pt x="555" y="434"/>
                    <a:pt x="553" y="433"/>
                  </a:cubicBezTo>
                  <a:cubicBezTo>
                    <a:pt x="552" y="406"/>
                    <a:pt x="551" y="379"/>
                    <a:pt x="554" y="352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63" y="353"/>
                    <a:pt x="578" y="349"/>
                    <a:pt x="578" y="362"/>
                  </a:cubicBezTo>
                  <a:cubicBezTo>
                    <a:pt x="578" y="370"/>
                    <a:pt x="571" y="382"/>
                    <a:pt x="569" y="390"/>
                  </a:cubicBezTo>
                  <a:cubicBezTo>
                    <a:pt x="565" y="404"/>
                    <a:pt x="561" y="419"/>
                    <a:pt x="560" y="43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D9D55417-D44D-4E5B-9C32-A572041E1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1309"/>
              <a:ext cx="187" cy="212"/>
            </a:xfrm>
            <a:custGeom>
              <a:avLst/>
              <a:gdLst>
                <a:gd name="T0" fmla="*/ 66 w 70"/>
                <a:gd name="T1" fmla="*/ 71 h 79"/>
                <a:gd name="T2" fmla="*/ 35 w 70"/>
                <a:gd name="T3" fmla="*/ 39 h 79"/>
                <a:gd name="T4" fmla="*/ 8 w 70"/>
                <a:gd name="T5" fmla="*/ 4 h 79"/>
                <a:gd name="T6" fmla="*/ 2 w 70"/>
                <a:gd name="T7" fmla="*/ 9 h 79"/>
                <a:gd name="T8" fmla="*/ 61 w 70"/>
                <a:gd name="T9" fmla="*/ 77 h 79"/>
                <a:gd name="T10" fmla="*/ 66 w 70"/>
                <a:gd name="T11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9">
                  <a:moveTo>
                    <a:pt x="66" y="71"/>
                  </a:moveTo>
                  <a:cubicBezTo>
                    <a:pt x="56" y="61"/>
                    <a:pt x="45" y="50"/>
                    <a:pt x="35" y="39"/>
                  </a:cubicBezTo>
                  <a:cubicBezTo>
                    <a:pt x="26" y="28"/>
                    <a:pt x="18" y="15"/>
                    <a:pt x="8" y="4"/>
                  </a:cubicBezTo>
                  <a:cubicBezTo>
                    <a:pt x="5" y="0"/>
                    <a:pt x="0" y="5"/>
                    <a:pt x="2" y="9"/>
                  </a:cubicBezTo>
                  <a:cubicBezTo>
                    <a:pt x="14" y="35"/>
                    <a:pt x="39" y="59"/>
                    <a:pt x="61" y="77"/>
                  </a:cubicBezTo>
                  <a:cubicBezTo>
                    <a:pt x="65" y="79"/>
                    <a:pt x="70" y="75"/>
                    <a:pt x="66" y="7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1A28DE0B-3A19-44EF-A7A0-6C18F00EF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307"/>
              <a:ext cx="102" cy="179"/>
            </a:xfrm>
            <a:custGeom>
              <a:avLst/>
              <a:gdLst>
                <a:gd name="T0" fmla="*/ 36 w 38"/>
                <a:gd name="T1" fmla="*/ 60 h 67"/>
                <a:gd name="T2" fmla="*/ 22 w 38"/>
                <a:gd name="T3" fmla="*/ 29 h 67"/>
                <a:gd name="T4" fmla="*/ 7 w 38"/>
                <a:gd name="T5" fmla="*/ 3 h 67"/>
                <a:gd name="T6" fmla="*/ 1 w 38"/>
                <a:gd name="T7" fmla="*/ 6 h 67"/>
                <a:gd name="T8" fmla="*/ 14 w 38"/>
                <a:gd name="T9" fmla="*/ 34 h 67"/>
                <a:gd name="T10" fmla="*/ 31 w 38"/>
                <a:gd name="T11" fmla="*/ 63 h 67"/>
                <a:gd name="T12" fmla="*/ 36 w 38"/>
                <a:gd name="T1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36" y="60"/>
                  </a:moveTo>
                  <a:cubicBezTo>
                    <a:pt x="32" y="50"/>
                    <a:pt x="27" y="39"/>
                    <a:pt x="22" y="29"/>
                  </a:cubicBezTo>
                  <a:cubicBezTo>
                    <a:pt x="17" y="20"/>
                    <a:pt x="14" y="10"/>
                    <a:pt x="7" y="3"/>
                  </a:cubicBezTo>
                  <a:cubicBezTo>
                    <a:pt x="5" y="0"/>
                    <a:pt x="0" y="3"/>
                    <a:pt x="1" y="6"/>
                  </a:cubicBezTo>
                  <a:cubicBezTo>
                    <a:pt x="3" y="16"/>
                    <a:pt x="9" y="25"/>
                    <a:pt x="14" y="34"/>
                  </a:cubicBezTo>
                  <a:cubicBezTo>
                    <a:pt x="20" y="44"/>
                    <a:pt x="25" y="53"/>
                    <a:pt x="31" y="63"/>
                  </a:cubicBezTo>
                  <a:cubicBezTo>
                    <a:pt x="33" y="67"/>
                    <a:pt x="38" y="64"/>
                    <a:pt x="36" y="6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73EA2668-1020-42B4-B5D1-B1FC8A514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299"/>
              <a:ext cx="46" cy="198"/>
            </a:xfrm>
            <a:custGeom>
              <a:avLst/>
              <a:gdLst>
                <a:gd name="T0" fmla="*/ 17 w 17"/>
                <a:gd name="T1" fmla="*/ 6 h 74"/>
                <a:gd name="T2" fmla="*/ 10 w 17"/>
                <a:gd name="T3" fmla="*/ 4 h 74"/>
                <a:gd name="T4" fmla="*/ 6 w 17"/>
                <a:gd name="T5" fmla="*/ 68 h 74"/>
                <a:gd name="T6" fmla="*/ 14 w 17"/>
                <a:gd name="T7" fmla="*/ 66 h 74"/>
                <a:gd name="T8" fmla="*/ 17 w 17"/>
                <a:gd name="T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4">
                  <a:moveTo>
                    <a:pt x="17" y="6"/>
                  </a:moveTo>
                  <a:cubicBezTo>
                    <a:pt x="17" y="2"/>
                    <a:pt x="11" y="0"/>
                    <a:pt x="10" y="4"/>
                  </a:cubicBezTo>
                  <a:cubicBezTo>
                    <a:pt x="0" y="23"/>
                    <a:pt x="2" y="48"/>
                    <a:pt x="6" y="68"/>
                  </a:cubicBezTo>
                  <a:cubicBezTo>
                    <a:pt x="7" y="74"/>
                    <a:pt x="15" y="71"/>
                    <a:pt x="14" y="66"/>
                  </a:cubicBezTo>
                  <a:cubicBezTo>
                    <a:pt x="11" y="45"/>
                    <a:pt x="16" y="26"/>
                    <a:pt x="1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7643458A-C1BE-4E59-B770-620B7E2D2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339"/>
              <a:ext cx="145" cy="182"/>
            </a:xfrm>
            <a:custGeom>
              <a:avLst/>
              <a:gdLst>
                <a:gd name="T0" fmla="*/ 45 w 54"/>
                <a:gd name="T1" fmla="*/ 2 h 68"/>
                <a:gd name="T2" fmla="*/ 20 w 54"/>
                <a:gd name="T3" fmla="*/ 28 h 68"/>
                <a:gd name="T4" fmla="*/ 1 w 54"/>
                <a:gd name="T5" fmla="*/ 62 h 68"/>
                <a:gd name="T6" fmla="*/ 7 w 54"/>
                <a:gd name="T7" fmla="*/ 65 h 68"/>
                <a:gd name="T8" fmla="*/ 29 w 54"/>
                <a:gd name="T9" fmla="*/ 33 h 68"/>
                <a:gd name="T10" fmla="*/ 51 w 54"/>
                <a:gd name="T11" fmla="*/ 8 h 68"/>
                <a:gd name="T12" fmla="*/ 45 w 54"/>
                <a:gd name="T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8">
                  <a:moveTo>
                    <a:pt x="45" y="2"/>
                  </a:moveTo>
                  <a:cubicBezTo>
                    <a:pt x="35" y="8"/>
                    <a:pt x="27" y="19"/>
                    <a:pt x="20" y="28"/>
                  </a:cubicBezTo>
                  <a:cubicBezTo>
                    <a:pt x="13" y="39"/>
                    <a:pt x="6" y="50"/>
                    <a:pt x="1" y="62"/>
                  </a:cubicBezTo>
                  <a:cubicBezTo>
                    <a:pt x="0" y="66"/>
                    <a:pt x="5" y="68"/>
                    <a:pt x="7" y="65"/>
                  </a:cubicBezTo>
                  <a:cubicBezTo>
                    <a:pt x="14" y="54"/>
                    <a:pt x="21" y="43"/>
                    <a:pt x="29" y="33"/>
                  </a:cubicBezTo>
                  <a:cubicBezTo>
                    <a:pt x="36" y="24"/>
                    <a:pt x="45" y="17"/>
                    <a:pt x="51" y="8"/>
                  </a:cubicBezTo>
                  <a:cubicBezTo>
                    <a:pt x="54" y="4"/>
                    <a:pt x="49" y="0"/>
                    <a:pt x="45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661D086E-5F82-4E62-9DEC-4F4BBB482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633"/>
              <a:ext cx="112" cy="220"/>
            </a:xfrm>
            <a:custGeom>
              <a:avLst/>
              <a:gdLst>
                <a:gd name="T0" fmla="*/ 37 w 42"/>
                <a:gd name="T1" fmla="*/ 2 h 82"/>
                <a:gd name="T2" fmla="*/ 1 w 42"/>
                <a:gd name="T3" fmla="*/ 78 h 82"/>
                <a:gd name="T4" fmla="*/ 7 w 42"/>
                <a:gd name="T5" fmla="*/ 79 h 82"/>
                <a:gd name="T6" fmla="*/ 41 w 42"/>
                <a:gd name="T7" fmla="*/ 4 h 82"/>
                <a:gd name="T8" fmla="*/ 37 w 42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2">
                  <a:moveTo>
                    <a:pt x="37" y="2"/>
                  </a:moveTo>
                  <a:cubicBezTo>
                    <a:pt x="19" y="22"/>
                    <a:pt x="4" y="50"/>
                    <a:pt x="1" y="78"/>
                  </a:cubicBezTo>
                  <a:cubicBezTo>
                    <a:pt x="0" y="81"/>
                    <a:pt x="6" y="82"/>
                    <a:pt x="7" y="79"/>
                  </a:cubicBezTo>
                  <a:cubicBezTo>
                    <a:pt x="15" y="52"/>
                    <a:pt x="24" y="28"/>
                    <a:pt x="41" y="4"/>
                  </a:cubicBezTo>
                  <a:cubicBezTo>
                    <a:pt x="42" y="2"/>
                    <a:pt x="39" y="0"/>
                    <a:pt x="37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B505FB01-23E6-4690-A4E9-F110D403C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" y="1623"/>
              <a:ext cx="27" cy="225"/>
            </a:xfrm>
            <a:custGeom>
              <a:avLst/>
              <a:gdLst>
                <a:gd name="T0" fmla="*/ 8 w 10"/>
                <a:gd name="T1" fmla="*/ 4 h 84"/>
                <a:gd name="T2" fmla="*/ 2 w 10"/>
                <a:gd name="T3" fmla="*/ 4 h 84"/>
                <a:gd name="T4" fmla="*/ 0 w 10"/>
                <a:gd name="T5" fmla="*/ 79 h 84"/>
                <a:gd name="T6" fmla="*/ 8 w 10"/>
                <a:gd name="T7" fmla="*/ 79 h 84"/>
                <a:gd name="T8" fmla="*/ 8 w 10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4">
                  <a:moveTo>
                    <a:pt x="8" y="4"/>
                  </a:moveTo>
                  <a:cubicBezTo>
                    <a:pt x="8" y="0"/>
                    <a:pt x="1" y="0"/>
                    <a:pt x="2" y="4"/>
                  </a:cubicBezTo>
                  <a:cubicBezTo>
                    <a:pt x="3" y="29"/>
                    <a:pt x="1" y="54"/>
                    <a:pt x="0" y="79"/>
                  </a:cubicBezTo>
                  <a:cubicBezTo>
                    <a:pt x="0" y="84"/>
                    <a:pt x="7" y="84"/>
                    <a:pt x="8" y="79"/>
                  </a:cubicBezTo>
                  <a:cubicBezTo>
                    <a:pt x="10" y="54"/>
                    <a:pt x="10" y="29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1CE523FC-A74D-44CD-9608-7641EB35D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046"/>
              <a:ext cx="343" cy="113"/>
            </a:xfrm>
            <a:custGeom>
              <a:avLst/>
              <a:gdLst>
                <a:gd name="T0" fmla="*/ 119 w 128"/>
                <a:gd name="T1" fmla="*/ 3 h 42"/>
                <a:gd name="T2" fmla="*/ 8 w 128"/>
                <a:gd name="T3" fmla="*/ 6 h 42"/>
                <a:gd name="T4" fmla="*/ 3 w 128"/>
                <a:gd name="T5" fmla="*/ 12 h 42"/>
                <a:gd name="T6" fmla="*/ 124 w 128"/>
                <a:gd name="T7" fmla="*/ 10 h 42"/>
                <a:gd name="T8" fmla="*/ 119 w 128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2">
                  <a:moveTo>
                    <a:pt x="119" y="3"/>
                  </a:moveTo>
                  <a:cubicBezTo>
                    <a:pt x="83" y="25"/>
                    <a:pt x="44" y="29"/>
                    <a:pt x="8" y="6"/>
                  </a:cubicBezTo>
                  <a:cubicBezTo>
                    <a:pt x="4" y="4"/>
                    <a:pt x="0" y="9"/>
                    <a:pt x="3" y="12"/>
                  </a:cubicBezTo>
                  <a:cubicBezTo>
                    <a:pt x="37" y="39"/>
                    <a:pt x="92" y="42"/>
                    <a:pt x="124" y="10"/>
                  </a:cubicBezTo>
                  <a:cubicBezTo>
                    <a:pt x="128" y="7"/>
                    <a:pt x="123" y="0"/>
                    <a:pt x="11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B461DB8F-449C-4517-83A7-17C31605D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1976"/>
              <a:ext cx="86" cy="86"/>
            </a:xfrm>
            <a:custGeom>
              <a:avLst/>
              <a:gdLst>
                <a:gd name="T0" fmla="*/ 26 w 32"/>
                <a:gd name="T1" fmla="*/ 16 h 32"/>
                <a:gd name="T2" fmla="*/ 14 w 32"/>
                <a:gd name="T3" fmla="*/ 18 h 32"/>
                <a:gd name="T4" fmla="*/ 20 w 32"/>
                <a:gd name="T5" fmla="*/ 7 h 32"/>
                <a:gd name="T6" fmla="*/ 19 w 32"/>
                <a:gd name="T7" fmla="*/ 1 h 32"/>
                <a:gd name="T8" fmla="*/ 7 w 32"/>
                <a:gd name="T9" fmla="*/ 24 h 32"/>
                <a:gd name="T10" fmla="*/ 32 w 32"/>
                <a:gd name="T11" fmla="*/ 19 h 32"/>
                <a:gd name="T12" fmla="*/ 26 w 3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6" y="16"/>
                  </a:moveTo>
                  <a:cubicBezTo>
                    <a:pt x="23" y="19"/>
                    <a:pt x="18" y="22"/>
                    <a:pt x="14" y="18"/>
                  </a:cubicBezTo>
                  <a:cubicBezTo>
                    <a:pt x="10" y="14"/>
                    <a:pt x="15" y="8"/>
                    <a:pt x="20" y="7"/>
                  </a:cubicBezTo>
                  <a:cubicBezTo>
                    <a:pt x="23" y="6"/>
                    <a:pt x="22" y="1"/>
                    <a:pt x="19" y="1"/>
                  </a:cubicBezTo>
                  <a:cubicBezTo>
                    <a:pt x="7" y="0"/>
                    <a:pt x="0" y="15"/>
                    <a:pt x="7" y="24"/>
                  </a:cubicBezTo>
                  <a:cubicBezTo>
                    <a:pt x="13" y="32"/>
                    <a:pt x="31" y="31"/>
                    <a:pt x="32" y="19"/>
                  </a:cubicBezTo>
                  <a:cubicBezTo>
                    <a:pt x="32" y="16"/>
                    <a:pt x="28" y="15"/>
                    <a:pt x="26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54354385-589C-4856-8184-EC88BE9F7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1883"/>
              <a:ext cx="40" cy="88"/>
            </a:xfrm>
            <a:custGeom>
              <a:avLst/>
              <a:gdLst>
                <a:gd name="T0" fmla="*/ 2 w 15"/>
                <a:gd name="T1" fmla="*/ 9 h 33"/>
                <a:gd name="T2" fmla="*/ 0 w 15"/>
                <a:gd name="T3" fmla="*/ 27 h 33"/>
                <a:gd name="T4" fmla="*/ 8 w 15"/>
                <a:gd name="T5" fmla="*/ 29 h 33"/>
                <a:gd name="T6" fmla="*/ 13 w 15"/>
                <a:gd name="T7" fmla="*/ 10 h 33"/>
                <a:gd name="T8" fmla="*/ 2 w 15"/>
                <a:gd name="T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2" y="9"/>
                  </a:moveTo>
                  <a:cubicBezTo>
                    <a:pt x="1" y="15"/>
                    <a:pt x="0" y="21"/>
                    <a:pt x="0" y="27"/>
                  </a:cubicBezTo>
                  <a:cubicBezTo>
                    <a:pt x="0" y="32"/>
                    <a:pt x="7" y="33"/>
                    <a:pt x="8" y="29"/>
                  </a:cubicBezTo>
                  <a:cubicBezTo>
                    <a:pt x="10" y="23"/>
                    <a:pt x="11" y="17"/>
                    <a:pt x="13" y="10"/>
                  </a:cubicBezTo>
                  <a:cubicBezTo>
                    <a:pt x="15" y="2"/>
                    <a:pt x="2" y="0"/>
                    <a:pt x="2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F2764EED-3BF8-446F-A57B-E1A30AF63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899"/>
              <a:ext cx="43" cy="67"/>
            </a:xfrm>
            <a:custGeom>
              <a:avLst/>
              <a:gdLst>
                <a:gd name="T0" fmla="*/ 14 w 16"/>
                <a:gd name="T1" fmla="*/ 5 h 25"/>
                <a:gd name="T2" fmla="*/ 10 w 16"/>
                <a:gd name="T3" fmla="*/ 1 h 25"/>
                <a:gd name="T4" fmla="*/ 5 w 16"/>
                <a:gd name="T5" fmla="*/ 2 h 25"/>
                <a:gd name="T6" fmla="*/ 3 w 16"/>
                <a:gd name="T7" fmla="*/ 9 h 25"/>
                <a:gd name="T8" fmla="*/ 2 w 16"/>
                <a:gd name="T9" fmla="*/ 16 h 25"/>
                <a:gd name="T10" fmla="*/ 3 w 16"/>
                <a:gd name="T11" fmla="*/ 23 h 25"/>
                <a:gd name="T12" fmla="*/ 10 w 16"/>
                <a:gd name="T13" fmla="*/ 21 h 25"/>
                <a:gd name="T14" fmla="*/ 14 w 16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4" y="5"/>
                  </a:moveTo>
                  <a:cubicBezTo>
                    <a:pt x="14" y="3"/>
                    <a:pt x="12" y="1"/>
                    <a:pt x="10" y="1"/>
                  </a:cubicBezTo>
                  <a:cubicBezTo>
                    <a:pt x="8" y="0"/>
                    <a:pt x="7" y="0"/>
                    <a:pt x="5" y="2"/>
                  </a:cubicBezTo>
                  <a:cubicBezTo>
                    <a:pt x="3" y="4"/>
                    <a:pt x="3" y="6"/>
                    <a:pt x="3" y="9"/>
                  </a:cubicBezTo>
                  <a:cubicBezTo>
                    <a:pt x="3" y="12"/>
                    <a:pt x="3" y="14"/>
                    <a:pt x="2" y="16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6" y="25"/>
                    <a:pt x="9" y="24"/>
                    <a:pt x="10" y="21"/>
                  </a:cubicBezTo>
                  <a:cubicBezTo>
                    <a:pt x="14" y="17"/>
                    <a:pt x="16" y="10"/>
                    <a:pt x="14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24AD9B34-755C-49A2-8348-314A57657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552"/>
              <a:ext cx="413" cy="92"/>
            </a:xfrm>
            <a:custGeom>
              <a:avLst/>
              <a:gdLst>
                <a:gd name="T0" fmla="*/ 151 w 154"/>
                <a:gd name="T1" fmla="*/ 28 h 34"/>
                <a:gd name="T2" fmla="*/ 3 w 154"/>
                <a:gd name="T3" fmla="*/ 5 h 34"/>
                <a:gd name="T4" fmla="*/ 3 w 154"/>
                <a:gd name="T5" fmla="*/ 9 h 34"/>
                <a:gd name="T6" fmla="*/ 149 w 154"/>
                <a:gd name="T7" fmla="*/ 33 h 34"/>
                <a:gd name="T8" fmla="*/ 151 w 154"/>
                <a:gd name="T9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4">
                  <a:moveTo>
                    <a:pt x="151" y="28"/>
                  </a:moveTo>
                  <a:cubicBezTo>
                    <a:pt x="107" y="4"/>
                    <a:pt x="51" y="0"/>
                    <a:pt x="3" y="5"/>
                  </a:cubicBezTo>
                  <a:cubicBezTo>
                    <a:pt x="0" y="5"/>
                    <a:pt x="0" y="10"/>
                    <a:pt x="3" y="9"/>
                  </a:cubicBezTo>
                  <a:cubicBezTo>
                    <a:pt x="55" y="7"/>
                    <a:pt x="100" y="19"/>
                    <a:pt x="149" y="33"/>
                  </a:cubicBezTo>
                  <a:cubicBezTo>
                    <a:pt x="152" y="34"/>
                    <a:pt x="154" y="30"/>
                    <a:pt x="151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4615F068-4BE3-441B-B19B-3334E3385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488"/>
              <a:ext cx="445" cy="150"/>
            </a:xfrm>
            <a:custGeom>
              <a:avLst/>
              <a:gdLst>
                <a:gd name="T0" fmla="*/ 164 w 166"/>
                <a:gd name="T1" fmla="*/ 51 h 56"/>
                <a:gd name="T2" fmla="*/ 2 w 166"/>
                <a:gd name="T3" fmla="*/ 5 h 56"/>
                <a:gd name="T4" fmla="*/ 2 w 166"/>
                <a:gd name="T5" fmla="*/ 8 h 56"/>
                <a:gd name="T6" fmla="*/ 85 w 166"/>
                <a:gd name="T7" fmla="*/ 18 h 56"/>
                <a:gd name="T8" fmla="*/ 161 w 166"/>
                <a:gd name="T9" fmla="*/ 55 h 56"/>
                <a:gd name="T10" fmla="*/ 164 w 166"/>
                <a:gd name="T11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56">
                  <a:moveTo>
                    <a:pt x="164" y="51"/>
                  </a:moveTo>
                  <a:cubicBezTo>
                    <a:pt x="123" y="13"/>
                    <a:pt x="56" y="0"/>
                    <a:pt x="2" y="5"/>
                  </a:cubicBezTo>
                  <a:cubicBezTo>
                    <a:pt x="0" y="5"/>
                    <a:pt x="0" y="9"/>
                    <a:pt x="2" y="8"/>
                  </a:cubicBezTo>
                  <a:cubicBezTo>
                    <a:pt x="30" y="8"/>
                    <a:pt x="58" y="11"/>
                    <a:pt x="85" y="18"/>
                  </a:cubicBezTo>
                  <a:cubicBezTo>
                    <a:pt x="113" y="27"/>
                    <a:pt x="136" y="41"/>
                    <a:pt x="161" y="55"/>
                  </a:cubicBezTo>
                  <a:cubicBezTo>
                    <a:pt x="163" y="56"/>
                    <a:pt x="166" y="53"/>
                    <a:pt x="164" y="5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DB68A394-538B-456E-883C-6F941F8A2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440"/>
              <a:ext cx="367" cy="139"/>
            </a:xfrm>
            <a:custGeom>
              <a:avLst/>
              <a:gdLst>
                <a:gd name="T0" fmla="*/ 135 w 137"/>
                <a:gd name="T1" fmla="*/ 47 h 52"/>
                <a:gd name="T2" fmla="*/ 3 w 137"/>
                <a:gd name="T3" fmla="*/ 0 h 52"/>
                <a:gd name="T4" fmla="*/ 3 w 137"/>
                <a:gd name="T5" fmla="*/ 4 h 52"/>
                <a:gd name="T6" fmla="*/ 71 w 137"/>
                <a:gd name="T7" fmla="*/ 19 h 52"/>
                <a:gd name="T8" fmla="*/ 132 w 137"/>
                <a:gd name="T9" fmla="*/ 51 h 52"/>
                <a:gd name="T10" fmla="*/ 135 w 137"/>
                <a:gd name="T11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52">
                  <a:moveTo>
                    <a:pt x="135" y="47"/>
                  </a:moveTo>
                  <a:cubicBezTo>
                    <a:pt x="103" y="14"/>
                    <a:pt x="47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26" y="7"/>
                    <a:pt x="49" y="11"/>
                    <a:pt x="71" y="19"/>
                  </a:cubicBezTo>
                  <a:cubicBezTo>
                    <a:pt x="93" y="27"/>
                    <a:pt x="111" y="40"/>
                    <a:pt x="132" y="51"/>
                  </a:cubicBezTo>
                  <a:cubicBezTo>
                    <a:pt x="135" y="52"/>
                    <a:pt x="137" y="49"/>
                    <a:pt x="135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B81BF2DC-E4AE-4E99-8A67-434599221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587"/>
              <a:ext cx="375" cy="124"/>
            </a:xfrm>
            <a:custGeom>
              <a:avLst/>
              <a:gdLst>
                <a:gd name="T0" fmla="*/ 136 w 140"/>
                <a:gd name="T1" fmla="*/ 13 h 46"/>
                <a:gd name="T2" fmla="*/ 3 w 140"/>
                <a:gd name="T3" fmla="*/ 39 h 46"/>
                <a:gd name="T4" fmla="*/ 6 w 140"/>
                <a:gd name="T5" fmla="*/ 44 h 46"/>
                <a:gd name="T6" fmla="*/ 69 w 140"/>
                <a:gd name="T7" fmla="*/ 21 h 46"/>
                <a:gd name="T8" fmla="*/ 136 w 140"/>
                <a:gd name="T9" fmla="*/ 20 h 46"/>
                <a:gd name="T10" fmla="*/ 136 w 140"/>
                <a:gd name="T11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6">
                  <a:moveTo>
                    <a:pt x="136" y="13"/>
                  </a:moveTo>
                  <a:cubicBezTo>
                    <a:pt x="93" y="0"/>
                    <a:pt x="39" y="15"/>
                    <a:pt x="3" y="39"/>
                  </a:cubicBezTo>
                  <a:cubicBezTo>
                    <a:pt x="0" y="41"/>
                    <a:pt x="3" y="46"/>
                    <a:pt x="6" y="44"/>
                  </a:cubicBezTo>
                  <a:cubicBezTo>
                    <a:pt x="26" y="33"/>
                    <a:pt x="46" y="25"/>
                    <a:pt x="69" y="21"/>
                  </a:cubicBezTo>
                  <a:cubicBezTo>
                    <a:pt x="92" y="17"/>
                    <a:pt x="113" y="19"/>
                    <a:pt x="136" y="20"/>
                  </a:cubicBezTo>
                  <a:cubicBezTo>
                    <a:pt x="140" y="20"/>
                    <a:pt x="140" y="14"/>
                    <a:pt x="13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684201A6-F74B-4BEC-8622-76B02867F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2536"/>
              <a:ext cx="405" cy="105"/>
            </a:xfrm>
            <a:custGeom>
              <a:avLst/>
              <a:gdLst>
                <a:gd name="T0" fmla="*/ 147 w 151"/>
                <a:gd name="T1" fmla="*/ 8 h 39"/>
                <a:gd name="T2" fmla="*/ 2 w 151"/>
                <a:gd name="T3" fmla="*/ 35 h 39"/>
                <a:gd name="T4" fmla="*/ 4 w 151"/>
                <a:gd name="T5" fmla="*/ 38 h 39"/>
                <a:gd name="T6" fmla="*/ 71 w 151"/>
                <a:gd name="T7" fmla="*/ 19 h 39"/>
                <a:gd name="T8" fmla="*/ 146 w 151"/>
                <a:gd name="T9" fmla="*/ 15 h 39"/>
                <a:gd name="T10" fmla="*/ 147 w 151"/>
                <a:gd name="T1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9">
                  <a:moveTo>
                    <a:pt x="147" y="8"/>
                  </a:moveTo>
                  <a:cubicBezTo>
                    <a:pt x="100" y="0"/>
                    <a:pt x="44" y="13"/>
                    <a:pt x="2" y="35"/>
                  </a:cubicBezTo>
                  <a:cubicBezTo>
                    <a:pt x="0" y="36"/>
                    <a:pt x="1" y="39"/>
                    <a:pt x="4" y="38"/>
                  </a:cubicBezTo>
                  <a:cubicBezTo>
                    <a:pt x="25" y="30"/>
                    <a:pt x="47" y="23"/>
                    <a:pt x="71" y="19"/>
                  </a:cubicBezTo>
                  <a:cubicBezTo>
                    <a:pt x="96" y="15"/>
                    <a:pt x="121" y="16"/>
                    <a:pt x="146" y="15"/>
                  </a:cubicBezTo>
                  <a:cubicBezTo>
                    <a:pt x="150" y="15"/>
                    <a:pt x="151" y="9"/>
                    <a:pt x="14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0A4056EA-F902-4412-BBC0-004D0CECF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2485"/>
              <a:ext cx="341" cy="76"/>
            </a:xfrm>
            <a:custGeom>
              <a:avLst/>
              <a:gdLst>
                <a:gd name="T0" fmla="*/ 124 w 127"/>
                <a:gd name="T1" fmla="*/ 9 h 28"/>
                <a:gd name="T2" fmla="*/ 79 w 127"/>
                <a:gd name="T3" fmla="*/ 6 h 28"/>
                <a:gd name="T4" fmla="*/ 2 w 127"/>
                <a:gd name="T5" fmla="*/ 24 h 28"/>
                <a:gd name="T6" fmla="*/ 3 w 127"/>
                <a:gd name="T7" fmla="*/ 28 h 28"/>
                <a:gd name="T8" fmla="*/ 122 w 127"/>
                <a:gd name="T9" fmla="*/ 15 h 28"/>
                <a:gd name="T10" fmla="*/ 124 w 127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8">
                  <a:moveTo>
                    <a:pt x="124" y="9"/>
                  </a:moveTo>
                  <a:cubicBezTo>
                    <a:pt x="111" y="0"/>
                    <a:pt x="94" y="3"/>
                    <a:pt x="79" y="6"/>
                  </a:cubicBezTo>
                  <a:cubicBezTo>
                    <a:pt x="53" y="11"/>
                    <a:pt x="28" y="17"/>
                    <a:pt x="2" y="24"/>
                  </a:cubicBezTo>
                  <a:cubicBezTo>
                    <a:pt x="0" y="24"/>
                    <a:pt x="1" y="28"/>
                    <a:pt x="3" y="28"/>
                  </a:cubicBezTo>
                  <a:cubicBezTo>
                    <a:pt x="41" y="22"/>
                    <a:pt x="85" y="4"/>
                    <a:pt x="122" y="15"/>
                  </a:cubicBezTo>
                  <a:cubicBezTo>
                    <a:pt x="126" y="16"/>
                    <a:pt x="127" y="11"/>
                    <a:pt x="124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D5826CA-D959-467D-99A7-42E73B978857}"/>
              </a:ext>
            </a:extLst>
          </p:cNvPr>
          <p:cNvSpPr txBox="1"/>
          <p:nvPr/>
        </p:nvSpPr>
        <p:spPr>
          <a:xfrm>
            <a:off x="570755" y="382547"/>
            <a:ext cx="11211884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组合 34">
            <a:extLst>
              <a:ext uri="{FF2B5EF4-FFF2-40B4-BE49-F238E27FC236}">
                <a16:creationId xmlns:a16="http://schemas.microsoft.com/office/drawing/2014/main" xmlns="" id="{A1B1E9EC-AB96-4C26-B5CC-09C9955835A7}"/>
              </a:ext>
            </a:extLst>
          </p:cNvPr>
          <p:cNvGrpSpPr/>
          <p:nvPr/>
        </p:nvGrpSpPr>
        <p:grpSpPr>
          <a:xfrm>
            <a:off x="5070752" y="2240489"/>
            <a:ext cx="8626198" cy="4617511"/>
            <a:chOff x="598732" y="1362004"/>
            <a:chExt cx="5391004" cy="3195837"/>
          </a:xfrm>
        </p:grpSpPr>
        <p:sp>
          <p:nvSpPr>
            <p:cNvPr id="27" name="Flowchart: Alternate Process 24">
              <a:extLst>
                <a:ext uri="{FF2B5EF4-FFF2-40B4-BE49-F238E27FC236}">
                  <a16:creationId xmlns:a16="http://schemas.microsoft.com/office/drawing/2014/main" xmlns="" id="{CCE83501-899C-409B-8771-7D6B87FD937B}"/>
                </a:ext>
              </a:extLst>
            </p:cNvPr>
            <p:cNvSpPr/>
            <p:nvPr/>
          </p:nvSpPr>
          <p:spPr>
            <a:xfrm rot="16200000">
              <a:off x="2174936" y="1787695"/>
              <a:ext cx="2765148" cy="1913766"/>
            </a:xfrm>
            <a:prstGeom prst="roundRect">
              <a:avLst>
                <a:gd name="adj" fmla="val 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Alternate Process 24">
              <a:extLst>
                <a:ext uri="{FF2B5EF4-FFF2-40B4-BE49-F238E27FC236}">
                  <a16:creationId xmlns:a16="http://schemas.microsoft.com/office/drawing/2014/main" xmlns="" id="{B68A6335-1021-4B7B-990F-CC6FAE16E9F1}"/>
                </a:ext>
              </a:extLst>
            </p:cNvPr>
            <p:cNvSpPr/>
            <p:nvPr/>
          </p:nvSpPr>
          <p:spPr>
            <a:xfrm rot="16200000">
              <a:off x="173044" y="1787695"/>
              <a:ext cx="2765140" cy="1913764"/>
            </a:xfrm>
            <a:prstGeom prst="roundRect">
              <a:avLst>
                <a:gd name="adj" fmla="val 620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88">
              <a:extLst>
                <a:ext uri="{FF2B5EF4-FFF2-40B4-BE49-F238E27FC236}">
                  <a16:creationId xmlns:a16="http://schemas.microsoft.com/office/drawing/2014/main" xmlns="" id="{5D2F0621-3D42-4487-B8D7-1AC21ADD95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5284" y="3696465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Oval 94">
              <a:extLst>
                <a:ext uri="{FF2B5EF4-FFF2-40B4-BE49-F238E27FC236}">
                  <a16:creationId xmlns:a16="http://schemas.microsoft.com/office/drawing/2014/main" xmlns="" id="{69DD10EE-AA81-48F5-9EAA-01BA4EBF3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4591" y="3795855"/>
              <a:ext cx="662044" cy="6625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01</a:t>
              </a:r>
              <a:endParaRPr lang="en-US" sz="4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1" name="Oval 96">
              <a:extLst>
                <a:ext uri="{FF2B5EF4-FFF2-40B4-BE49-F238E27FC236}">
                  <a16:creationId xmlns:a16="http://schemas.microsoft.com/office/drawing/2014/main" xmlns="" id="{81D9AE94-BD7F-4647-B070-A8F07307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7181" y="3696465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Oval 110">
              <a:extLst>
                <a:ext uri="{FF2B5EF4-FFF2-40B4-BE49-F238E27FC236}">
                  <a16:creationId xmlns:a16="http://schemas.microsoft.com/office/drawing/2014/main" xmlns="" id="{A9B164EB-5196-4D3E-9E05-C741491A7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6488" y="3795855"/>
              <a:ext cx="662044" cy="6625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02</a:t>
              </a:r>
              <a:endParaRPr lang="en-US" sz="4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3" name="Oval 127">
              <a:extLst>
                <a:ext uri="{FF2B5EF4-FFF2-40B4-BE49-F238E27FC236}">
                  <a16:creationId xmlns:a16="http://schemas.microsoft.com/office/drawing/2014/main" xmlns="" id="{7A922764-7F8A-4B0C-9908-0F9FEF9FC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9078" y="3696465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187">
              <a:extLst>
                <a:ext uri="{FF2B5EF4-FFF2-40B4-BE49-F238E27FC236}">
                  <a16:creationId xmlns:a16="http://schemas.microsoft.com/office/drawing/2014/main" xmlns="" id="{3726255E-02A2-44F3-B79F-446C0A4B8D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9900" y="1666863"/>
              <a:ext cx="531422" cy="343436"/>
            </a:xfrm>
            <a:custGeom>
              <a:avLst/>
              <a:gdLst/>
              <a:ahLst/>
              <a:cxnLst>
                <a:cxn ang="0">
                  <a:pos x="68" y="25"/>
                </a:cxn>
                <a:cxn ang="0">
                  <a:pos x="34" y="44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1" y="20"/>
                </a:cxn>
                <a:cxn ang="0">
                  <a:pos x="34" y="0"/>
                </a:cxn>
                <a:cxn ang="0">
                  <a:pos x="68" y="20"/>
                </a:cxn>
                <a:cxn ang="0">
                  <a:pos x="68" y="22"/>
                </a:cxn>
                <a:cxn ang="0">
                  <a:pos x="68" y="25"/>
                </a:cxn>
                <a:cxn ang="0">
                  <a:pos x="49" y="9"/>
                </a:cxn>
                <a:cxn ang="0">
                  <a:pos x="51" y="17"/>
                </a:cxn>
                <a:cxn ang="0">
                  <a:pos x="34" y="34"/>
                </a:cxn>
                <a:cxn ang="0">
                  <a:pos x="17" y="17"/>
                </a:cxn>
                <a:cxn ang="0">
                  <a:pos x="20" y="9"/>
                </a:cxn>
                <a:cxn ang="0">
                  <a:pos x="5" y="22"/>
                </a:cxn>
                <a:cxn ang="0">
                  <a:pos x="34" y="39"/>
                </a:cxn>
                <a:cxn ang="0">
                  <a:pos x="64" y="22"/>
                </a:cxn>
                <a:cxn ang="0">
                  <a:pos x="49" y="9"/>
                </a:cxn>
                <a:cxn ang="0">
                  <a:pos x="34" y="6"/>
                </a:cxn>
                <a:cxn ang="0">
                  <a:pos x="23" y="17"/>
                </a:cxn>
                <a:cxn ang="0">
                  <a:pos x="25" y="19"/>
                </a:cxn>
                <a:cxn ang="0">
                  <a:pos x="27" y="17"/>
                </a:cxn>
                <a:cxn ang="0">
                  <a:pos x="34" y="9"/>
                </a:cxn>
                <a:cxn ang="0">
                  <a:pos x="36" y="8"/>
                </a:cxn>
                <a:cxn ang="0">
                  <a:pos x="34" y="6"/>
                </a:cxn>
              </a:cxnLst>
              <a:rect l="0" t="0" r="r" b="b"/>
              <a:pathLst>
                <a:path w="68" h="44">
                  <a:moveTo>
                    <a:pt x="68" y="25"/>
                  </a:moveTo>
                  <a:cubicBezTo>
                    <a:pt x="61" y="36"/>
                    <a:pt x="48" y="44"/>
                    <a:pt x="34" y="44"/>
                  </a:cubicBezTo>
                  <a:cubicBezTo>
                    <a:pt x="21" y="44"/>
                    <a:pt x="8" y="36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8" y="8"/>
                    <a:pt x="21" y="0"/>
                    <a:pt x="34" y="0"/>
                  </a:cubicBezTo>
                  <a:cubicBezTo>
                    <a:pt x="48" y="0"/>
                    <a:pt x="61" y="8"/>
                    <a:pt x="68" y="20"/>
                  </a:cubicBezTo>
                  <a:cubicBezTo>
                    <a:pt x="68" y="20"/>
                    <a:pt x="68" y="21"/>
                    <a:pt x="68" y="22"/>
                  </a:cubicBezTo>
                  <a:cubicBezTo>
                    <a:pt x="68" y="23"/>
                    <a:pt x="68" y="24"/>
                    <a:pt x="68" y="25"/>
                  </a:cubicBezTo>
                  <a:close/>
                  <a:moveTo>
                    <a:pt x="49" y="9"/>
                  </a:moveTo>
                  <a:cubicBezTo>
                    <a:pt x="51" y="11"/>
                    <a:pt x="51" y="14"/>
                    <a:pt x="51" y="17"/>
                  </a:cubicBezTo>
                  <a:cubicBezTo>
                    <a:pt x="51" y="27"/>
                    <a:pt x="44" y="34"/>
                    <a:pt x="34" y="34"/>
                  </a:cubicBezTo>
                  <a:cubicBezTo>
                    <a:pt x="25" y="34"/>
                    <a:pt x="17" y="27"/>
                    <a:pt x="17" y="17"/>
                  </a:cubicBezTo>
                  <a:cubicBezTo>
                    <a:pt x="17" y="14"/>
                    <a:pt x="18" y="11"/>
                    <a:pt x="20" y="9"/>
                  </a:cubicBezTo>
                  <a:cubicBezTo>
                    <a:pt x="14" y="12"/>
                    <a:pt x="9" y="17"/>
                    <a:pt x="5" y="22"/>
                  </a:cubicBezTo>
                  <a:cubicBezTo>
                    <a:pt x="12" y="32"/>
                    <a:pt x="22" y="39"/>
                    <a:pt x="34" y="39"/>
                  </a:cubicBezTo>
                  <a:cubicBezTo>
                    <a:pt x="47" y="39"/>
                    <a:pt x="57" y="32"/>
                    <a:pt x="64" y="22"/>
                  </a:cubicBezTo>
                  <a:cubicBezTo>
                    <a:pt x="60" y="17"/>
                    <a:pt x="55" y="12"/>
                    <a:pt x="49" y="9"/>
                  </a:cubicBezTo>
                  <a:close/>
                  <a:moveTo>
                    <a:pt x="34" y="6"/>
                  </a:moveTo>
                  <a:cubicBezTo>
                    <a:pt x="28" y="6"/>
                    <a:pt x="23" y="11"/>
                    <a:pt x="23" y="17"/>
                  </a:cubicBezTo>
                  <a:cubicBezTo>
                    <a:pt x="23" y="18"/>
                    <a:pt x="24" y="19"/>
                    <a:pt x="25" y="19"/>
                  </a:cubicBezTo>
                  <a:cubicBezTo>
                    <a:pt x="26" y="19"/>
                    <a:pt x="27" y="18"/>
                    <a:pt x="27" y="17"/>
                  </a:cubicBezTo>
                  <a:cubicBezTo>
                    <a:pt x="27" y="13"/>
                    <a:pt x="30" y="9"/>
                    <a:pt x="34" y="9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6" y="7"/>
                    <a:pt x="35" y="6"/>
                    <a:pt x="34" y="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2">
              <a:extLst>
                <a:ext uri="{FF2B5EF4-FFF2-40B4-BE49-F238E27FC236}">
                  <a16:creationId xmlns:a16="http://schemas.microsoft.com/office/drawing/2014/main" xmlns="" id="{314A1A8F-0827-4359-A161-8EDE6BB68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5349" y="1596422"/>
              <a:ext cx="484318" cy="48431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文本框 51">
            <a:extLst>
              <a:ext uri="{FF2B5EF4-FFF2-40B4-BE49-F238E27FC236}">
                <a16:creationId xmlns:a16="http://schemas.microsoft.com/office/drawing/2014/main" xmlns="" id="{19EFF428-A45C-4977-986D-5CC09841BC64}"/>
              </a:ext>
            </a:extLst>
          </p:cNvPr>
          <p:cNvSpPr txBox="1"/>
          <p:nvPr/>
        </p:nvSpPr>
        <p:spPr>
          <a:xfrm>
            <a:off x="5154046" y="3727312"/>
            <a:ext cx="3049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</a:pP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bào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9" name="文本框 51">
            <a:extLst>
              <a:ext uri="{FF2B5EF4-FFF2-40B4-BE49-F238E27FC236}">
                <a16:creationId xmlns:a16="http://schemas.microsoft.com/office/drawing/2014/main" xmlns="" id="{492E47EA-D7EE-45E9-B242-936E4EDA25CB}"/>
              </a:ext>
            </a:extLst>
          </p:cNvPr>
          <p:cNvSpPr txBox="1"/>
          <p:nvPr/>
        </p:nvSpPr>
        <p:spPr>
          <a:xfrm>
            <a:off x="8132984" y="3768522"/>
            <a:ext cx="3049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</a:pP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8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940418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994418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940418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1385414" y="811612"/>
            <a:ext cx="9421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ắp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loài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bào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dưỡng</a:t>
            </a:r>
            <a:endParaRPr lang="en-US" sz="32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zh-CN" altLang="en-US" sz="4400" b="1" dirty="0">
              <a:solidFill>
                <a:srgbClr val="C0000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A65FC2A4-774F-4CE4-ABE9-6EEB6CFBA864}"/>
              </a:ext>
            </a:extLst>
          </p:cNvPr>
          <p:cNvGrpSpPr/>
          <p:nvPr/>
        </p:nvGrpSpPr>
        <p:grpSpPr>
          <a:xfrm>
            <a:off x="232744" y="2678408"/>
            <a:ext cx="3061556" cy="3227309"/>
            <a:chOff x="2863850" y="1131575"/>
            <a:chExt cx="3416300" cy="3414713"/>
          </a:xfrm>
        </p:grpSpPr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xmlns="" id="{EAFC50C1-356A-4B30-A3EE-0908BB0F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50" y="2388875"/>
              <a:ext cx="1708150" cy="1706563"/>
            </a:xfrm>
            <a:custGeom>
              <a:avLst/>
              <a:gdLst/>
              <a:ahLst/>
              <a:cxnLst>
                <a:cxn ang="0">
                  <a:pos x="399" y="216"/>
                </a:cxn>
                <a:cxn ang="0">
                  <a:pos x="472" y="181"/>
                </a:cxn>
                <a:cxn ang="0">
                  <a:pos x="433" y="88"/>
                </a:cxn>
                <a:cxn ang="0">
                  <a:pos x="601" y="88"/>
                </a:cxn>
                <a:cxn ang="0">
                  <a:pos x="563" y="181"/>
                </a:cxn>
                <a:cxn ang="0">
                  <a:pos x="636" y="216"/>
                </a:cxn>
                <a:cxn ang="0">
                  <a:pos x="819" y="216"/>
                </a:cxn>
                <a:cxn ang="0">
                  <a:pos x="819" y="399"/>
                </a:cxn>
                <a:cxn ang="0">
                  <a:pos x="784" y="472"/>
                </a:cxn>
                <a:cxn ang="0">
                  <a:pos x="691" y="434"/>
                </a:cxn>
                <a:cxn ang="0">
                  <a:pos x="691" y="602"/>
                </a:cxn>
                <a:cxn ang="0">
                  <a:pos x="784" y="563"/>
                </a:cxn>
                <a:cxn ang="0">
                  <a:pos x="819" y="636"/>
                </a:cxn>
                <a:cxn ang="0">
                  <a:pos x="819" y="819"/>
                </a:cxn>
                <a:cxn ang="0">
                  <a:pos x="636" y="819"/>
                </a:cxn>
                <a:cxn ang="0">
                  <a:pos x="563" y="784"/>
                </a:cxn>
                <a:cxn ang="0">
                  <a:pos x="601" y="691"/>
                </a:cxn>
                <a:cxn ang="0">
                  <a:pos x="433" y="691"/>
                </a:cxn>
                <a:cxn ang="0">
                  <a:pos x="472" y="784"/>
                </a:cxn>
                <a:cxn ang="0">
                  <a:pos x="399" y="819"/>
                </a:cxn>
                <a:cxn ang="0">
                  <a:pos x="216" y="819"/>
                </a:cxn>
                <a:cxn ang="0">
                  <a:pos x="216" y="636"/>
                </a:cxn>
                <a:cxn ang="0">
                  <a:pos x="180" y="563"/>
                </a:cxn>
                <a:cxn ang="0">
                  <a:pos x="88" y="602"/>
                </a:cxn>
                <a:cxn ang="0">
                  <a:pos x="88" y="434"/>
                </a:cxn>
                <a:cxn ang="0">
                  <a:pos x="180" y="472"/>
                </a:cxn>
                <a:cxn ang="0">
                  <a:pos x="216" y="399"/>
                </a:cxn>
                <a:cxn ang="0">
                  <a:pos x="216" y="216"/>
                </a:cxn>
                <a:cxn ang="0">
                  <a:pos x="399" y="216"/>
                </a:cxn>
              </a:cxnLst>
              <a:rect l="0" t="0" r="r" b="b"/>
              <a:pathLst>
                <a:path w="819" h="819">
                  <a:moveTo>
                    <a:pt x="399" y="216"/>
                  </a:moveTo>
                  <a:cubicBezTo>
                    <a:pt x="465" y="216"/>
                    <a:pt x="480" y="200"/>
                    <a:pt x="472" y="181"/>
                  </a:cubicBezTo>
                  <a:cubicBezTo>
                    <a:pt x="455" y="144"/>
                    <a:pt x="425" y="139"/>
                    <a:pt x="433" y="88"/>
                  </a:cubicBezTo>
                  <a:cubicBezTo>
                    <a:pt x="447" y="0"/>
                    <a:pt x="588" y="0"/>
                    <a:pt x="601" y="88"/>
                  </a:cubicBezTo>
                  <a:cubicBezTo>
                    <a:pt x="609" y="139"/>
                    <a:pt x="580" y="144"/>
                    <a:pt x="563" y="181"/>
                  </a:cubicBezTo>
                  <a:cubicBezTo>
                    <a:pt x="554" y="200"/>
                    <a:pt x="570" y="216"/>
                    <a:pt x="636" y="216"/>
                  </a:cubicBezTo>
                  <a:cubicBezTo>
                    <a:pt x="819" y="216"/>
                    <a:pt x="819" y="216"/>
                    <a:pt x="819" y="216"/>
                  </a:cubicBezTo>
                  <a:cubicBezTo>
                    <a:pt x="819" y="399"/>
                    <a:pt x="819" y="399"/>
                    <a:pt x="819" y="399"/>
                  </a:cubicBezTo>
                  <a:cubicBezTo>
                    <a:pt x="819" y="465"/>
                    <a:pt x="803" y="481"/>
                    <a:pt x="784" y="472"/>
                  </a:cubicBezTo>
                  <a:cubicBezTo>
                    <a:pt x="747" y="455"/>
                    <a:pt x="742" y="426"/>
                    <a:pt x="691" y="434"/>
                  </a:cubicBezTo>
                  <a:cubicBezTo>
                    <a:pt x="603" y="447"/>
                    <a:pt x="603" y="588"/>
                    <a:pt x="691" y="602"/>
                  </a:cubicBezTo>
                  <a:cubicBezTo>
                    <a:pt x="742" y="610"/>
                    <a:pt x="747" y="580"/>
                    <a:pt x="784" y="563"/>
                  </a:cubicBezTo>
                  <a:cubicBezTo>
                    <a:pt x="803" y="555"/>
                    <a:pt x="819" y="570"/>
                    <a:pt x="819" y="636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636" y="819"/>
                    <a:pt x="636" y="819"/>
                    <a:pt x="636" y="819"/>
                  </a:cubicBezTo>
                  <a:cubicBezTo>
                    <a:pt x="570" y="819"/>
                    <a:pt x="554" y="803"/>
                    <a:pt x="563" y="784"/>
                  </a:cubicBezTo>
                  <a:cubicBezTo>
                    <a:pt x="580" y="747"/>
                    <a:pt x="609" y="743"/>
                    <a:pt x="601" y="691"/>
                  </a:cubicBezTo>
                  <a:cubicBezTo>
                    <a:pt x="588" y="603"/>
                    <a:pt x="447" y="603"/>
                    <a:pt x="433" y="691"/>
                  </a:cubicBezTo>
                  <a:cubicBezTo>
                    <a:pt x="425" y="743"/>
                    <a:pt x="455" y="747"/>
                    <a:pt x="472" y="784"/>
                  </a:cubicBezTo>
                  <a:cubicBezTo>
                    <a:pt x="480" y="803"/>
                    <a:pt x="465" y="819"/>
                    <a:pt x="399" y="819"/>
                  </a:cubicBezTo>
                  <a:cubicBezTo>
                    <a:pt x="216" y="819"/>
                    <a:pt x="216" y="819"/>
                    <a:pt x="216" y="819"/>
                  </a:cubicBezTo>
                  <a:cubicBezTo>
                    <a:pt x="216" y="636"/>
                    <a:pt x="216" y="636"/>
                    <a:pt x="216" y="636"/>
                  </a:cubicBezTo>
                  <a:cubicBezTo>
                    <a:pt x="216" y="570"/>
                    <a:pt x="200" y="555"/>
                    <a:pt x="180" y="563"/>
                  </a:cubicBezTo>
                  <a:cubicBezTo>
                    <a:pt x="144" y="580"/>
                    <a:pt x="139" y="610"/>
                    <a:pt x="88" y="602"/>
                  </a:cubicBezTo>
                  <a:cubicBezTo>
                    <a:pt x="0" y="588"/>
                    <a:pt x="0" y="447"/>
                    <a:pt x="88" y="434"/>
                  </a:cubicBezTo>
                  <a:cubicBezTo>
                    <a:pt x="139" y="426"/>
                    <a:pt x="144" y="455"/>
                    <a:pt x="180" y="472"/>
                  </a:cubicBezTo>
                  <a:cubicBezTo>
                    <a:pt x="200" y="481"/>
                    <a:pt x="216" y="465"/>
                    <a:pt x="216" y="399"/>
                  </a:cubicBezTo>
                  <a:cubicBezTo>
                    <a:pt x="216" y="216"/>
                    <a:pt x="216" y="216"/>
                    <a:pt x="216" y="216"/>
                  </a:cubicBezTo>
                  <a:lnTo>
                    <a:pt x="399" y="216"/>
                  </a:lnTo>
                  <a:close/>
                </a:path>
              </a:pathLst>
            </a:custGeom>
            <a:solidFill>
              <a:srgbClr val="8CC5DF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xmlns="" id="{B0BDBFFD-D05C-4E17-BE84-F6A79BE8F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1582425"/>
              <a:ext cx="1708150" cy="1706563"/>
            </a:xfrm>
            <a:custGeom>
              <a:avLst/>
              <a:gdLst/>
              <a:ahLst/>
              <a:cxnLst>
                <a:cxn ang="0">
                  <a:pos x="183" y="603"/>
                </a:cxn>
                <a:cxn ang="0">
                  <a:pos x="256" y="638"/>
                </a:cxn>
                <a:cxn ang="0">
                  <a:pos x="218" y="731"/>
                </a:cxn>
                <a:cxn ang="0">
                  <a:pos x="386" y="731"/>
                </a:cxn>
                <a:cxn ang="0">
                  <a:pos x="347" y="638"/>
                </a:cxn>
                <a:cxn ang="0">
                  <a:pos x="420" y="603"/>
                </a:cxn>
                <a:cxn ang="0">
                  <a:pos x="603" y="603"/>
                </a:cxn>
                <a:cxn ang="0">
                  <a:pos x="603" y="420"/>
                </a:cxn>
                <a:cxn ang="0">
                  <a:pos x="639" y="347"/>
                </a:cxn>
                <a:cxn ang="0">
                  <a:pos x="731" y="385"/>
                </a:cxn>
                <a:cxn ang="0">
                  <a:pos x="731" y="217"/>
                </a:cxn>
                <a:cxn ang="0">
                  <a:pos x="639" y="256"/>
                </a:cxn>
                <a:cxn ang="0">
                  <a:pos x="603" y="183"/>
                </a:cxn>
                <a:cxn ang="0">
                  <a:pos x="603" y="0"/>
                </a:cxn>
                <a:cxn ang="0">
                  <a:pos x="420" y="0"/>
                </a:cxn>
                <a:cxn ang="0">
                  <a:pos x="347" y="35"/>
                </a:cxn>
                <a:cxn ang="0">
                  <a:pos x="386" y="128"/>
                </a:cxn>
                <a:cxn ang="0">
                  <a:pos x="218" y="128"/>
                </a:cxn>
                <a:cxn ang="0">
                  <a:pos x="256" y="35"/>
                </a:cxn>
                <a:cxn ang="0">
                  <a:pos x="183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35" y="256"/>
                </a:cxn>
                <a:cxn ang="0">
                  <a:pos x="128" y="217"/>
                </a:cxn>
                <a:cxn ang="0">
                  <a:pos x="128" y="385"/>
                </a:cxn>
                <a:cxn ang="0">
                  <a:pos x="35" y="347"/>
                </a:cxn>
                <a:cxn ang="0">
                  <a:pos x="0" y="420"/>
                </a:cxn>
                <a:cxn ang="0">
                  <a:pos x="0" y="603"/>
                </a:cxn>
                <a:cxn ang="0">
                  <a:pos x="183" y="603"/>
                </a:cxn>
              </a:cxnLst>
              <a:rect l="0" t="0" r="r" b="b"/>
              <a:pathLst>
                <a:path w="819" h="819">
                  <a:moveTo>
                    <a:pt x="183" y="603"/>
                  </a:moveTo>
                  <a:cubicBezTo>
                    <a:pt x="249" y="603"/>
                    <a:pt x="265" y="619"/>
                    <a:pt x="256" y="638"/>
                  </a:cubicBezTo>
                  <a:cubicBezTo>
                    <a:pt x="239" y="675"/>
                    <a:pt x="210" y="680"/>
                    <a:pt x="218" y="731"/>
                  </a:cubicBezTo>
                  <a:cubicBezTo>
                    <a:pt x="231" y="819"/>
                    <a:pt x="372" y="819"/>
                    <a:pt x="386" y="731"/>
                  </a:cubicBezTo>
                  <a:cubicBezTo>
                    <a:pt x="394" y="680"/>
                    <a:pt x="364" y="675"/>
                    <a:pt x="347" y="638"/>
                  </a:cubicBezTo>
                  <a:cubicBezTo>
                    <a:pt x="339" y="619"/>
                    <a:pt x="354" y="603"/>
                    <a:pt x="420" y="603"/>
                  </a:cubicBezTo>
                  <a:cubicBezTo>
                    <a:pt x="603" y="603"/>
                    <a:pt x="603" y="603"/>
                    <a:pt x="603" y="603"/>
                  </a:cubicBezTo>
                  <a:cubicBezTo>
                    <a:pt x="603" y="420"/>
                    <a:pt x="603" y="420"/>
                    <a:pt x="603" y="420"/>
                  </a:cubicBezTo>
                  <a:cubicBezTo>
                    <a:pt x="603" y="354"/>
                    <a:pt x="619" y="338"/>
                    <a:pt x="639" y="347"/>
                  </a:cubicBezTo>
                  <a:cubicBezTo>
                    <a:pt x="675" y="364"/>
                    <a:pt x="680" y="393"/>
                    <a:pt x="731" y="385"/>
                  </a:cubicBezTo>
                  <a:cubicBezTo>
                    <a:pt x="819" y="372"/>
                    <a:pt x="819" y="231"/>
                    <a:pt x="731" y="217"/>
                  </a:cubicBezTo>
                  <a:cubicBezTo>
                    <a:pt x="680" y="209"/>
                    <a:pt x="675" y="239"/>
                    <a:pt x="639" y="256"/>
                  </a:cubicBezTo>
                  <a:cubicBezTo>
                    <a:pt x="619" y="264"/>
                    <a:pt x="603" y="249"/>
                    <a:pt x="603" y="183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54" y="0"/>
                    <a:pt x="339" y="16"/>
                    <a:pt x="347" y="35"/>
                  </a:cubicBezTo>
                  <a:cubicBezTo>
                    <a:pt x="364" y="72"/>
                    <a:pt x="394" y="76"/>
                    <a:pt x="386" y="128"/>
                  </a:cubicBezTo>
                  <a:cubicBezTo>
                    <a:pt x="372" y="216"/>
                    <a:pt x="231" y="216"/>
                    <a:pt x="218" y="128"/>
                  </a:cubicBezTo>
                  <a:cubicBezTo>
                    <a:pt x="210" y="76"/>
                    <a:pt x="239" y="72"/>
                    <a:pt x="256" y="35"/>
                  </a:cubicBezTo>
                  <a:cubicBezTo>
                    <a:pt x="265" y="16"/>
                    <a:pt x="249" y="0"/>
                    <a:pt x="1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49"/>
                    <a:pt x="16" y="264"/>
                    <a:pt x="35" y="256"/>
                  </a:cubicBezTo>
                  <a:cubicBezTo>
                    <a:pt x="72" y="239"/>
                    <a:pt x="77" y="209"/>
                    <a:pt x="128" y="217"/>
                  </a:cubicBezTo>
                  <a:cubicBezTo>
                    <a:pt x="216" y="231"/>
                    <a:pt x="216" y="372"/>
                    <a:pt x="128" y="385"/>
                  </a:cubicBezTo>
                  <a:cubicBezTo>
                    <a:pt x="77" y="393"/>
                    <a:pt x="72" y="364"/>
                    <a:pt x="35" y="347"/>
                  </a:cubicBezTo>
                  <a:cubicBezTo>
                    <a:pt x="16" y="338"/>
                    <a:pt x="0" y="354"/>
                    <a:pt x="0" y="420"/>
                  </a:cubicBezTo>
                  <a:cubicBezTo>
                    <a:pt x="0" y="603"/>
                    <a:pt x="0" y="603"/>
                    <a:pt x="0" y="603"/>
                  </a:cubicBezTo>
                  <a:lnTo>
                    <a:pt x="183" y="603"/>
                  </a:lnTo>
                  <a:close/>
                </a:path>
              </a:pathLst>
            </a:custGeom>
            <a:solidFill>
              <a:srgbClr val="CF6B7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77">
              <a:extLst>
                <a:ext uri="{FF2B5EF4-FFF2-40B4-BE49-F238E27FC236}">
                  <a16:creationId xmlns:a16="http://schemas.microsoft.com/office/drawing/2014/main" xmlns="" id="{4D6320D7-F298-488C-8DDB-5D288C652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700" y="1131575"/>
              <a:ext cx="1708150" cy="1706563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E1AD58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79">
              <a:extLst>
                <a:ext uri="{FF2B5EF4-FFF2-40B4-BE49-F238E27FC236}">
                  <a16:creationId xmlns:a16="http://schemas.microsoft.com/office/drawing/2014/main" xmlns="" id="{1D9633C6-86A1-44B4-BCD5-F4DAE3013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0" y="2838138"/>
              <a:ext cx="1708150" cy="1708150"/>
            </a:xfrm>
            <a:custGeom>
              <a:avLst/>
              <a:gdLst/>
              <a:ahLst/>
              <a:cxnLst>
                <a:cxn ang="0">
                  <a:pos x="216" y="420"/>
                </a:cxn>
                <a:cxn ang="0">
                  <a:pos x="181" y="347"/>
                </a:cxn>
                <a:cxn ang="0">
                  <a:pos x="88" y="386"/>
                </a:cxn>
                <a:cxn ang="0">
                  <a:pos x="88" y="218"/>
                </a:cxn>
                <a:cxn ang="0">
                  <a:pos x="181" y="256"/>
                </a:cxn>
                <a:cxn ang="0">
                  <a:pos x="216" y="183"/>
                </a:cxn>
                <a:cxn ang="0">
                  <a:pos x="216" y="0"/>
                </a:cxn>
                <a:cxn ang="0">
                  <a:pos x="399" y="0"/>
                </a:cxn>
                <a:cxn ang="0">
                  <a:pos x="472" y="35"/>
                </a:cxn>
                <a:cxn ang="0">
                  <a:pos x="434" y="128"/>
                </a:cxn>
                <a:cxn ang="0">
                  <a:pos x="602" y="128"/>
                </a:cxn>
                <a:cxn ang="0">
                  <a:pos x="563" y="35"/>
                </a:cxn>
                <a:cxn ang="0">
                  <a:pos x="636" y="0"/>
                </a:cxn>
                <a:cxn ang="0">
                  <a:pos x="819" y="0"/>
                </a:cxn>
                <a:cxn ang="0">
                  <a:pos x="819" y="183"/>
                </a:cxn>
                <a:cxn ang="0">
                  <a:pos x="784" y="256"/>
                </a:cxn>
                <a:cxn ang="0">
                  <a:pos x="691" y="218"/>
                </a:cxn>
                <a:cxn ang="0">
                  <a:pos x="691" y="386"/>
                </a:cxn>
                <a:cxn ang="0">
                  <a:pos x="784" y="347"/>
                </a:cxn>
                <a:cxn ang="0">
                  <a:pos x="819" y="420"/>
                </a:cxn>
                <a:cxn ang="0">
                  <a:pos x="819" y="603"/>
                </a:cxn>
                <a:cxn ang="0">
                  <a:pos x="636" y="603"/>
                </a:cxn>
                <a:cxn ang="0">
                  <a:pos x="563" y="639"/>
                </a:cxn>
                <a:cxn ang="0">
                  <a:pos x="602" y="731"/>
                </a:cxn>
                <a:cxn ang="0">
                  <a:pos x="434" y="731"/>
                </a:cxn>
                <a:cxn ang="0">
                  <a:pos x="472" y="639"/>
                </a:cxn>
                <a:cxn ang="0">
                  <a:pos x="399" y="603"/>
                </a:cxn>
                <a:cxn ang="0">
                  <a:pos x="216" y="603"/>
                </a:cxn>
                <a:cxn ang="0">
                  <a:pos x="216" y="420"/>
                </a:cxn>
              </a:cxnLst>
              <a:rect l="0" t="0" r="r" b="b"/>
              <a:pathLst>
                <a:path w="819" h="819">
                  <a:moveTo>
                    <a:pt x="216" y="420"/>
                  </a:moveTo>
                  <a:cubicBezTo>
                    <a:pt x="216" y="354"/>
                    <a:pt x="200" y="339"/>
                    <a:pt x="181" y="347"/>
                  </a:cubicBezTo>
                  <a:cubicBezTo>
                    <a:pt x="144" y="364"/>
                    <a:pt x="139" y="394"/>
                    <a:pt x="88" y="386"/>
                  </a:cubicBezTo>
                  <a:cubicBezTo>
                    <a:pt x="0" y="372"/>
                    <a:pt x="0" y="231"/>
                    <a:pt x="88" y="218"/>
                  </a:cubicBezTo>
                  <a:cubicBezTo>
                    <a:pt x="139" y="210"/>
                    <a:pt x="144" y="239"/>
                    <a:pt x="181" y="256"/>
                  </a:cubicBezTo>
                  <a:cubicBezTo>
                    <a:pt x="200" y="265"/>
                    <a:pt x="216" y="249"/>
                    <a:pt x="216" y="18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65" y="0"/>
                    <a:pt x="481" y="16"/>
                    <a:pt x="472" y="35"/>
                  </a:cubicBezTo>
                  <a:cubicBezTo>
                    <a:pt x="455" y="72"/>
                    <a:pt x="426" y="77"/>
                    <a:pt x="434" y="128"/>
                  </a:cubicBezTo>
                  <a:cubicBezTo>
                    <a:pt x="447" y="216"/>
                    <a:pt x="588" y="216"/>
                    <a:pt x="602" y="128"/>
                  </a:cubicBezTo>
                  <a:cubicBezTo>
                    <a:pt x="610" y="77"/>
                    <a:pt x="580" y="72"/>
                    <a:pt x="563" y="35"/>
                  </a:cubicBezTo>
                  <a:cubicBezTo>
                    <a:pt x="555" y="16"/>
                    <a:pt x="570" y="0"/>
                    <a:pt x="636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183"/>
                    <a:pt x="819" y="183"/>
                    <a:pt x="819" y="183"/>
                  </a:cubicBezTo>
                  <a:cubicBezTo>
                    <a:pt x="819" y="249"/>
                    <a:pt x="803" y="265"/>
                    <a:pt x="784" y="256"/>
                  </a:cubicBezTo>
                  <a:cubicBezTo>
                    <a:pt x="747" y="239"/>
                    <a:pt x="743" y="210"/>
                    <a:pt x="691" y="218"/>
                  </a:cubicBezTo>
                  <a:cubicBezTo>
                    <a:pt x="603" y="231"/>
                    <a:pt x="603" y="372"/>
                    <a:pt x="691" y="386"/>
                  </a:cubicBezTo>
                  <a:cubicBezTo>
                    <a:pt x="743" y="394"/>
                    <a:pt x="747" y="364"/>
                    <a:pt x="784" y="347"/>
                  </a:cubicBezTo>
                  <a:cubicBezTo>
                    <a:pt x="803" y="339"/>
                    <a:pt x="819" y="354"/>
                    <a:pt x="819" y="420"/>
                  </a:cubicBezTo>
                  <a:cubicBezTo>
                    <a:pt x="819" y="603"/>
                    <a:pt x="819" y="603"/>
                    <a:pt x="819" y="603"/>
                  </a:cubicBezTo>
                  <a:cubicBezTo>
                    <a:pt x="636" y="603"/>
                    <a:pt x="636" y="603"/>
                    <a:pt x="636" y="603"/>
                  </a:cubicBezTo>
                  <a:cubicBezTo>
                    <a:pt x="570" y="603"/>
                    <a:pt x="555" y="619"/>
                    <a:pt x="563" y="639"/>
                  </a:cubicBezTo>
                  <a:cubicBezTo>
                    <a:pt x="580" y="675"/>
                    <a:pt x="610" y="680"/>
                    <a:pt x="602" y="731"/>
                  </a:cubicBezTo>
                  <a:cubicBezTo>
                    <a:pt x="588" y="819"/>
                    <a:pt x="447" y="819"/>
                    <a:pt x="434" y="731"/>
                  </a:cubicBezTo>
                  <a:cubicBezTo>
                    <a:pt x="426" y="680"/>
                    <a:pt x="455" y="675"/>
                    <a:pt x="472" y="639"/>
                  </a:cubicBezTo>
                  <a:cubicBezTo>
                    <a:pt x="481" y="619"/>
                    <a:pt x="465" y="603"/>
                    <a:pt x="399" y="603"/>
                  </a:cubicBezTo>
                  <a:cubicBezTo>
                    <a:pt x="216" y="603"/>
                    <a:pt x="216" y="603"/>
                    <a:pt x="216" y="603"/>
                  </a:cubicBezTo>
                  <a:lnTo>
                    <a:pt x="216" y="420"/>
                  </a:lnTo>
                  <a:close/>
                </a:path>
              </a:pathLst>
            </a:custGeom>
            <a:solidFill>
              <a:srgbClr val="ECC95D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B3AAAF3-8BB6-4073-88AA-9F3624E18682}"/>
              </a:ext>
            </a:extLst>
          </p:cNvPr>
          <p:cNvSpPr txBox="1"/>
          <p:nvPr/>
        </p:nvSpPr>
        <p:spPr>
          <a:xfrm>
            <a:off x="4482179" y="2782704"/>
            <a:ext cx="7073043" cy="2599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rêu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địa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tiền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rêu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dương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xỉ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bèo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ong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rau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bợ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khoai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lang,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khoai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tây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trầu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rau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gừng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thuốc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bỏng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cỏ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gấu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cỏ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lục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hoa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… </a:t>
            </a:r>
            <a:endParaRPr lang="vi-VN" sz="2800" dirty="0">
              <a:solidFill>
                <a:srgbClr val="002060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0011ABC-F574-41A6-8E62-C7144B7785DF}"/>
              </a:ext>
            </a:extLst>
          </p:cNvPr>
          <p:cNvSpPr/>
          <p:nvPr/>
        </p:nvSpPr>
        <p:spPr>
          <a:xfrm>
            <a:off x="-225806" y="5749942"/>
            <a:ext cx="3978656" cy="10264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vi-V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0011ABC-F574-41A6-8E62-C7144B7785DF}"/>
              </a:ext>
            </a:extLst>
          </p:cNvPr>
          <p:cNvSpPr/>
          <p:nvPr/>
        </p:nvSpPr>
        <p:spPr>
          <a:xfrm>
            <a:off x="-225806" y="5749942"/>
            <a:ext cx="3978656" cy="10264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vi-V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D250483-2FAD-4385-B6A6-574E05B1C4F6}"/>
              </a:ext>
            </a:extLst>
          </p:cNvPr>
          <p:cNvSpPr txBox="1"/>
          <p:nvPr/>
        </p:nvSpPr>
        <p:spPr>
          <a:xfrm>
            <a:off x="2672677" y="3442469"/>
            <a:ext cx="9203554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dưỡng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5">
            <a:extLst>
              <a:ext uri="{FF2B5EF4-FFF2-40B4-BE49-F238E27FC236}">
                <a16:creationId xmlns:a16="http://schemas.microsoft.com/office/drawing/2014/main" xmlns="" id="{EFF7B0E5-FFCB-441E-AA74-9EBC7DE10FA7}"/>
              </a:ext>
            </a:extLst>
          </p:cNvPr>
          <p:cNvGrpSpPr/>
          <p:nvPr/>
        </p:nvGrpSpPr>
        <p:grpSpPr>
          <a:xfrm>
            <a:off x="1888345" y="1559261"/>
            <a:ext cx="10854519" cy="985306"/>
            <a:chOff x="5569931" y="2521677"/>
            <a:chExt cx="6622069" cy="985306"/>
          </a:xfrm>
        </p:grpSpPr>
        <p:grpSp>
          <p:nvGrpSpPr>
            <p:cNvPr id="36" name="组合 11">
              <a:extLst>
                <a:ext uri="{FF2B5EF4-FFF2-40B4-BE49-F238E27FC236}">
                  <a16:creationId xmlns:a16="http://schemas.microsoft.com/office/drawing/2014/main" xmlns="" id="{6FF12EDE-1F31-42C5-B932-56E97C3BFA40}"/>
                </a:ext>
              </a:extLst>
            </p:cNvPr>
            <p:cNvGrpSpPr/>
            <p:nvPr/>
          </p:nvGrpSpPr>
          <p:grpSpPr>
            <a:xfrm>
              <a:off x="5569931" y="2521677"/>
              <a:ext cx="5628481" cy="985306"/>
              <a:chOff x="867999" y="2195416"/>
              <a:chExt cx="5628481" cy="985306"/>
            </a:xfrm>
          </p:grpSpPr>
          <p:sp>
            <p:nvSpPr>
              <p:cNvPr id="38" name="矩形: 圆角 12">
                <a:extLst>
                  <a:ext uri="{FF2B5EF4-FFF2-40B4-BE49-F238E27FC236}">
                    <a16:creationId xmlns:a16="http://schemas.microsoft.com/office/drawing/2014/main" xmlns="" id="{40D3EE5B-0C32-4B41-92B8-D88758B47194}"/>
                  </a:ext>
                </a:extLst>
              </p:cNvPr>
              <p:cNvSpPr/>
              <p:nvPr/>
            </p:nvSpPr>
            <p:spPr>
              <a:xfrm>
                <a:off x="867999" y="2195416"/>
                <a:ext cx="5628481" cy="985306"/>
              </a:xfrm>
              <a:prstGeom prst="roundRect">
                <a:avLst>
                  <a:gd name="adj" fmla="val 20141"/>
                </a:avLst>
              </a:prstGeom>
              <a:noFill/>
              <a:ln w="38100">
                <a:solidFill>
                  <a:srgbClr val="F6BD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 i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13">
                <a:extLst>
                  <a:ext uri="{FF2B5EF4-FFF2-40B4-BE49-F238E27FC236}">
                    <a16:creationId xmlns:a16="http://schemas.microsoft.com/office/drawing/2014/main" xmlns="" id="{82B86673-CD76-44BE-A844-E38EFB8EAB5C}"/>
                  </a:ext>
                </a:extLst>
              </p:cNvPr>
              <p:cNvSpPr txBox="1"/>
              <p:nvPr/>
            </p:nvSpPr>
            <p:spPr>
              <a:xfrm>
                <a:off x="2695547" y="2260730"/>
                <a:ext cx="11270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3000"/>
                  </a:lnSpc>
                  <a:defRPr sz="1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 常规" panose="020B0300000000000000" pitchFamily="34" charset="-122"/>
                    <a:ea typeface="苹方 常规" panose="020B0300000000000000" pitchFamily="34" charset="-122"/>
                  </a:defRPr>
                </a:lvl1pPr>
              </a:lstStyle>
              <a:p>
                <a:pPr algn="ctr"/>
                <a:endParaRPr lang="en-US" sz="3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直接连接符 4">
              <a:extLst>
                <a:ext uri="{FF2B5EF4-FFF2-40B4-BE49-F238E27FC236}">
                  <a16:creationId xmlns:a16="http://schemas.microsoft.com/office/drawing/2014/main" xmlns="" id="{621BA038-0772-4BB1-8C47-71B84523BFA3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11198412" y="3006564"/>
              <a:ext cx="993588" cy="7766"/>
            </a:xfrm>
            <a:prstGeom prst="line">
              <a:avLst/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5">
            <a:extLst>
              <a:ext uri="{FF2B5EF4-FFF2-40B4-BE49-F238E27FC236}">
                <a16:creationId xmlns:a16="http://schemas.microsoft.com/office/drawing/2014/main" xmlns="" id="{92892515-2647-4CA4-812A-4B5C026DDAA4}"/>
              </a:ext>
            </a:extLst>
          </p:cNvPr>
          <p:cNvGrpSpPr/>
          <p:nvPr/>
        </p:nvGrpSpPr>
        <p:grpSpPr>
          <a:xfrm>
            <a:off x="2650345" y="3328128"/>
            <a:ext cx="10854519" cy="985306"/>
            <a:chOff x="5569931" y="2521677"/>
            <a:chExt cx="6622069" cy="985306"/>
          </a:xfrm>
        </p:grpSpPr>
        <p:grpSp>
          <p:nvGrpSpPr>
            <p:cNvPr id="41" name="组合 11">
              <a:extLst>
                <a:ext uri="{FF2B5EF4-FFF2-40B4-BE49-F238E27FC236}">
                  <a16:creationId xmlns:a16="http://schemas.microsoft.com/office/drawing/2014/main" xmlns="" id="{697832FA-6A3B-4FA7-B048-D7878D7F2DF6}"/>
                </a:ext>
              </a:extLst>
            </p:cNvPr>
            <p:cNvGrpSpPr/>
            <p:nvPr/>
          </p:nvGrpSpPr>
          <p:grpSpPr>
            <a:xfrm>
              <a:off x="5569931" y="2521677"/>
              <a:ext cx="5628481" cy="985306"/>
              <a:chOff x="867999" y="2195416"/>
              <a:chExt cx="5628481" cy="985306"/>
            </a:xfrm>
          </p:grpSpPr>
          <p:sp>
            <p:nvSpPr>
              <p:cNvPr id="43" name="矩形: 圆角 12">
                <a:extLst>
                  <a:ext uri="{FF2B5EF4-FFF2-40B4-BE49-F238E27FC236}">
                    <a16:creationId xmlns:a16="http://schemas.microsoft.com/office/drawing/2014/main" xmlns="" id="{1653DE98-1874-4ED0-BD0A-B69B83A7995C}"/>
                  </a:ext>
                </a:extLst>
              </p:cNvPr>
              <p:cNvSpPr/>
              <p:nvPr/>
            </p:nvSpPr>
            <p:spPr>
              <a:xfrm>
                <a:off x="867999" y="2195416"/>
                <a:ext cx="5628481" cy="985306"/>
              </a:xfrm>
              <a:prstGeom prst="roundRect">
                <a:avLst>
                  <a:gd name="adj" fmla="val 20141"/>
                </a:avLst>
              </a:prstGeom>
              <a:noFill/>
              <a:ln w="38100">
                <a:solidFill>
                  <a:srgbClr val="F6BD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13">
                <a:extLst>
                  <a:ext uri="{FF2B5EF4-FFF2-40B4-BE49-F238E27FC236}">
                    <a16:creationId xmlns:a16="http://schemas.microsoft.com/office/drawing/2014/main" xmlns="" id="{D8A5593B-75AB-4C03-803C-0E7E8DB4E1BF}"/>
                  </a:ext>
                </a:extLst>
              </p:cNvPr>
              <p:cNvSpPr txBox="1"/>
              <p:nvPr/>
            </p:nvSpPr>
            <p:spPr>
              <a:xfrm>
                <a:off x="2659531" y="2260730"/>
                <a:ext cx="184731" cy="440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3000"/>
                  </a:lnSpc>
                  <a:defRPr sz="1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 常规" panose="020B0300000000000000" pitchFamily="34" charset="-122"/>
                    <a:ea typeface="苹方 常规" panose="020B0300000000000000" pitchFamily="34" charset="-122"/>
                  </a:defRPr>
                </a:lvl1pPr>
              </a:lstStyle>
              <a:p>
                <a:pPr algn="ctr"/>
                <a:endPara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接连接符 4">
              <a:extLst>
                <a:ext uri="{FF2B5EF4-FFF2-40B4-BE49-F238E27FC236}">
                  <a16:creationId xmlns:a16="http://schemas.microsoft.com/office/drawing/2014/main" xmlns="" id="{A78FFAA5-C8A6-407B-BD1B-588FC9443CD4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11198412" y="3006564"/>
              <a:ext cx="993588" cy="7766"/>
            </a:xfrm>
            <a:prstGeom prst="line">
              <a:avLst/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6941D7D-80C8-4000-B3F1-CDBD438ACB69}"/>
              </a:ext>
            </a:extLst>
          </p:cNvPr>
          <p:cNvSpPr txBox="1"/>
          <p:nvPr/>
        </p:nvSpPr>
        <p:spPr>
          <a:xfrm>
            <a:off x="2155478" y="1710021"/>
            <a:ext cx="8958753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dưỡng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6" name="Picture 4" descr="200 câu hỏi, đố về Kiều - HỘI KIỀU HỌC VIỆT NAM">
            <a:extLst>
              <a:ext uri="{FF2B5EF4-FFF2-40B4-BE49-F238E27FC236}">
                <a16:creationId xmlns:a16="http://schemas.microsoft.com/office/drawing/2014/main" xmlns="" id="{DE661451-9971-42B0-B543-3AD68D97D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3" t="11827" r="20642" b="22033"/>
          <a:stretch/>
        </p:blipFill>
        <p:spPr bwMode="auto">
          <a:xfrm>
            <a:off x="0" y="3200604"/>
            <a:ext cx="2489419" cy="25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14">
            <a:extLst>
              <a:ext uri="{FF2B5EF4-FFF2-40B4-BE49-F238E27FC236}">
                <a16:creationId xmlns:a16="http://schemas.microsoft.com/office/drawing/2014/main" xmlns="" id="{6690C836-5F0D-42E1-92B4-B3260F257A82}"/>
              </a:ext>
            </a:extLst>
          </p:cNvPr>
          <p:cNvSpPr/>
          <p:nvPr/>
        </p:nvSpPr>
        <p:spPr>
          <a:xfrm>
            <a:off x="8674397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xmlns="" id="{A84F766D-D828-4C3F-96CB-79CEB4A5DDD2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3466116" y="103706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16">
            <a:extLst>
              <a:ext uri="{FF2B5EF4-FFF2-40B4-BE49-F238E27FC236}">
                <a16:creationId xmlns:a16="http://schemas.microsoft.com/office/drawing/2014/main" xmlns="" id="{CDD3D0BD-8141-4A93-BAE8-37F7004E6FC0}"/>
              </a:ext>
            </a:extLst>
          </p:cNvPr>
          <p:cNvSpPr/>
          <p:nvPr/>
        </p:nvSpPr>
        <p:spPr>
          <a:xfrm>
            <a:off x="3358116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xmlns="" id="{EB0D04F2-23ED-423A-AD7C-78F07123A36A}"/>
              </a:ext>
            </a:extLst>
          </p:cNvPr>
          <p:cNvSpPr txBox="1"/>
          <p:nvPr/>
        </p:nvSpPr>
        <p:spPr>
          <a:xfrm>
            <a:off x="2117381" y="579736"/>
            <a:ext cx="790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Sinh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sản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vô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tính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ở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thực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vật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và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động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vật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:a16="http://schemas.microsoft.com/office/drawing/2014/main" xmlns="" id="{9144A439-9A1D-4F24-A7E3-B295289F4632}"/>
              </a:ext>
            </a:extLst>
          </p:cNvPr>
          <p:cNvSpPr/>
          <p:nvPr/>
        </p:nvSpPr>
        <p:spPr>
          <a:xfrm>
            <a:off x="5181599" y="16328"/>
            <a:ext cx="1828800" cy="593627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22">
            <a:extLst>
              <a:ext uri="{FF2B5EF4-FFF2-40B4-BE49-F238E27FC236}">
                <a16:creationId xmlns:a16="http://schemas.microsoft.com/office/drawing/2014/main" xmlns="" id="{15E38C59-A1D6-49E7-A032-57C5A375E8EF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23">
            <a:extLst>
              <a:ext uri="{FF2B5EF4-FFF2-40B4-BE49-F238E27FC236}">
                <a16:creationId xmlns:a16="http://schemas.microsoft.com/office/drawing/2014/main" xmlns="" id="{36F43701-2652-4E1B-8668-4DA92B26F7AE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24">
            <a:extLst>
              <a:ext uri="{FF2B5EF4-FFF2-40B4-BE49-F238E27FC236}">
                <a16:creationId xmlns:a16="http://schemas.microsoft.com/office/drawing/2014/main" xmlns="" id="{C7E067DC-AB08-40CE-9CE5-1AE2FDB41523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 descr="Quyết - Cây dương xỉ">
            <a:extLst>
              <a:ext uri="{FF2B5EF4-FFF2-40B4-BE49-F238E27FC236}">
                <a16:creationId xmlns:a16="http://schemas.microsoft.com/office/drawing/2014/main" xmlns="" id="{8FA11C13-35DC-4DFC-AE39-AD80A899B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518175"/>
            <a:ext cx="8698251" cy="41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EDB7A60-25FD-4448-BEF0-2AF621A96ADC}"/>
              </a:ext>
            </a:extLst>
          </p:cNvPr>
          <p:cNvSpPr txBox="1"/>
          <p:nvPr/>
        </p:nvSpPr>
        <p:spPr>
          <a:xfrm>
            <a:off x="3061364" y="4816605"/>
            <a:ext cx="9225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dương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xỉ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bào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sz="2800" b="1" dirty="0">
              <a:solidFill>
                <a:srgbClr val="002060"/>
              </a:solidFill>
            </a:endParaRPr>
          </a:p>
        </p:txBody>
      </p:sp>
      <p:grpSp>
        <p:nvGrpSpPr>
          <p:cNvPr id="17" name="组合 5">
            <a:extLst>
              <a:ext uri="{FF2B5EF4-FFF2-40B4-BE49-F238E27FC236}">
                <a16:creationId xmlns:a16="http://schemas.microsoft.com/office/drawing/2014/main" xmlns="" id="{1E7D9B37-B98E-4C92-A030-57A459D9E680}"/>
              </a:ext>
            </a:extLst>
          </p:cNvPr>
          <p:cNvGrpSpPr/>
          <p:nvPr/>
        </p:nvGrpSpPr>
        <p:grpSpPr>
          <a:xfrm>
            <a:off x="2846049" y="4644509"/>
            <a:ext cx="10854519" cy="985306"/>
            <a:chOff x="5569931" y="2521677"/>
            <a:chExt cx="6622069" cy="985306"/>
          </a:xfrm>
        </p:grpSpPr>
        <p:grpSp>
          <p:nvGrpSpPr>
            <p:cNvPr id="18" name="组合 11">
              <a:extLst>
                <a:ext uri="{FF2B5EF4-FFF2-40B4-BE49-F238E27FC236}">
                  <a16:creationId xmlns:a16="http://schemas.microsoft.com/office/drawing/2014/main" xmlns="" id="{CDF0A6D2-438C-4B5B-8ED7-A7A89A5DE658}"/>
                </a:ext>
              </a:extLst>
            </p:cNvPr>
            <p:cNvGrpSpPr/>
            <p:nvPr/>
          </p:nvGrpSpPr>
          <p:grpSpPr>
            <a:xfrm>
              <a:off x="5569931" y="2521677"/>
              <a:ext cx="5628481" cy="985306"/>
              <a:chOff x="867999" y="2195416"/>
              <a:chExt cx="5628481" cy="985306"/>
            </a:xfrm>
          </p:grpSpPr>
          <p:sp>
            <p:nvSpPr>
              <p:cNvPr id="20" name="矩形: 圆角 12">
                <a:extLst>
                  <a:ext uri="{FF2B5EF4-FFF2-40B4-BE49-F238E27FC236}">
                    <a16:creationId xmlns:a16="http://schemas.microsoft.com/office/drawing/2014/main" xmlns="" id="{386F562B-4F3F-4071-94A0-3294ABDBC094}"/>
                  </a:ext>
                </a:extLst>
              </p:cNvPr>
              <p:cNvSpPr/>
              <p:nvPr/>
            </p:nvSpPr>
            <p:spPr>
              <a:xfrm>
                <a:off x="867999" y="2195416"/>
                <a:ext cx="5628481" cy="985306"/>
              </a:xfrm>
              <a:prstGeom prst="roundRect">
                <a:avLst>
                  <a:gd name="adj" fmla="val 20141"/>
                </a:avLst>
              </a:prstGeom>
              <a:noFill/>
              <a:ln w="38100">
                <a:solidFill>
                  <a:srgbClr val="F6BD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 i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13">
                <a:extLst>
                  <a:ext uri="{FF2B5EF4-FFF2-40B4-BE49-F238E27FC236}">
                    <a16:creationId xmlns:a16="http://schemas.microsoft.com/office/drawing/2014/main" xmlns="" id="{EB9DE32C-5EE8-4550-B6B9-DC9799F2AFA1}"/>
                  </a:ext>
                </a:extLst>
              </p:cNvPr>
              <p:cNvSpPr txBox="1"/>
              <p:nvPr/>
            </p:nvSpPr>
            <p:spPr>
              <a:xfrm>
                <a:off x="2695547" y="2260730"/>
                <a:ext cx="11270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3000"/>
                  </a:lnSpc>
                  <a:defRPr sz="1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 常规" panose="020B0300000000000000" pitchFamily="34" charset="-122"/>
                    <a:ea typeface="苹方 常规" panose="020B0300000000000000" pitchFamily="34" charset="-122"/>
                  </a:defRPr>
                </a:lvl1pPr>
              </a:lstStyle>
              <a:p>
                <a:pPr algn="ctr"/>
                <a:endParaRPr lang="en-US" sz="3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直接连接符 4">
              <a:extLst>
                <a:ext uri="{FF2B5EF4-FFF2-40B4-BE49-F238E27FC236}">
                  <a16:creationId xmlns:a16="http://schemas.microsoft.com/office/drawing/2014/main" xmlns="" id="{E5956027-DF11-4512-B409-E902A60C8B20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11198412" y="3006564"/>
              <a:ext cx="993588" cy="7766"/>
            </a:xfrm>
            <a:prstGeom prst="line">
              <a:avLst/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3032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>
            <a:extLst>
              <a:ext uri="{FF2B5EF4-FFF2-40B4-BE49-F238E27FC236}">
                <a16:creationId xmlns:a16="http://schemas.microsoft.com/office/drawing/2014/main" xmlns="" id="{27F3D358-EBF4-443F-88BF-6E24FEEB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3710"/>
            <a:ext cx="4876397" cy="4614290"/>
          </a:xfrm>
          <a:prstGeom prst="rect">
            <a:avLst/>
          </a:prstGeom>
        </p:spPr>
      </p:pic>
      <p:grpSp>
        <p:nvGrpSpPr>
          <p:cNvPr id="5" name="组合 5">
            <a:extLst>
              <a:ext uri="{FF2B5EF4-FFF2-40B4-BE49-F238E27FC236}">
                <a16:creationId xmlns:a16="http://schemas.microsoft.com/office/drawing/2014/main" xmlns="" id="{67AFD83C-A8F8-4087-A886-B7EACD8FB2C4}"/>
              </a:ext>
            </a:extLst>
          </p:cNvPr>
          <p:cNvGrpSpPr/>
          <p:nvPr/>
        </p:nvGrpSpPr>
        <p:grpSpPr>
          <a:xfrm>
            <a:off x="1888345" y="1559261"/>
            <a:ext cx="10854519" cy="985306"/>
            <a:chOff x="5569931" y="2521677"/>
            <a:chExt cx="6622069" cy="985306"/>
          </a:xfrm>
        </p:grpSpPr>
        <p:grpSp>
          <p:nvGrpSpPr>
            <p:cNvPr id="6" name="组合 11">
              <a:extLst>
                <a:ext uri="{FF2B5EF4-FFF2-40B4-BE49-F238E27FC236}">
                  <a16:creationId xmlns:a16="http://schemas.microsoft.com/office/drawing/2014/main" xmlns="" id="{E428A5FF-0688-4513-A1F9-576DE479B304}"/>
                </a:ext>
              </a:extLst>
            </p:cNvPr>
            <p:cNvGrpSpPr/>
            <p:nvPr/>
          </p:nvGrpSpPr>
          <p:grpSpPr>
            <a:xfrm>
              <a:off x="5569931" y="2521677"/>
              <a:ext cx="5628481" cy="985306"/>
              <a:chOff x="867999" y="2195416"/>
              <a:chExt cx="5628481" cy="985306"/>
            </a:xfrm>
          </p:grpSpPr>
          <p:sp>
            <p:nvSpPr>
              <p:cNvPr id="8" name="矩形: 圆角 12">
                <a:extLst>
                  <a:ext uri="{FF2B5EF4-FFF2-40B4-BE49-F238E27FC236}">
                    <a16:creationId xmlns:a16="http://schemas.microsoft.com/office/drawing/2014/main" xmlns="" id="{BDC8C94F-76D2-47BE-B362-EFA2FC39D80F}"/>
                  </a:ext>
                </a:extLst>
              </p:cNvPr>
              <p:cNvSpPr/>
              <p:nvPr/>
            </p:nvSpPr>
            <p:spPr>
              <a:xfrm>
                <a:off x="867999" y="2195416"/>
                <a:ext cx="5628481" cy="985306"/>
              </a:xfrm>
              <a:prstGeom prst="roundRect">
                <a:avLst>
                  <a:gd name="adj" fmla="val 20141"/>
                </a:avLst>
              </a:prstGeom>
              <a:noFill/>
              <a:ln w="38100">
                <a:solidFill>
                  <a:srgbClr val="F6BD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13">
                <a:extLst>
                  <a:ext uri="{FF2B5EF4-FFF2-40B4-BE49-F238E27FC236}">
                    <a16:creationId xmlns:a16="http://schemas.microsoft.com/office/drawing/2014/main" xmlns="" id="{E552B390-C8BA-42AC-852B-0E404C7E0472}"/>
                  </a:ext>
                </a:extLst>
              </p:cNvPr>
              <p:cNvSpPr txBox="1"/>
              <p:nvPr/>
            </p:nvSpPr>
            <p:spPr>
              <a:xfrm>
                <a:off x="2659531" y="2260730"/>
                <a:ext cx="184731" cy="440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3000"/>
                  </a:lnSpc>
                  <a:defRPr sz="1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 常规" panose="020B0300000000000000" pitchFamily="34" charset="-122"/>
                    <a:ea typeface="苹方 常规" panose="020B0300000000000000" pitchFamily="34" charset="-122"/>
                  </a:defRPr>
                </a:lvl1pPr>
              </a:lstStyle>
              <a:p>
                <a:pPr algn="ctr"/>
                <a:endPara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" name="直接连接符 4">
              <a:extLst>
                <a:ext uri="{FF2B5EF4-FFF2-40B4-BE49-F238E27FC236}">
                  <a16:creationId xmlns:a16="http://schemas.microsoft.com/office/drawing/2014/main" xmlns="" id="{3C960BF1-33EF-4809-9AED-288D9C53DD5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1198412" y="3006564"/>
              <a:ext cx="993588" cy="7766"/>
            </a:xfrm>
            <a:prstGeom prst="line">
              <a:avLst/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BDEECF9-DC46-4E33-9FD2-10D0D7C89132}"/>
              </a:ext>
            </a:extLst>
          </p:cNvPr>
          <p:cNvSpPr txBox="1"/>
          <p:nvPr/>
        </p:nvSpPr>
        <p:spPr>
          <a:xfrm>
            <a:off x="1888345" y="1747496"/>
            <a:ext cx="9376514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nòi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3200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14">
            <a:extLst>
              <a:ext uri="{FF2B5EF4-FFF2-40B4-BE49-F238E27FC236}">
                <a16:creationId xmlns:a16="http://schemas.microsoft.com/office/drawing/2014/main" xmlns="" id="{6690C836-5F0D-42E1-92B4-B3260F257A82}"/>
              </a:ext>
            </a:extLst>
          </p:cNvPr>
          <p:cNvSpPr/>
          <p:nvPr/>
        </p:nvSpPr>
        <p:spPr>
          <a:xfrm>
            <a:off x="8674397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xmlns="" id="{A84F766D-D828-4C3F-96CB-79CEB4A5DDD2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3466116" y="103706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16">
            <a:extLst>
              <a:ext uri="{FF2B5EF4-FFF2-40B4-BE49-F238E27FC236}">
                <a16:creationId xmlns:a16="http://schemas.microsoft.com/office/drawing/2014/main" xmlns="" id="{CDD3D0BD-8141-4A93-BAE8-37F7004E6FC0}"/>
              </a:ext>
            </a:extLst>
          </p:cNvPr>
          <p:cNvSpPr/>
          <p:nvPr/>
        </p:nvSpPr>
        <p:spPr>
          <a:xfrm>
            <a:off x="3358116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xmlns="" id="{EB0D04F2-23ED-423A-AD7C-78F07123A36A}"/>
              </a:ext>
            </a:extLst>
          </p:cNvPr>
          <p:cNvSpPr txBox="1"/>
          <p:nvPr/>
        </p:nvSpPr>
        <p:spPr>
          <a:xfrm>
            <a:off x="2117381" y="579736"/>
            <a:ext cx="790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Sinh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sản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vô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tính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ở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thực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vật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và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động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vật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:a16="http://schemas.microsoft.com/office/drawing/2014/main" xmlns="" id="{9144A439-9A1D-4F24-A7E3-B295289F4632}"/>
              </a:ext>
            </a:extLst>
          </p:cNvPr>
          <p:cNvSpPr/>
          <p:nvPr/>
        </p:nvSpPr>
        <p:spPr>
          <a:xfrm>
            <a:off x="5181599" y="16328"/>
            <a:ext cx="1828800" cy="593627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22">
            <a:extLst>
              <a:ext uri="{FF2B5EF4-FFF2-40B4-BE49-F238E27FC236}">
                <a16:creationId xmlns:a16="http://schemas.microsoft.com/office/drawing/2014/main" xmlns="" id="{15E38C59-A1D6-49E7-A032-57C5A375E8EF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23">
            <a:extLst>
              <a:ext uri="{FF2B5EF4-FFF2-40B4-BE49-F238E27FC236}">
                <a16:creationId xmlns:a16="http://schemas.microsoft.com/office/drawing/2014/main" xmlns="" id="{36F43701-2652-4E1B-8668-4DA92B26F7AE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24">
            <a:extLst>
              <a:ext uri="{FF2B5EF4-FFF2-40B4-BE49-F238E27FC236}">
                <a16:creationId xmlns:a16="http://schemas.microsoft.com/office/drawing/2014/main" xmlns="" id="{C7E067DC-AB08-40CE-9CE5-1AE2FDB41523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EDB7A60-25FD-4448-BEF0-2AF621A96ADC}"/>
              </a:ext>
            </a:extLst>
          </p:cNvPr>
          <p:cNvSpPr txBox="1"/>
          <p:nvPr/>
        </p:nvSpPr>
        <p:spPr>
          <a:xfrm>
            <a:off x="3194714" y="4709823"/>
            <a:ext cx="9225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cây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gừng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sản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vô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tính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bằng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cơ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quan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dưỡng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sản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dưỡng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vi-VN" sz="28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" name="组合 5">
            <a:extLst>
              <a:ext uri="{FF2B5EF4-FFF2-40B4-BE49-F238E27FC236}">
                <a16:creationId xmlns:a16="http://schemas.microsoft.com/office/drawing/2014/main" xmlns="" id="{1E7D9B37-B98E-4C92-A030-57A459D9E680}"/>
              </a:ext>
            </a:extLst>
          </p:cNvPr>
          <p:cNvGrpSpPr/>
          <p:nvPr/>
        </p:nvGrpSpPr>
        <p:grpSpPr>
          <a:xfrm>
            <a:off x="2846049" y="4644509"/>
            <a:ext cx="10854519" cy="985306"/>
            <a:chOff x="5569931" y="2521677"/>
            <a:chExt cx="6622069" cy="985306"/>
          </a:xfrm>
        </p:grpSpPr>
        <p:grpSp>
          <p:nvGrpSpPr>
            <p:cNvPr id="18" name="组合 11">
              <a:extLst>
                <a:ext uri="{FF2B5EF4-FFF2-40B4-BE49-F238E27FC236}">
                  <a16:creationId xmlns:a16="http://schemas.microsoft.com/office/drawing/2014/main" xmlns="" id="{CDF0A6D2-438C-4B5B-8ED7-A7A89A5DE658}"/>
                </a:ext>
              </a:extLst>
            </p:cNvPr>
            <p:cNvGrpSpPr/>
            <p:nvPr/>
          </p:nvGrpSpPr>
          <p:grpSpPr>
            <a:xfrm>
              <a:off x="5569931" y="2521677"/>
              <a:ext cx="5628481" cy="985306"/>
              <a:chOff x="867999" y="2195416"/>
              <a:chExt cx="5628481" cy="985306"/>
            </a:xfrm>
          </p:grpSpPr>
          <p:sp>
            <p:nvSpPr>
              <p:cNvPr id="20" name="矩形: 圆角 12">
                <a:extLst>
                  <a:ext uri="{FF2B5EF4-FFF2-40B4-BE49-F238E27FC236}">
                    <a16:creationId xmlns:a16="http://schemas.microsoft.com/office/drawing/2014/main" xmlns="" id="{386F562B-4F3F-4071-94A0-3294ABDBC094}"/>
                  </a:ext>
                </a:extLst>
              </p:cNvPr>
              <p:cNvSpPr/>
              <p:nvPr/>
            </p:nvSpPr>
            <p:spPr>
              <a:xfrm>
                <a:off x="867999" y="2195416"/>
                <a:ext cx="5628481" cy="985306"/>
              </a:xfrm>
              <a:prstGeom prst="roundRect">
                <a:avLst>
                  <a:gd name="adj" fmla="val 20141"/>
                </a:avLst>
              </a:prstGeom>
              <a:noFill/>
              <a:ln w="38100">
                <a:solidFill>
                  <a:srgbClr val="F6BD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 i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13">
                <a:extLst>
                  <a:ext uri="{FF2B5EF4-FFF2-40B4-BE49-F238E27FC236}">
                    <a16:creationId xmlns:a16="http://schemas.microsoft.com/office/drawing/2014/main" xmlns="" id="{EB9DE32C-5EE8-4550-B6B9-DC9799F2AFA1}"/>
                  </a:ext>
                </a:extLst>
              </p:cNvPr>
              <p:cNvSpPr txBox="1"/>
              <p:nvPr/>
            </p:nvSpPr>
            <p:spPr>
              <a:xfrm>
                <a:off x="2695547" y="2260730"/>
                <a:ext cx="11270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3000"/>
                  </a:lnSpc>
                  <a:defRPr sz="1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 常规" panose="020B0300000000000000" pitchFamily="34" charset="-122"/>
                    <a:ea typeface="苹方 常规" panose="020B0300000000000000" pitchFamily="34" charset="-122"/>
                  </a:defRPr>
                </a:lvl1pPr>
              </a:lstStyle>
              <a:p>
                <a:pPr algn="ctr"/>
                <a:endParaRPr lang="en-US" sz="3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直接连接符 4">
              <a:extLst>
                <a:ext uri="{FF2B5EF4-FFF2-40B4-BE49-F238E27FC236}">
                  <a16:creationId xmlns:a16="http://schemas.microsoft.com/office/drawing/2014/main" xmlns="" id="{E5956027-DF11-4512-B409-E902A60C8B20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11198412" y="3006564"/>
              <a:ext cx="993588" cy="7766"/>
            </a:xfrm>
            <a:prstGeom prst="line">
              <a:avLst/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2" name="Picture 4" descr="Sinh Khương (Gừng Tươi) Duocphambachthong.vn">
            <a:extLst>
              <a:ext uri="{FF2B5EF4-FFF2-40B4-BE49-F238E27FC236}">
                <a16:creationId xmlns:a16="http://schemas.microsoft.com/office/drawing/2014/main" xmlns="" id="{D99AB24F-80A6-42C9-BC82-CE0D50E4E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40" y="1102956"/>
            <a:ext cx="3459210" cy="32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35219021-465F-40F0-9C2C-88FFBA38A9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84651" y="2606573"/>
            <a:ext cx="1727200" cy="2245236"/>
            <a:chOff x="3147" y="1240"/>
            <a:chExt cx="1397" cy="1816"/>
          </a:xfrm>
          <a:solidFill>
            <a:schemeClr val="accent1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196B17E4-342B-43A9-8AE5-B759A140E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" y="1240"/>
              <a:ext cx="1183" cy="1816"/>
            </a:xfrm>
            <a:custGeom>
              <a:avLst/>
              <a:gdLst>
                <a:gd name="T0" fmla="*/ 390 w 441"/>
                <a:gd name="T1" fmla="*/ 93 h 678"/>
                <a:gd name="T2" fmla="*/ 78 w 441"/>
                <a:gd name="T3" fmla="*/ 141 h 678"/>
                <a:gd name="T4" fmla="*/ 141 w 441"/>
                <a:gd name="T5" fmla="*/ 259 h 678"/>
                <a:gd name="T6" fmla="*/ 103 w 441"/>
                <a:gd name="T7" fmla="*/ 322 h 678"/>
                <a:gd name="T8" fmla="*/ 38 w 441"/>
                <a:gd name="T9" fmla="*/ 234 h 678"/>
                <a:gd name="T10" fmla="*/ 28 w 441"/>
                <a:gd name="T11" fmla="*/ 284 h 678"/>
                <a:gd name="T12" fmla="*/ 132 w 441"/>
                <a:gd name="T13" fmla="*/ 427 h 678"/>
                <a:gd name="T14" fmla="*/ 36 w 441"/>
                <a:gd name="T15" fmla="*/ 665 h 678"/>
                <a:gd name="T16" fmla="*/ 140 w 441"/>
                <a:gd name="T17" fmla="*/ 437 h 678"/>
                <a:gd name="T18" fmla="*/ 44 w 441"/>
                <a:gd name="T19" fmla="*/ 513 h 678"/>
                <a:gd name="T20" fmla="*/ 42 w 441"/>
                <a:gd name="T21" fmla="*/ 586 h 678"/>
                <a:gd name="T22" fmla="*/ 126 w 441"/>
                <a:gd name="T23" fmla="*/ 607 h 678"/>
                <a:gd name="T24" fmla="*/ 242 w 441"/>
                <a:gd name="T25" fmla="*/ 596 h 678"/>
                <a:gd name="T26" fmla="*/ 272 w 441"/>
                <a:gd name="T27" fmla="*/ 664 h 678"/>
                <a:gd name="T28" fmla="*/ 257 w 441"/>
                <a:gd name="T29" fmla="*/ 664 h 678"/>
                <a:gd name="T30" fmla="*/ 234 w 441"/>
                <a:gd name="T31" fmla="*/ 664 h 678"/>
                <a:gd name="T32" fmla="*/ 210 w 441"/>
                <a:gd name="T33" fmla="*/ 606 h 678"/>
                <a:gd name="T34" fmla="*/ 192 w 441"/>
                <a:gd name="T35" fmla="*/ 611 h 678"/>
                <a:gd name="T36" fmla="*/ 46 w 441"/>
                <a:gd name="T37" fmla="*/ 669 h 678"/>
                <a:gd name="T38" fmla="*/ 222 w 441"/>
                <a:gd name="T39" fmla="*/ 676 h 678"/>
                <a:gd name="T40" fmla="*/ 427 w 441"/>
                <a:gd name="T41" fmla="*/ 446 h 678"/>
                <a:gd name="T42" fmla="*/ 306 w 441"/>
                <a:gd name="T43" fmla="*/ 269 h 678"/>
                <a:gd name="T44" fmla="*/ 438 w 441"/>
                <a:gd name="T45" fmla="*/ 163 h 678"/>
                <a:gd name="T46" fmla="*/ 73 w 441"/>
                <a:gd name="T47" fmla="*/ 146 h 678"/>
                <a:gd name="T48" fmla="*/ 18 w 441"/>
                <a:gd name="T49" fmla="*/ 273 h 678"/>
                <a:gd name="T50" fmla="*/ 18 w 441"/>
                <a:gd name="T51" fmla="*/ 273 h 678"/>
                <a:gd name="T52" fmla="*/ 81 w 441"/>
                <a:gd name="T53" fmla="*/ 591 h 678"/>
                <a:gd name="T54" fmla="*/ 117 w 441"/>
                <a:gd name="T55" fmla="*/ 601 h 678"/>
                <a:gd name="T56" fmla="*/ 198 w 441"/>
                <a:gd name="T57" fmla="*/ 500 h 678"/>
                <a:gd name="T58" fmla="*/ 218 w 441"/>
                <a:gd name="T59" fmla="*/ 441 h 678"/>
                <a:gd name="T60" fmla="*/ 221 w 441"/>
                <a:gd name="T61" fmla="*/ 442 h 678"/>
                <a:gd name="T62" fmla="*/ 276 w 441"/>
                <a:gd name="T63" fmla="*/ 510 h 678"/>
                <a:gd name="T64" fmla="*/ 228 w 441"/>
                <a:gd name="T65" fmla="*/ 514 h 678"/>
                <a:gd name="T66" fmla="*/ 147 w 441"/>
                <a:gd name="T67" fmla="*/ 519 h 678"/>
                <a:gd name="T68" fmla="*/ 349 w 441"/>
                <a:gd name="T69" fmla="*/ 596 h 678"/>
                <a:gd name="T70" fmla="*/ 271 w 441"/>
                <a:gd name="T71" fmla="*/ 600 h 678"/>
                <a:gd name="T72" fmla="*/ 357 w 441"/>
                <a:gd name="T73" fmla="*/ 597 h 678"/>
                <a:gd name="T74" fmla="*/ 388 w 441"/>
                <a:gd name="T75" fmla="*/ 597 h 678"/>
                <a:gd name="T76" fmla="*/ 404 w 441"/>
                <a:gd name="T77" fmla="*/ 587 h 678"/>
                <a:gd name="T78" fmla="*/ 410 w 441"/>
                <a:gd name="T79" fmla="*/ 664 h 678"/>
                <a:gd name="T80" fmla="*/ 357 w 441"/>
                <a:gd name="T81" fmla="*/ 527 h 678"/>
                <a:gd name="T82" fmla="*/ 391 w 441"/>
                <a:gd name="T83" fmla="*/ 527 h 678"/>
                <a:gd name="T84" fmla="*/ 416 w 441"/>
                <a:gd name="T85" fmla="*/ 451 h 678"/>
                <a:gd name="T86" fmla="*/ 311 w 441"/>
                <a:gd name="T87" fmla="*/ 446 h 678"/>
                <a:gd name="T88" fmla="*/ 144 w 441"/>
                <a:gd name="T89" fmla="*/ 428 h 678"/>
                <a:gd name="T90" fmla="*/ 336 w 441"/>
                <a:gd name="T91" fmla="*/ 353 h 678"/>
                <a:gd name="T92" fmla="*/ 186 w 441"/>
                <a:gd name="T93" fmla="*/ 21 h 678"/>
                <a:gd name="T94" fmla="*/ 211 w 441"/>
                <a:gd name="T95" fmla="*/ 16 h 678"/>
                <a:gd name="T96" fmla="*/ 218 w 441"/>
                <a:gd name="T97" fmla="*/ 22 h 678"/>
                <a:gd name="T98" fmla="*/ 276 w 441"/>
                <a:gd name="T99" fmla="*/ 25 h 678"/>
                <a:gd name="T100" fmla="*/ 428 w 441"/>
                <a:gd name="T101" fmla="*/ 161 h 678"/>
                <a:gd name="T102" fmla="*/ 423 w 441"/>
                <a:gd name="T103" fmla="*/ 14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" h="678">
                  <a:moveTo>
                    <a:pt x="431" y="139"/>
                  </a:moveTo>
                  <a:cubicBezTo>
                    <a:pt x="425" y="134"/>
                    <a:pt x="413" y="129"/>
                    <a:pt x="407" y="135"/>
                  </a:cubicBezTo>
                  <a:cubicBezTo>
                    <a:pt x="406" y="135"/>
                    <a:pt x="406" y="135"/>
                    <a:pt x="406" y="136"/>
                  </a:cubicBezTo>
                  <a:cubicBezTo>
                    <a:pt x="403" y="121"/>
                    <a:pt x="397" y="106"/>
                    <a:pt x="390" y="93"/>
                  </a:cubicBezTo>
                  <a:cubicBezTo>
                    <a:pt x="355" y="34"/>
                    <a:pt x="285" y="0"/>
                    <a:pt x="218" y="11"/>
                  </a:cubicBezTo>
                  <a:cubicBezTo>
                    <a:pt x="218" y="10"/>
                    <a:pt x="217" y="9"/>
                    <a:pt x="215" y="9"/>
                  </a:cubicBezTo>
                  <a:cubicBezTo>
                    <a:pt x="154" y="7"/>
                    <a:pt x="98" y="50"/>
                    <a:pt x="82" y="108"/>
                  </a:cubicBezTo>
                  <a:cubicBezTo>
                    <a:pt x="79" y="119"/>
                    <a:pt x="78" y="130"/>
                    <a:pt x="78" y="141"/>
                  </a:cubicBezTo>
                  <a:cubicBezTo>
                    <a:pt x="75" y="141"/>
                    <a:pt x="71" y="142"/>
                    <a:pt x="69" y="145"/>
                  </a:cubicBezTo>
                  <a:cubicBezTo>
                    <a:pt x="56" y="150"/>
                    <a:pt x="39" y="162"/>
                    <a:pt x="50" y="177"/>
                  </a:cubicBezTo>
                  <a:cubicBezTo>
                    <a:pt x="57" y="188"/>
                    <a:pt x="73" y="187"/>
                    <a:pt x="84" y="181"/>
                  </a:cubicBezTo>
                  <a:cubicBezTo>
                    <a:pt x="93" y="212"/>
                    <a:pt x="114" y="241"/>
                    <a:pt x="141" y="259"/>
                  </a:cubicBezTo>
                  <a:cubicBezTo>
                    <a:pt x="155" y="269"/>
                    <a:pt x="172" y="275"/>
                    <a:pt x="189" y="279"/>
                  </a:cubicBezTo>
                  <a:cubicBezTo>
                    <a:pt x="183" y="291"/>
                    <a:pt x="178" y="303"/>
                    <a:pt x="173" y="316"/>
                  </a:cubicBezTo>
                  <a:cubicBezTo>
                    <a:pt x="173" y="316"/>
                    <a:pt x="173" y="316"/>
                    <a:pt x="173" y="316"/>
                  </a:cubicBezTo>
                  <a:cubicBezTo>
                    <a:pt x="151" y="325"/>
                    <a:pt x="126" y="324"/>
                    <a:pt x="103" y="322"/>
                  </a:cubicBezTo>
                  <a:cubicBezTo>
                    <a:pt x="74" y="320"/>
                    <a:pt x="46" y="311"/>
                    <a:pt x="36" y="282"/>
                  </a:cubicBezTo>
                  <a:cubicBezTo>
                    <a:pt x="35" y="282"/>
                    <a:pt x="35" y="282"/>
                    <a:pt x="35" y="282"/>
                  </a:cubicBezTo>
                  <a:cubicBezTo>
                    <a:pt x="42" y="280"/>
                    <a:pt x="47" y="275"/>
                    <a:pt x="51" y="270"/>
                  </a:cubicBezTo>
                  <a:cubicBezTo>
                    <a:pt x="58" y="256"/>
                    <a:pt x="51" y="241"/>
                    <a:pt x="38" y="234"/>
                  </a:cubicBezTo>
                  <a:cubicBezTo>
                    <a:pt x="25" y="228"/>
                    <a:pt x="10" y="232"/>
                    <a:pt x="4" y="246"/>
                  </a:cubicBezTo>
                  <a:cubicBezTo>
                    <a:pt x="0" y="257"/>
                    <a:pt x="3" y="272"/>
                    <a:pt x="14" y="279"/>
                  </a:cubicBezTo>
                  <a:cubicBezTo>
                    <a:pt x="14" y="279"/>
                    <a:pt x="15" y="280"/>
                    <a:pt x="15" y="280"/>
                  </a:cubicBezTo>
                  <a:cubicBezTo>
                    <a:pt x="19" y="283"/>
                    <a:pt x="23" y="284"/>
                    <a:pt x="28" y="284"/>
                  </a:cubicBezTo>
                  <a:cubicBezTo>
                    <a:pt x="32" y="311"/>
                    <a:pt x="56" y="326"/>
                    <a:pt x="81" y="331"/>
                  </a:cubicBezTo>
                  <a:cubicBezTo>
                    <a:pt x="108" y="337"/>
                    <a:pt x="144" y="339"/>
                    <a:pt x="169" y="326"/>
                  </a:cubicBezTo>
                  <a:cubicBezTo>
                    <a:pt x="166" y="334"/>
                    <a:pt x="163" y="343"/>
                    <a:pt x="160" y="352"/>
                  </a:cubicBezTo>
                  <a:cubicBezTo>
                    <a:pt x="151" y="377"/>
                    <a:pt x="141" y="402"/>
                    <a:pt x="132" y="427"/>
                  </a:cubicBezTo>
                  <a:cubicBezTo>
                    <a:pt x="100" y="426"/>
                    <a:pt x="67" y="424"/>
                    <a:pt x="34" y="423"/>
                  </a:cubicBezTo>
                  <a:cubicBezTo>
                    <a:pt x="32" y="422"/>
                    <a:pt x="30" y="425"/>
                    <a:pt x="30" y="427"/>
                  </a:cubicBezTo>
                  <a:cubicBezTo>
                    <a:pt x="29" y="506"/>
                    <a:pt x="28" y="586"/>
                    <a:pt x="31" y="665"/>
                  </a:cubicBezTo>
                  <a:cubicBezTo>
                    <a:pt x="31" y="668"/>
                    <a:pt x="36" y="668"/>
                    <a:pt x="36" y="665"/>
                  </a:cubicBezTo>
                  <a:cubicBezTo>
                    <a:pt x="39" y="587"/>
                    <a:pt x="38" y="510"/>
                    <a:pt x="39" y="432"/>
                  </a:cubicBezTo>
                  <a:cubicBezTo>
                    <a:pt x="69" y="434"/>
                    <a:pt x="99" y="435"/>
                    <a:pt x="130" y="437"/>
                  </a:cubicBezTo>
                  <a:cubicBezTo>
                    <a:pt x="129" y="442"/>
                    <a:pt x="137" y="446"/>
                    <a:pt x="139" y="440"/>
                  </a:cubicBezTo>
                  <a:cubicBezTo>
                    <a:pt x="139" y="439"/>
                    <a:pt x="140" y="438"/>
                    <a:pt x="140" y="437"/>
                  </a:cubicBezTo>
                  <a:cubicBezTo>
                    <a:pt x="158" y="438"/>
                    <a:pt x="175" y="439"/>
                    <a:pt x="193" y="440"/>
                  </a:cubicBezTo>
                  <a:cubicBezTo>
                    <a:pt x="169" y="457"/>
                    <a:pt x="150" y="482"/>
                    <a:pt x="137" y="510"/>
                  </a:cubicBezTo>
                  <a:cubicBezTo>
                    <a:pt x="106" y="509"/>
                    <a:pt x="75" y="509"/>
                    <a:pt x="44" y="510"/>
                  </a:cubicBezTo>
                  <a:cubicBezTo>
                    <a:pt x="42" y="510"/>
                    <a:pt x="42" y="513"/>
                    <a:pt x="44" y="513"/>
                  </a:cubicBezTo>
                  <a:cubicBezTo>
                    <a:pt x="74" y="516"/>
                    <a:pt x="103" y="518"/>
                    <a:pt x="133" y="519"/>
                  </a:cubicBezTo>
                  <a:cubicBezTo>
                    <a:pt x="124" y="541"/>
                    <a:pt x="118" y="565"/>
                    <a:pt x="117" y="588"/>
                  </a:cubicBezTo>
                  <a:cubicBezTo>
                    <a:pt x="103" y="577"/>
                    <a:pt x="79" y="571"/>
                    <a:pt x="72" y="588"/>
                  </a:cubicBezTo>
                  <a:cubicBezTo>
                    <a:pt x="62" y="586"/>
                    <a:pt x="51" y="587"/>
                    <a:pt x="42" y="586"/>
                  </a:cubicBezTo>
                  <a:cubicBezTo>
                    <a:pt x="40" y="586"/>
                    <a:pt x="39" y="590"/>
                    <a:pt x="41" y="590"/>
                  </a:cubicBezTo>
                  <a:cubicBezTo>
                    <a:pt x="50" y="592"/>
                    <a:pt x="61" y="595"/>
                    <a:pt x="71" y="595"/>
                  </a:cubicBezTo>
                  <a:cubicBezTo>
                    <a:pt x="73" y="612"/>
                    <a:pt x="114" y="618"/>
                    <a:pt x="126" y="614"/>
                  </a:cubicBezTo>
                  <a:cubicBezTo>
                    <a:pt x="129" y="613"/>
                    <a:pt x="129" y="608"/>
                    <a:pt x="126" y="607"/>
                  </a:cubicBezTo>
                  <a:cubicBezTo>
                    <a:pt x="124" y="606"/>
                    <a:pt x="123" y="606"/>
                    <a:pt x="121" y="606"/>
                  </a:cubicBezTo>
                  <a:cubicBezTo>
                    <a:pt x="124" y="606"/>
                    <a:pt x="128" y="604"/>
                    <a:pt x="128" y="601"/>
                  </a:cubicBezTo>
                  <a:cubicBezTo>
                    <a:pt x="128" y="598"/>
                    <a:pt x="128" y="596"/>
                    <a:pt x="128" y="594"/>
                  </a:cubicBezTo>
                  <a:cubicBezTo>
                    <a:pt x="166" y="595"/>
                    <a:pt x="204" y="595"/>
                    <a:pt x="242" y="596"/>
                  </a:cubicBezTo>
                  <a:cubicBezTo>
                    <a:pt x="251" y="597"/>
                    <a:pt x="260" y="597"/>
                    <a:pt x="269" y="598"/>
                  </a:cubicBezTo>
                  <a:cubicBezTo>
                    <a:pt x="267" y="598"/>
                    <a:pt x="265" y="599"/>
                    <a:pt x="266" y="601"/>
                  </a:cubicBezTo>
                  <a:cubicBezTo>
                    <a:pt x="269" y="622"/>
                    <a:pt x="271" y="641"/>
                    <a:pt x="272" y="662"/>
                  </a:cubicBezTo>
                  <a:cubicBezTo>
                    <a:pt x="272" y="663"/>
                    <a:pt x="272" y="663"/>
                    <a:pt x="272" y="664"/>
                  </a:cubicBezTo>
                  <a:cubicBezTo>
                    <a:pt x="269" y="664"/>
                    <a:pt x="265" y="664"/>
                    <a:pt x="262" y="664"/>
                  </a:cubicBezTo>
                  <a:cubicBezTo>
                    <a:pt x="261" y="644"/>
                    <a:pt x="259" y="624"/>
                    <a:pt x="255" y="605"/>
                  </a:cubicBezTo>
                  <a:cubicBezTo>
                    <a:pt x="254" y="603"/>
                    <a:pt x="250" y="603"/>
                    <a:pt x="250" y="606"/>
                  </a:cubicBezTo>
                  <a:cubicBezTo>
                    <a:pt x="251" y="625"/>
                    <a:pt x="254" y="645"/>
                    <a:pt x="257" y="664"/>
                  </a:cubicBezTo>
                  <a:cubicBezTo>
                    <a:pt x="251" y="664"/>
                    <a:pt x="245" y="664"/>
                    <a:pt x="239" y="664"/>
                  </a:cubicBezTo>
                  <a:cubicBezTo>
                    <a:pt x="237" y="644"/>
                    <a:pt x="237" y="624"/>
                    <a:pt x="233" y="605"/>
                  </a:cubicBezTo>
                  <a:cubicBezTo>
                    <a:pt x="232" y="603"/>
                    <a:pt x="229" y="604"/>
                    <a:pt x="229" y="606"/>
                  </a:cubicBezTo>
                  <a:cubicBezTo>
                    <a:pt x="228" y="625"/>
                    <a:pt x="231" y="645"/>
                    <a:pt x="234" y="664"/>
                  </a:cubicBezTo>
                  <a:cubicBezTo>
                    <a:pt x="230" y="664"/>
                    <a:pt x="226" y="664"/>
                    <a:pt x="222" y="664"/>
                  </a:cubicBezTo>
                  <a:cubicBezTo>
                    <a:pt x="220" y="664"/>
                    <a:pt x="219" y="664"/>
                    <a:pt x="217" y="664"/>
                  </a:cubicBezTo>
                  <a:cubicBezTo>
                    <a:pt x="215" y="644"/>
                    <a:pt x="215" y="625"/>
                    <a:pt x="215" y="606"/>
                  </a:cubicBezTo>
                  <a:cubicBezTo>
                    <a:pt x="215" y="603"/>
                    <a:pt x="210" y="603"/>
                    <a:pt x="210" y="606"/>
                  </a:cubicBezTo>
                  <a:cubicBezTo>
                    <a:pt x="208" y="625"/>
                    <a:pt x="209" y="645"/>
                    <a:pt x="212" y="664"/>
                  </a:cubicBezTo>
                  <a:cubicBezTo>
                    <a:pt x="209" y="664"/>
                    <a:pt x="206" y="664"/>
                    <a:pt x="202" y="664"/>
                  </a:cubicBezTo>
                  <a:cubicBezTo>
                    <a:pt x="201" y="646"/>
                    <a:pt x="199" y="628"/>
                    <a:pt x="195" y="611"/>
                  </a:cubicBezTo>
                  <a:cubicBezTo>
                    <a:pt x="195" y="609"/>
                    <a:pt x="192" y="609"/>
                    <a:pt x="192" y="611"/>
                  </a:cubicBezTo>
                  <a:cubicBezTo>
                    <a:pt x="193" y="629"/>
                    <a:pt x="196" y="646"/>
                    <a:pt x="198" y="664"/>
                  </a:cubicBezTo>
                  <a:cubicBezTo>
                    <a:pt x="174" y="664"/>
                    <a:pt x="150" y="664"/>
                    <a:pt x="126" y="664"/>
                  </a:cubicBezTo>
                  <a:cubicBezTo>
                    <a:pt x="112" y="664"/>
                    <a:pt x="97" y="664"/>
                    <a:pt x="83" y="664"/>
                  </a:cubicBezTo>
                  <a:cubicBezTo>
                    <a:pt x="70" y="664"/>
                    <a:pt x="57" y="662"/>
                    <a:pt x="46" y="669"/>
                  </a:cubicBezTo>
                  <a:cubicBezTo>
                    <a:pt x="45" y="670"/>
                    <a:pt x="45" y="671"/>
                    <a:pt x="46" y="672"/>
                  </a:cubicBezTo>
                  <a:cubicBezTo>
                    <a:pt x="57" y="678"/>
                    <a:pt x="67" y="676"/>
                    <a:pt x="79" y="676"/>
                  </a:cubicBezTo>
                  <a:cubicBezTo>
                    <a:pt x="95" y="677"/>
                    <a:pt x="111" y="676"/>
                    <a:pt x="126" y="676"/>
                  </a:cubicBezTo>
                  <a:cubicBezTo>
                    <a:pt x="158" y="676"/>
                    <a:pt x="190" y="676"/>
                    <a:pt x="222" y="676"/>
                  </a:cubicBezTo>
                  <a:cubicBezTo>
                    <a:pt x="285" y="676"/>
                    <a:pt x="349" y="677"/>
                    <a:pt x="412" y="676"/>
                  </a:cubicBezTo>
                  <a:cubicBezTo>
                    <a:pt x="416" y="675"/>
                    <a:pt x="418" y="672"/>
                    <a:pt x="418" y="669"/>
                  </a:cubicBezTo>
                  <a:cubicBezTo>
                    <a:pt x="420" y="668"/>
                    <a:pt x="421" y="667"/>
                    <a:pt x="421" y="664"/>
                  </a:cubicBezTo>
                  <a:cubicBezTo>
                    <a:pt x="417" y="591"/>
                    <a:pt x="419" y="518"/>
                    <a:pt x="427" y="446"/>
                  </a:cubicBezTo>
                  <a:cubicBezTo>
                    <a:pt x="427" y="443"/>
                    <a:pt x="424" y="441"/>
                    <a:pt x="421" y="441"/>
                  </a:cubicBezTo>
                  <a:cubicBezTo>
                    <a:pt x="412" y="440"/>
                    <a:pt x="402" y="440"/>
                    <a:pt x="392" y="439"/>
                  </a:cubicBezTo>
                  <a:cubicBezTo>
                    <a:pt x="381" y="410"/>
                    <a:pt x="364" y="382"/>
                    <a:pt x="350" y="354"/>
                  </a:cubicBezTo>
                  <a:cubicBezTo>
                    <a:pt x="336" y="325"/>
                    <a:pt x="321" y="297"/>
                    <a:pt x="306" y="269"/>
                  </a:cubicBezTo>
                  <a:cubicBezTo>
                    <a:pt x="319" y="264"/>
                    <a:pt x="332" y="258"/>
                    <a:pt x="344" y="252"/>
                  </a:cubicBezTo>
                  <a:cubicBezTo>
                    <a:pt x="370" y="239"/>
                    <a:pt x="394" y="219"/>
                    <a:pt x="404" y="191"/>
                  </a:cubicBezTo>
                  <a:cubicBezTo>
                    <a:pt x="405" y="186"/>
                    <a:pt x="406" y="181"/>
                    <a:pt x="407" y="176"/>
                  </a:cubicBezTo>
                  <a:cubicBezTo>
                    <a:pt x="419" y="181"/>
                    <a:pt x="434" y="176"/>
                    <a:pt x="438" y="163"/>
                  </a:cubicBezTo>
                  <a:cubicBezTo>
                    <a:pt x="441" y="154"/>
                    <a:pt x="437" y="145"/>
                    <a:pt x="431" y="139"/>
                  </a:cubicBezTo>
                  <a:close/>
                  <a:moveTo>
                    <a:pt x="59" y="173"/>
                  </a:moveTo>
                  <a:cubicBezTo>
                    <a:pt x="49" y="164"/>
                    <a:pt x="65" y="151"/>
                    <a:pt x="72" y="148"/>
                  </a:cubicBezTo>
                  <a:cubicBezTo>
                    <a:pt x="73" y="147"/>
                    <a:pt x="73" y="147"/>
                    <a:pt x="73" y="146"/>
                  </a:cubicBezTo>
                  <a:cubicBezTo>
                    <a:pt x="75" y="145"/>
                    <a:pt x="76" y="145"/>
                    <a:pt x="78" y="145"/>
                  </a:cubicBezTo>
                  <a:cubicBezTo>
                    <a:pt x="78" y="153"/>
                    <a:pt x="79" y="161"/>
                    <a:pt x="81" y="169"/>
                  </a:cubicBezTo>
                  <a:cubicBezTo>
                    <a:pt x="74" y="173"/>
                    <a:pt x="67" y="179"/>
                    <a:pt x="59" y="173"/>
                  </a:cubicBezTo>
                  <a:close/>
                  <a:moveTo>
                    <a:pt x="18" y="273"/>
                  </a:moveTo>
                  <a:cubicBezTo>
                    <a:pt x="18" y="273"/>
                    <a:pt x="18" y="273"/>
                    <a:pt x="18" y="273"/>
                  </a:cubicBezTo>
                  <a:cubicBezTo>
                    <a:pt x="2" y="262"/>
                    <a:pt x="14" y="233"/>
                    <a:pt x="34" y="242"/>
                  </a:cubicBezTo>
                  <a:cubicBezTo>
                    <a:pt x="43" y="247"/>
                    <a:pt x="48" y="256"/>
                    <a:pt x="43" y="265"/>
                  </a:cubicBezTo>
                  <a:cubicBezTo>
                    <a:pt x="37" y="274"/>
                    <a:pt x="27" y="276"/>
                    <a:pt x="18" y="273"/>
                  </a:cubicBezTo>
                  <a:close/>
                  <a:moveTo>
                    <a:pt x="106" y="604"/>
                  </a:moveTo>
                  <a:cubicBezTo>
                    <a:pt x="100" y="603"/>
                    <a:pt x="89" y="602"/>
                    <a:pt x="84" y="598"/>
                  </a:cubicBezTo>
                  <a:cubicBezTo>
                    <a:pt x="82" y="596"/>
                    <a:pt x="81" y="595"/>
                    <a:pt x="81" y="593"/>
                  </a:cubicBezTo>
                  <a:cubicBezTo>
                    <a:pt x="81" y="593"/>
                    <a:pt x="81" y="592"/>
                    <a:pt x="81" y="591"/>
                  </a:cubicBezTo>
                  <a:cubicBezTo>
                    <a:pt x="82" y="589"/>
                    <a:pt x="86" y="587"/>
                    <a:pt x="90" y="586"/>
                  </a:cubicBezTo>
                  <a:cubicBezTo>
                    <a:pt x="94" y="585"/>
                    <a:pt x="98" y="586"/>
                    <a:pt x="102" y="587"/>
                  </a:cubicBezTo>
                  <a:cubicBezTo>
                    <a:pt x="107" y="589"/>
                    <a:pt x="113" y="591"/>
                    <a:pt x="117" y="595"/>
                  </a:cubicBezTo>
                  <a:cubicBezTo>
                    <a:pt x="117" y="597"/>
                    <a:pt x="117" y="599"/>
                    <a:pt x="117" y="601"/>
                  </a:cubicBezTo>
                  <a:cubicBezTo>
                    <a:pt x="117" y="604"/>
                    <a:pt x="119" y="605"/>
                    <a:pt x="121" y="606"/>
                  </a:cubicBezTo>
                  <a:cubicBezTo>
                    <a:pt x="116" y="605"/>
                    <a:pt x="111" y="605"/>
                    <a:pt x="106" y="604"/>
                  </a:cubicBezTo>
                  <a:close/>
                  <a:moveTo>
                    <a:pt x="197" y="445"/>
                  </a:moveTo>
                  <a:cubicBezTo>
                    <a:pt x="195" y="462"/>
                    <a:pt x="194" y="483"/>
                    <a:pt x="198" y="500"/>
                  </a:cubicBezTo>
                  <a:cubicBezTo>
                    <a:pt x="199" y="503"/>
                    <a:pt x="203" y="502"/>
                    <a:pt x="203" y="499"/>
                  </a:cubicBezTo>
                  <a:cubicBezTo>
                    <a:pt x="204" y="480"/>
                    <a:pt x="201" y="460"/>
                    <a:pt x="201" y="441"/>
                  </a:cubicBezTo>
                  <a:cubicBezTo>
                    <a:pt x="201" y="440"/>
                    <a:pt x="201" y="440"/>
                    <a:pt x="201" y="440"/>
                  </a:cubicBezTo>
                  <a:cubicBezTo>
                    <a:pt x="207" y="441"/>
                    <a:pt x="212" y="441"/>
                    <a:pt x="218" y="441"/>
                  </a:cubicBezTo>
                  <a:cubicBezTo>
                    <a:pt x="217" y="442"/>
                    <a:pt x="217" y="442"/>
                    <a:pt x="217" y="443"/>
                  </a:cubicBezTo>
                  <a:cubicBezTo>
                    <a:pt x="220" y="465"/>
                    <a:pt x="219" y="488"/>
                    <a:pt x="222" y="511"/>
                  </a:cubicBezTo>
                  <a:cubicBezTo>
                    <a:pt x="222" y="513"/>
                    <a:pt x="227" y="513"/>
                    <a:pt x="227" y="511"/>
                  </a:cubicBezTo>
                  <a:cubicBezTo>
                    <a:pt x="230" y="489"/>
                    <a:pt x="225" y="464"/>
                    <a:pt x="221" y="442"/>
                  </a:cubicBezTo>
                  <a:cubicBezTo>
                    <a:pt x="221" y="442"/>
                    <a:pt x="221" y="442"/>
                    <a:pt x="221" y="441"/>
                  </a:cubicBezTo>
                  <a:cubicBezTo>
                    <a:pt x="232" y="442"/>
                    <a:pt x="244" y="442"/>
                    <a:pt x="255" y="443"/>
                  </a:cubicBezTo>
                  <a:cubicBezTo>
                    <a:pt x="257" y="466"/>
                    <a:pt x="259" y="492"/>
                    <a:pt x="270" y="512"/>
                  </a:cubicBezTo>
                  <a:cubicBezTo>
                    <a:pt x="271" y="515"/>
                    <a:pt x="276" y="513"/>
                    <a:pt x="276" y="510"/>
                  </a:cubicBezTo>
                  <a:cubicBezTo>
                    <a:pt x="273" y="488"/>
                    <a:pt x="265" y="465"/>
                    <a:pt x="259" y="443"/>
                  </a:cubicBezTo>
                  <a:cubicBezTo>
                    <a:pt x="274" y="444"/>
                    <a:pt x="288" y="445"/>
                    <a:pt x="302" y="445"/>
                  </a:cubicBezTo>
                  <a:cubicBezTo>
                    <a:pt x="320" y="466"/>
                    <a:pt x="335" y="490"/>
                    <a:pt x="343" y="516"/>
                  </a:cubicBezTo>
                  <a:cubicBezTo>
                    <a:pt x="304" y="515"/>
                    <a:pt x="266" y="515"/>
                    <a:pt x="228" y="514"/>
                  </a:cubicBezTo>
                  <a:cubicBezTo>
                    <a:pt x="203" y="513"/>
                    <a:pt x="177" y="512"/>
                    <a:pt x="151" y="511"/>
                  </a:cubicBezTo>
                  <a:cubicBezTo>
                    <a:pt x="162" y="488"/>
                    <a:pt x="178" y="466"/>
                    <a:pt x="197" y="445"/>
                  </a:cubicBezTo>
                  <a:close/>
                  <a:moveTo>
                    <a:pt x="129" y="589"/>
                  </a:moveTo>
                  <a:cubicBezTo>
                    <a:pt x="131" y="564"/>
                    <a:pt x="137" y="541"/>
                    <a:pt x="147" y="519"/>
                  </a:cubicBezTo>
                  <a:cubicBezTo>
                    <a:pt x="174" y="520"/>
                    <a:pt x="201" y="521"/>
                    <a:pt x="228" y="522"/>
                  </a:cubicBezTo>
                  <a:cubicBezTo>
                    <a:pt x="267" y="523"/>
                    <a:pt x="306" y="526"/>
                    <a:pt x="345" y="527"/>
                  </a:cubicBezTo>
                  <a:cubicBezTo>
                    <a:pt x="350" y="550"/>
                    <a:pt x="348" y="572"/>
                    <a:pt x="349" y="596"/>
                  </a:cubicBezTo>
                  <a:cubicBezTo>
                    <a:pt x="349" y="596"/>
                    <a:pt x="349" y="596"/>
                    <a:pt x="349" y="596"/>
                  </a:cubicBezTo>
                  <a:cubicBezTo>
                    <a:pt x="277" y="585"/>
                    <a:pt x="200" y="583"/>
                    <a:pt x="129" y="589"/>
                  </a:cubicBezTo>
                  <a:close/>
                  <a:moveTo>
                    <a:pt x="275" y="664"/>
                  </a:moveTo>
                  <a:cubicBezTo>
                    <a:pt x="275" y="663"/>
                    <a:pt x="276" y="663"/>
                    <a:pt x="276" y="662"/>
                  </a:cubicBezTo>
                  <a:cubicBezTo>
                    <a:pt x="278" y="641"/>
                    <a:pt x="277" y="620"/>
                    <a:pt x="271" y="600"/>
                  </a:cubicBezTo>
                  <a:cubicBezTo>
                    <a:pt x="271" y="598"/>
                    <a:pt x="270" y="598"/>
                    <a:pt x="269" y="598"/>
                  </a:cubicBezTo>
                  <a:cubicBezTo>
                    <a:pt x="298" y="600"/>
                    <a:pt x="327" y="602"/>
                    <a:pt x="356" y="603"/>
                  </a:cubicBezTo>
                  <a:cubicBezTo>
                    <a:pt x="359" y="603"/>
                    <a:pt x="360" y="598"/>
                    <a:pt x="357" y="597"/>
                  </a:cubicBezTo>
                  <a:cubicBezTo>
                    <a:pt x="357" y="597"/>
                    <a:pt x="357" y="597"/>
                    <a:pt x="357" y="597"/>
                  </a:cubicBezTo>
                  <a:cubicBezTo>
                    <a:pt x="357" y="597"/>
                    <a:pt x="357" y="597"/>
                    <a:pt x="357" y="597"/>
                  </a:cubicBezTo>
                  <a:cubicBezTo>
                    <a:pt x="358" y="597"/>
                    <a:pt x="359" y="597"/>
                    <a:pt x="360" y="597"/>
                  </a:cubicBezTo>
                  <a:cubicBezTo>
                    <a:pt x="364" y="594"/>
                    <a:pt x="394" y="578"/>
                    <a:pt x="394" y="591"/>
                  </a:cubicBezTo>
                  <a:cubicBezTo>
                    <a:pt x="394" y="595"/>
                    <a:pt x="392" y="596"/>
                    <a:pt x="388" y="597"/>
                  </a:cubicBezTo>
                  <a:cubicBezTo>
                    <a:pt x="385" y="598"/>
                    <a:pt x="382" y="598"/>
                    <a:pt x="379" y="599"/>
                  </a:cubicBezTo>
                  <a:cubicBezTo>
                    <a:pt x="373" y="600"/>
                    <a:pt x="367" y="600"/>
                    <a:pt x="361" y="601"/>
                  </a:cubicBezTo>
                  <a:cubicBezTo>
                    <a:pt x="356" y="602"/>
                    <a:pt x="357" y="610"/>
                    <a:pt x="362" y="610"/>
                  </a:cubicBezTo>
                  <a:cubicBezTo>
                    <a:pt x="374" y="611"/>
                    <a:pt x="412" y="607"/>
                    <a:pt x="404" y="587"/>
                  </a:cubicBezTo>
                  <a:cubicBezTo>
                    <a:pt x="403" y="586"/>
                    <a:pt x="403" y="586"/>
                    <a:pt x="403" y="585"/>
                  </a:cubicBezTo>
                  <a:cubicBezTo>
                    <a:pt x="404" y="585"/>
                    <a:pt x="404" y="585"/>
                    <a:pt x="405" y="584"/>
                  </a:cubicBezTo>
                  <a:cubicBezTo>
                    <a:pt x="407" y="580"/>
                    <a:pt x="408" y="576"/>
                    <a:pt x="409" y="573"/>
                  </a:cubicBezTo>
                  <a:cubicBezTo>
                    <a:pt x="408" y="603"/>
                    <a:pt x="409" y="633"/>
                    <a:pt x="410" y="664"/>
                  </a:cubicBezTo>
                  <a:cubicBezTo>
                    <a:pt x="365" y="663"/>
                    <a:pt x="320" y="663"/>
                    <a:pt x="275" y="664"/>
                  </a:cubicBezTo>
                  <a:close/>
                  <a:moveTo>
                    <a:pt x="399" y="580"/>
                  </a:moveTo>
                  <a:cubicBezTo>
                    <a:pt x="389" y="572"/>
                    <a:pt x="370" y="581"/>
                    <a:pt x="360" y="589"/>
                  </a:cubicBezTo>
                  <a:cubicBezTo>
                    <a:pt x="364" y="569"/>
                    <a:pt x="362" y="547"/>
                    <a:pt x="357" y="527"/>
                  </a:cubicBezTo>
                  <a:cubicBezTo>
                    <a:pt x="366" y="527"/>
                    <a:pt x="376" y="528"/>
                    <a:pt x="385" y="527"/>
                  </a:cubicBezTo>
                  <a:cubicBezTo>
                    <a:pt x="385" y="528"/>
                    <a:pt x="386" y="528"/>
                    <a:pt x="386" y="529"/>
                  </a:cubicBezTo>
                  <a:cubicBezTo>
                    <a:pt x="401" y="543"/>
                    <a:pt x="404" y="561"/>
                    <a:pt x="399" y="580"/>
                  </a:cubicBezTo>
                  <a:close/>
                  <a:moveTo>
                    <a:pt x="391" y="527"/>
                  </a:moveTo>
                  <a:cubicBezTo>
                    <a:pt x="398" y="527"/>
                    <a:pt x="404" y="527"/>
                    <a:pt x="410" y="527"/>
                  </a:cubicBezTo>
                  <a:cubicBezTo>
                    <a:pt x="410" y="537"/>
                    <a:pt x="409" y="548"/>
                    <a:pt x="409" y="559"/>
                  </a:cubicBezTo>
                  <a:cubicBezTo>
                    <a:pt x="407" y="547"/>
                    <a:pt x="401" y="535"/>
                    <a:pt x="391" y="527"/>
                  </a:cubicBezTo>
                  <a:close/>
                  <a:moveTo>
                    <a:pt x="416" y="451"/>
                  </a:moveTo>
                  <a:cubicBezTo>
                    <a:pt x="413" y="474"/>
                    <a:pt x="412" y="497"/>
                    <a:pt x="410" y="521"/>
                  </a:cubicBezTo>
                  <a:cubicBezTo>
                    <a:pt x="392" y="519"/>
                    <a:pt x="373" y="517"/>
                    <a:pt x="354" y="517"/>
                  </a:cubicBezTo>
                  <a:cubicBezTo>
                    <a:pt x="353" y="515"/>
                    <a:pt x="353" y="513"/>
                    <a:pt x="352" y="511"/>
                  </a:cubicBezTo>
                  <a:cubicBezTo>
                    <a:pt x="344" y="486"/>
                    <a:pt x="330" y="464"/>
                    <a:pt x="311" y="446"/>
                  </a:cubicBezTo>
                  <a:cubicBezTo>
                    <a:pt x="346" y="447"/>
                    <a:pt x="381" y="449"/>
                    <a:pt x="416" y="451"/>
                  </a:cubicBezTo>
                  <a:close/>
                  <a:moveTo>
                    <a:pt x="336" y="353"/>
                  </a:moveTo>
                  <a:cubicBezTo>
                    <a:pt x="350" y="381"/>
                    <a:pt x="363" y="412"/>
                    <a:pt x="380" y="439"/>
                  </a:cubicBezTo>
                  <a:cubicBezTo>
                    <a:pt x="302" y="435"/>
                    <a:pt x="223" y="431"/>
                    <a:pt x="144" y="428"/>
                  </a:cubicBezTo>
                  <a:cubicBezTo>
                    <a:pt x="153" y="406"/>
                    <a:pt x="160" y="384"/>
                    <a:pt x="168" y="362"/>
                  </a:cubicBezTo>
                  <a:cubicBezTo>
                    <a:pt x="177" y="335"/>
                    <a:pt x="187" y="308"/>
                    <a:pt x="194" y="280"/>
                  </a:cubicBezTo>
                  <a:cubicBezTo>
                    <a:pt x="228" y="286"/>
                    <a:pt x="265" y="281"/>
                    <a:pt x="299" y="271"/>
                  </a:cubicBezTo>
                  <a:cubicBezTo>
                    <a:pt x="311" y="298"/>
                    <a:pt x="323" y="326"/>
                    <a:pt x="336" y="353"/>
                  </a:cubicBezTo>
                  <a:close/>
                  <a:moveTo>
                    <a:pt x="351" y="234"/>
                  </a:moveTo>
                  <a:cubicBezTo>
                    <a:pt x="302" y="265"/>
                    <a:pt x="229" y="281"/>
                    <a:pt x="174" y="262"/>
                  </a:cubicBezTo>
                  <a:cubicBezTo>
                    <a:pt x="123" y="244"/>
                    <a:pt x="89" y="191"/>
                    <a:pt x="91" y="137"/>
                  </a:cubicBezTo>
                  <a:cubicBezTo>
                    <a:pt x="92" y="82"/>
                    <a:pt x="135" y="37"/>
                    <a:pt x="186" y="21"/>
                  </a:cubicBezTo>
                  <a:cubicBezTo>
                    <a:pt x="181" y="34"/>
                    <a:pt x="176" y="48"/>
                    <a:pt x="174" y="61"/>
                  </a:cubicBezTo>
                  <a:cubicBezTo>
                    <a:pt x="173" y="64"/>
                    <a:pt x="178" y="67"/>
                    <a:pt x="180" y="63"/>
                  </a:cubicBezTo>
                  <a:cubicBezTo>
                    <a:pt x="186" y="50"/>
                    <a:pt x="189" y="34"/>
                    <a:pt x="192" y="19"/>
                  </a:cubicBezTo>
                  <a:cubicBezTo>
                    <a:pt x="198" y="18"/>
                    <a:pt x="204" y="17"/>
                    <a:pt x="211" y="16"/>
                  </a:cubicBezTo>
                  <a:cubicBezTo>
                    <a:pt x="211" y="32"/>
                    <a:pt x="210" y="49"/>
                    <a:pt x="214" y="65"/>
                  </a:cubicBezTo>
                  <a:cubicBezTo>
                    <a:pt x="215" y="69"/>
                    <a:pt x="220" y="68"/>
                    <a:pt x="220" y="65"/>
                  </a:cubicBezTo>
                  <a:cubicBezTo>
                    <a:pt x="221" y="50"/>
                    <a:pt x="219" y="36"/>
                    <a:pt x="217" y="22"/>
                  </a:cubicBezTo>
                  <a:cubicBezTo>
                    <a:pt x="217" y="22"/>
                    <a:pt x="218" y="22"/>
                    <a:pt x="218" y="22"/>
                  </a:cubicBezTo>
                  <a:cubicBezTo>
                    <a:pt x="236" y="20"/>
                    <a:pt x="253" y="21"/>
                    <a:pt x="270" y="24"/>
                  </a:cubicBezTo>
                  <a:cubicBezTo>
                    <a:pt x="276" y="39"/>
                    <a:pt x="281" y="55"/>
                    <a:pt x="289" y="69"/>
                  </a:cubicBezTo>
                  <a:cubicBezTo>
                    <a:pt x="290" y="73"/>
                    <a:pt x="296" y="70"/>
                    <a:pt x="295" y="67"/>
                  </a:cubicBezTo>
                  <a:cubicBezTo>
                    <a:pt x="290" y="53"/>
                    <a:pt x="283" y="38"/>
                    <a:pt x="276" y="25"/>
                  </a:cubicBezTo>
                  <a:cubicBezTo>
                    <a:pt x="307" y="32"/>
                    <a:pt x="336" y="48"/>
                    <a:pt x="358" y="72"/>
                  </a:cubicBezTo>
                  <a:cubicBezTo>
                    <a:pt x="379" y="94"/>
                    <a:pt x="394" y="124"/>
                    <a:pt x="396" y="156"/>
                  </a:cubicBezTo>
                  <a:cubicBezTo>
                    <a:pt x="398" y="189"/>
                    <a:pt x="378" y="216"/>
                    <a:pt x="351" y="234"/>
                  </a:cubicBezTo>
                  <a:close/>
                  <a:moveTo>
                    <a:pt x="428" y="161"/>
                  </a:moveTo>
                  <a:cubicBezTo>
                    <a:pt x="425" y="168"/>
                    <a:pt x="416" y="172"/>
                    <a:pt x="408" y="170"/>
                  </a:cubicBezTo>
                  <a:cubicBezTo>
                    <a:pt x="409" y="160"/>
                    <a:pt x="409" y="151"/>
                    <a:pt x="407" y="142"/>
                  </a:cubicBezTo>
                  <a:cubicBezTo>
                    <a:pt x="408" y="142"/>
                    <a:pt x="408" y="142"/>
                    <a:pt x="408" y="142"/>
                  </a:cubicBezTo>
                  <a:cubicBezTo>
                    <a:pt x="414" y="143"/>
                    <a:pt x="418" y="142"/>
                    <a:pt x="423" y="146"/>
                  </a:cubicBezTo>
                  <a:cubicBezTo>
                    <a:pt x="427" y="149"/>
                    <a:pt x="430" y="155"/>
                    <a:pt x="428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6E4EFD5E-718A-437A-8209-1F913EB3D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5" y="2668"/>
              <a:ext cx="99" cy="93"/>
            </a:xfrm>
            <a:custGeom>
              <a:avLst/>
              <a:gdLst>
                <a:gd name="T0" fmla="*/ 23 w 37"/>
                <a:gd name="T1" fmla="*/ 0 h 35"/>
                <a:gd name="T2" fmla="*/ 22 w 37"/>
                <a:gd name="T3" fmla="*/ 2 h 35"/>
                <a:gd name="T4" fmla="*/ 26 w 37"/>
                <a:gd name="T5" fmla="*/ 5 h 35"/>
                <a:gd name="T6" fmla="*/ 20 w 37"/>
                <a:gd name="T7" fmla="*/ 10 h 35"/>
                <a:gd name="T8" fmla="*/ 19 w 37"/>
                <a:gd name="T9" fmla="*/ 6 h 35"/>
                <a:gd name="T10" fmla="*/ 15 w 37"/>
                <a:gd name="T11" fmla="*/ 6 h 35"/>
                <a:gd name="T12" fmla="*/ 17 w 37"/>
                <a:gd name="T13" fmla="*/ 13 h 35"/>
                <a:gd name="T14" fmla="*/ 11 w 37"/>
                <a:gd name="T15" fmla="*/ 18 h 35"/>
                <a:gd name="T16" fmla="*/ 14 w 37"/>
                <a:gd name="T17" fmla="*/ 22 h 35"/>
                <a:gd name="T18" fmla="*/ 20 w 37"/>
                <a:gd name="T19" fmla="*/ 18 h 35"/>
                <a:gd name="T20" fmla="*/ 27 w 37"/>
                <a:gd name="T21" fmla="*/ 24 h 35"/>
                <a:gd name="T22" fmla="*/ 21 w 37"/>
                <a:gd name="T23" fmla="*/ 26 h 35"/>
                <a:gd name="T24" fmla="*/ 13 w 37"/>
                <a:gd name="T25" fmla="*/ 5 h 35"/>
                <a:gd name="T26" fmla="*/ 11 w 37"/>
                <a:gd name="T27" fmla="*/ 1 h 35"/>
                <a:gd name="T28" fmla="*/ 2 w 37"/>
                <a:gd name="T29" fmla="*/ 21 h 35"/>
                <a:gd name="T30" fmla="*/ 21 w 37"/>
                <a:gd name="T31" fmla="*/ 34 h 35"/>
                <a:gd name="T32" fmla="*/ 37 w 37"/>
                <a:gd name="T33" fmla="*/ 18 h 35"/>
                <a:gd name="T34" fmla="*/ 23 w 37"/>
                <a:gd name="T35" fmla="*/ 0 h 35"/>
                <a:gd name="T36" fmla="*/ 30 w 37"/>
                <a:gd name="T37" fmla="*/ 19 h 35"/>
                <a:gd name="T38" fmla="*/ 24 w 37"/>
                <a:gd name="T39" fmla="*/ 15 h 35"/>
                <a:gd name="T40" fmla="*/ 29 w 37"/>
                <a:gd name="T41" fmla="*/ 10 h 35"/>
                <a:gd name="T42" fmla="*/ 30 w 37"/>
                <a:gd name="T4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5">
                  <a:moveTo>
                    <a:pt x="23" y="0"/>
                  </a:moveTo>
                  <a:cubicBezTo>
                    <a:pt x="22" y="0"/>
                    <a:pt x="21" y="2"/>
                    <a:pt x="22" y="2"/>
                  </a:cubicBezTo>
                  <a:cubicBezTo>
                    <a:pt x="24" y="3"/>
                    <a:pt x="25" y="4"/>
                    <a:pt x="26" y="5"/>
                  </a:cubicBezTo>
                  <a:cubicBezTo>
                    <a:pt x="24" y="7"/>
                    <a:pt x="22" y="8"/>
                    <a:pt x="20" y="10"/>
                  </a:cubicBezTo>
                  <a:cubicBezTo>
                    <a:pt x="20" y="9"/>
                    <a:pt x="19" y="7"/>
                    <a:pt x="19" y="6"/>
                  </a:cubicBezTo>
                  <a:cubicBezTo>
                    <a:pt x="19" y="4"/>
                    <a:pt x="15" y="4"/>
                    <a:pt x="15" y="6"/>
                  </a:cubicBezTo>
                  <a:cubicBezTo>
                    <a:pt x="16" y="9"/>
                    <a:pt x="16" y="11"/>
                    <a:pt x="17" y="13"/>
                  </a:cubicBezTo>
                  <a:cubicBezTo>
                    <a:pt x="15" y="15"/>
                    <a:pt x="13" y="16"/>
                    <a:pt x="11" y="18"/>
                  </a:cubicBezTo>
                  <a:cubicBezTo>
                    <a:pt x="8" y="19"/>
                    <a:pt x="11" y="24"/>
                    <a:pt x="14" y="22"/>
                  </a:cubicBezTo>
                  <a:cubicBezTo>
                    <a:pt x="16" y="21"/>
                    <a:pt x="18" y="20"/>
                    <a:pt x="20" y="18"/>
                  </a:cubicBezTo>
                  <a:cubicBezTo>
                    <a:pt x="22" y="21"/>
                    <a:pt x="24" y="23"/>
                    <a:pt x="27" y="24"/>
                  </a:cubicBezTo>
                  <a:cubicBezTo>
                    <a:pt x="26" y="25"/>
                    <a:pt x="24" y="26"/>
                    <a:pt x="21" y="26"/>
                  </a:cubicBezTo>
                  <a:cubicBezTo>
                    <a:pt x="8" y="28"/>
                    <a:pt x="3" y="12"/>
                    <a:pt x="13" y="5"/>
                  </a:cubicBezTo>
                  <a:cubicBezTo>
                    <a:pt x="15" y="3"/>
                    <a:pt x="13" y="0"/>
                    <a:pt x="11" y="1"/>
                  </a:cubicBezTo>
                  <a:cubicBezTo>
                    <a:pt x="3" y="5"/>
                    <a:pt x="0" y="13"/>
                    <a:pt x="2" y="21"/>
                  </a:cubicBezTo>
                  <a:cubicBezTo>
                    <a:pt x="4" y="30"/>
                    <a:pt x="13" y="35"/>
                    <a:pt x="21" y="34"/>
                  </a:cubicBezTo>
                  <a:cubicBezTo>
                    <a:pt x="30" y="33"/>
                    <a:pt x="37" y="26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lose/>
                  <a:moveTo>
                    <a:pt x="30" y="19"/>
                  </a:moveTo>
                  <a:cubicBezTo>
                    <a:pt x="28" y="18"/>
                    <a:pt x="26" y="17"/>
                    <a:pt x="24" y="15"/>
                  </a:cubicBezTo>
                  <a:cubicBezTo>
                    <a:pt x="26" y="14"/>
                    <a:pt x="28" y="12"/>
                    <a:pt x="29" y="10"/>
                  </a:cubicBezTo>
                  <a:cubicBezTo>
                    <a:pt x="31" y="13"/>
                    <a:pt x="31" y="16"/>
                    <a:pt x="3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23A8CB1D-9DA6-4811-96DB-BDA0643C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2957"/>
              <a:ext cx="145" cy="94"/>
            </a:xfrm>
            <a:custGeom>
              <a:avLst/>
              <a:gdLst>
                <a:gd name="T0" fmla="*/ 51 w 54"/>
                <a:gd name="T1" fmla="*/ 30 h 35"/>
                <a:gd name="T2" fmla="*/ 28 w 54"/>
                <a:gd name="T3" fmla="*/ 14 h 35"/>
                <a:gd name="T4" fmla="*/ 6 w 54"/>
                <a:gd name="T5" fmla="*/ 1 h 35"/>
                <a:gd name="T6" fmla="*/ 3 w 54"/>
                <a:gd name="T7" fmla="*/ 8 h 35"/>
                <a:gd name="T8" fmla="*/ 24 w 54"/>
                <a:gd name="T9" fmla="*/ 21 h 35"/>
                <a:gd name="T10" fmla="*/ 49 w 54"/>
                <a:gd name="T11" fmla="*/ 34 h 35"/>
                <a:gd name="T12" fmla="*/ 51 w 54"/>
                <a:gd name="T1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5">
                  <a:moveTo>
                    <a:pt x="51" y="30"/>
                  </a:moveTo>
                  <a:cubicBezTo>
                    <a:pt x="44" y="25"/>
                    <a:pt x="36" y="19"/>
                    <a:pt x="28" y="14"/>
                  </a:cubicBezTo>
                  <a:cubicBezTo>
                    <a:pt x="21" y="10"/>
                    <a:pt x="14" y="4"/>
                    <a:pt x="6" y="1"/>
                  </a:cubicBezTo>
                  <a:cubicBezTo>
                    <a:pt x="3" y="0"/>
                    <a:pt x="0" y="5"/>
                    <a:pt x="3" y="8"/>
                  </a:cubicBezTo>
                  <a:cubicBezTo>
                    <a:pt x="8" y="14"/>
                    <a:pt x="17" y="17"/>
                    <a:pt x="24" y="21"/>
                  </a:cubicBezTo>
                  <a:cubicBezTo>
                    <a:pt x="33" y="26"/>
                    <a:pt x="41" y="30"/>
                    <a:pt x="49" y="34"/>
                  </a:cubicBezTo>
                  <a:cubicBezTo>
                    <a:pt x="52" y="35"/>
                    <a:pt x="54" y="32"/>
                    <a:pt x="51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17A00B75-4BD8-4D47-AB7A-D7FDB2890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" y="2386"/>
              <a:ext cx="182" cy="587"/>
            </a:xfrm>
            <a:custGeom>
              <a:avLst/>
              <a:gdLst>
                <a:gd name="T0" fmla="*/ 35 w 68"/>
                <a:gd name="T1" fmla="*/ 86 h 219"/>
                <a:gd name="T2" fmla="*/ 34 w 68"/>
                <a:gd name="T3" fmla="*/ 92 h 219"/>
                <a:gd name="T4" fmla="*/ 45 w 68"/>
                <a:gd name="T5" fmla="*/ 125 h 219"/>
                <a:gd name="T6" fmla="*/ 38 w 68"/>
                <a:gd name="T7" fmla="*/ 142 h 219"/>
                <a:gd name="T8" fmla="*/ 19 w 68"/>
                <a:gd name="T9" fmla="*/ 136 h 219"/>
                <a:gd name="T10" fmla="*/ 34 w 68"/>
                <a:gd name="T11" fmla="*/ 85 h 219"/>
                <a:gd name="T12" fmla="*/ 29 w 68"/>
                <a:gd name="T13" fmla="*/ 82 h 219"/>
                <a:gd name="T14" fmla="*/ 13 w 68"/>
                <a:gd name="T15" fmla="*/ 111 h 219"/>
                <a:gd name="T16" fmla="*/ 9 w 68"/>
                <a:gd name="T17" fmla="*/ 44 h 219"/>
                <a:gd name="T18" fmla="*/ 8 w 68"/>
                <a:gd name="T19" fmla="*/ 42 h 219"/>
                <a:gd name="T20" fmla="*/ 54 w 68"/>
                <a:gd name="T21" fmla="*/ 10 h 219"/>
                <a:gd name="T22" fmla="*/ 49 w 68"/>
                <a:gd name="T23" fmla="*/ 3 h 219"/>
                <a:gd name="T24" fmla="*/ 1 w 68"/>
                <a:gd name="T25" fmla="*/ 40 h 219"/>
                <a:gd name="T26" fmla="*/ 3 w 68"/>
                <a:gd name="T27" fmla="*/ 45 h 219"/>
                <a:gd name="T28" fmla="*/ 4 w 68"/>
                <a:gd name="T29" fmla="*/ 130 h 219"/>
                <a:gd name="T30" fmla="*/ 2 w 68"/>
                <a:gd name="T31" fmla="*/ 215 h 219"/>
                <a:gd name="T32" fmla="*/ 7 w 68"/>
                <a:gd name="T33" fmla="*/ 215 h 219"/>
                <a:gd name="T34" fmla="*/ 12 w 68"/>
                <a:gd name="T35" fmla="*/ 144 h 219"/>
                <a:gd name="T36" fmla="*/ 32 w 68"/>
                <a:gd name="T37" fmla="*/ 155 h 219"/>
                <a:gd name="T38" fmla="*/ 35 w 68"/>
                <a:gd name="T39" fmla="*/ 8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19">
                  <a:moveTo>
                    <a:pt x="35" y="86"/>
                  </a:moveTo>
                  <a:cubicBezTo>
                    <a:pt x="32" y="87"/>
                    <a:pt x="31" y="92"/>
                    <a:pt x="34" y="92"/>
                  </a:cubicBezTo>
                  <a:cubicBezTo>
                    <a:pt x="51" y="96"/>
                    <a:pt x="47" y="114"/>
                    <a:pt x="45" y="125"/>
                  </a:cubicBezTo>
                  <a:cubicBezTo>
                    <a:pt x="43" y="131"/>
                    <a:pt x="42" y="138"/>
                    <a:pt x="38" y="142"/>
                  </a:cubicBezTo>
                  <a:cubicBezTo>
                    <a:pt x="30" y="149"/>
                    <a:pt x="22" y="145"/>
                    <a:pt x="19" y="136"/>
                  </a:cubicBezTo>
                  <a:cubicBezTo>
                    <a:pt x="13" y="121"/>
                    <a:pt x="26" y="98"/>
                    <a:pt x="34" y="85"/>
                  </a:cubicBezTo>
                  <a:cubicBezTo>
                    <a:pt x="35" y="83"/>
                    <a:pt x="31" y="80"/>
                    <a:pt x="29" y="82"/>
                  </a:cubicBezTo>
                  <a:cubicBezTo>
                    <a:pt x="23" y="90"/>
                    <a:pt x="17" y="100"/>
                    <a:pt x="13" y="111"/>
                  </a:cubicBezTo>
                  <a:cubicBezTo>
                    <a:pt x="14" y="88"/>
                    <a:pt x="14" y="65"/>
                    <a:pt x="9" y="44"/>
                  </a:cubicBezTo>
                  <a:cubicBezTo>
                    <a:pt x="9" y="43"/>
                    <a:pt x="8" y="43"/>
                    <a:pt x="8" y="42"/>
                  </a:cubicBezTo>
                  <a:cubicBezTo>
                    <a:pt x="24" y="32"/>
                    <a:pt x="39" y="22"/>
                    <a:pt x="54" y="10"/>
                  </a:cubicBezTo>
                  <a:cubicBezTo>
                    <a:pt x="58" y="7"/>
                    <a:pt x="53" y="0"/>
                    <a:pt x="49" y="3"/>
                  </a:cubicBezTo>
                  <a:cubicBezTo>
                    <a:pt x="32" y="14"/>
                    <a:pt x="17" y="27"/>
                    <a:pt x="1" y="40"/>
                  </a:cubicBezTo>
                  <a:cubicBezTo>
                    <a:pt x="0" y="42"/>
                    <a:pt x="1" y="44"/>
                    <a:pt x="3" y="45"/>
                  </a:cubicBezTo>
                  <a:cubicBezTo>
                    <a:pt x="0" y="73"/>
                    <a:pt x="4" y="102"/>
                    <a:pt x="4" y="130"/>
                  </a:cubicBezTo>
                  <a:cubicBezTo>
                    <a:pt x="4" y="158"/>
                    <a:pt x="3" y="187"/>
                    <a:pt x="2" y="215"/>
                  </a:cubicBezTo>
                  <a:cubicBezTo>
                    <a:pt x="2" y="219"/>
                    <a:pt x="7" y="218"/>
                    <a:pt x="7" y="215"/>
                  </a:cubicBezTo>
                  <a:cubicBezTo>
                    <a:pt x="10" y="191"/>
                    <a:pt x="12" y="167"/>
                    <a:pt x="12" y="144"/>
                  </a:cubicBezTo>
                  <a:cubicBezTo>
                    <a:pt x="16" y="151"/>
                    <a:pt x="22" y="156"/>
                    <a:pt x="32" y="155"/>
                  </a:cubicBezTo>
                  <a:cubicBezTo>
                    <a:pt x="58" y="150"/>
                    <a:pt x="68" y="83"/>
                    <a:pt x="35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129A66CE-F03A-4D75-8D44-B91FD2298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" y="2435"/>
              <a:ext cx="35" cy="158"/>
            </a:xfrm>
            <a:custGeom>
              <a:avLst/>
              <a:gdLst>
                <a:gd name="T0" fmla="*/ 4 w 13"/>
                <a:gd name="T1" fmla="*/ 2 h 59"/>
                <a:gd name="T2" fmla="*/ 0 w 13"/>
                <a:gd name="T3" fmla="*/ 2 h 59"/>
                <a:gd name="T4" fmla="*/ 3 w 13"/>
                <a:gd name="T5" fmla="*/ 31 h 59"/>
                <a:gd name="T6" fmla="*/ 7 w 13"/>
                <a:gd name="T7" fmla="*/ 57 h 59"/>
                <a:gd name="T8" fmla="*/ 12 w 13"/>
                <a:gd name="T9" fmla="*/ 56 h 59"/>
                <a:gd name="T10" fmla="*/ 4 w 13"/>
                <a:gd name="T11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9">
                  <a:moveTo>
                    <a:pt x="4" y="2"/>
                  </a:moveTo>
                  <a:cubicBezTo>
                    <a:pt x="3" y="0"/>
                    <a:pt x="0" y="0"/>
                    <a:pt x="0" y="2"/>
                  </a:cubicBezTo>
                  <a:cubicBezTo>
                    <a:pt x="1" y="12"/>
                    <a:pt x="2" y="21"/>
                    <a:pt x="3" y="31"/>
                  </a:cubicBezTo>
                  <a:cubicBezTo>
                    <a:pt x="4" y="40"/>
                    <a:pt x="4" y="48"/>
                    <a:pt x="7" y="57"/>
                  </a:cubicBezTo>
                  <a:cubicBezTo>
                    <a:pt x="8" y="59"/>
                    <a:pt x="11" y="59"/>
                    <a:pt x="12" y="56"/>
                  </a:cubicBezTo>
                  <a:cubicBezTo>
                    <a:pt x="13" y="39"/>
                    <a:pt x="8" y="18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092A8F37-365E-49C0-ACE9-F63B1703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291"/>
              <a:ext cx="45" cy="139"/>
            </a:xfrm>
            <a:custGeom>
              <a:avLst/>
              <a:gdLst>
                <a:gd name="T0" fmla="*/ 7 w 17"/>
                <a:gd name="T1" fmla="*/ 4 h 52"/>
                <a:gd name="T2" fmla="*/ 1 w 17"/>
                <a:gd name="T3" fmla="*/ 6 h 52"/>
                <a:gd name="T4" fmla="*/ 11 w 17"/>
                <a:gd name="T5" fmla="*/ 50 h 52"/>
                <a:gd name="T6" fmla="*/ 16 w 17"/>
                <a:gd name="T7" fmla="*/ 48 h 52"/>
                <a:gd name="T8" fmla="*/ 7 w 17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2">
                  <a:moveTo>
                    <a:pt x="7" y="4"/>
                  </a:moveTo>
                  <a:cubicBezTo>
                    <a:pt x="6" y="0"/>
                    <a:pt x="0" y="2"/>
                    <a:pt x="1" y="6"/>
                  </a:cubicBezTo>
                  <a:cubicBezTo>
                    <a:pt x="4" y="20"/>
                    <a:pt x="5" y="36"/>
                    <a:pt x="11" y="50"/>
                  </a:cubicBezTo>
                  <a:cubicBezTo>
                    <a:pt x="12" y="52"/>
                    <a:pt x="17" y="51"/>
                    <a:pt x="16" y="48"/>
                  </a:cubicBezTo>
                  <a:cubicBezTo>
                    <a:pt x="16" y="34"/>
                    <a:pt x="11" y="19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6AB1D534-4963-49A4-B354-EAE5A7F5F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" y="1695"/>
              <a:ext cx="384" cy="217"/>
            </a:xfrm>
            <a:custGeom>
              <a:avLst/>
              <a:gdLst>
                <a:gd name="T0" fmla="*/ 127 w 143"/>
                <a:gd name="T1" fmla="*/ 4 h 81"/>
                <a:gd name="T2" fmla="*/ 118 w 143"/>
                <a:gd name="T3" fmla="*/ 5 h 81"/>
                <a:gd name="T4" fmla="*/ 69 w 143"/>
                <a:gd name="T5" fmla="*/ 59 h 81"/>
                <a:gd name="T6" fmla="*/ 9 w 143"/>
                <a:gd name="T7" fmla="*/ 29 h 81"/>
                <a:gd name="T8" fmla="*/ 1 w 143"/>
                <a:gd name="T9" fmla="*/ 32 h 81"/>
                <a:gd name="T10" fmla="*/ 73 w 143"/>
                <a:gd name="T11" fmla="*/ 73 h 81"/>
                <a:gd name="T12" fmla="*/ 127 w 143"/>
                <a:gd name="T13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81">
                  <a:moveTo>
                    <a:pt x="127" y="4"/>
                  </a:moveTo>
                  <a:cubicBezTo>
                    <a:pt x="125" y="0"/>
                    <a:pt x="119" y="1"/>
                    <a:pt x="118" y="5"/>
                  </a:cubicBezTo>
                  <a:cubicBezTo>
                    <a:pt x="112" y="31"/>
                    <a:pt x="98" y="52"/>
                    <a:pt x="69" y="59"/>
                  </a:cubicBezTo>
                  <a:cubicBezTo>
                    <a:pt x="43" y="65"/>
                    <a:pt x="20" y="53"/>
                    <a:pt x="9" y="29"/>
                  </a:cubicBezTo>
                  <a:cubicBezTo>
                    <a:pt x="7" y="23"/>
                    <a:pt x="0" y="28"/>
                    <a:pt x="1" y="32"/>
                  </a:cubicBezTo>
                  <a:cubicBezTo>
                    <a:pt x="6" y="66"/>
                    <a:pt x="42" y="81"/>
                    <a:pt x="73" y="73"/>
                  </a:cubicBezTo>
                  <a:cubicBezTo>
                    <a:pt x="99" y="67"/>
                    <a:pt x="143" y="35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E021451A-9094-41C7-BD21-23A5E8E25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" y="1628"/>
              <a:ext cx="94" cy="91"/>
            </a:xfrm>
            <a:custGeom>
              <a:avLst/>
              <a:gdLst>
                <a:gd name="T0" fmla="*/ 27 w 35"/>
                <a:gd name="T1" fmla="*/ 16 h 34"/>
                <a:gd name="T2" fmla="*/ 14 w 35"/>
                <a:gd name="T3" fmla="*/ 19 h 34"/>
                <a:gd name="T4" fmla="*/ 18 w 35"/>
                <a:gd name="T5" fmla="*/ 5 h 34"/>
                <a:gd name="T6" fmla="*/ 17 w 35"/>
                <a:gd name="T7" fmla="*/ 1 h 34"/>
                <a:gd name="T8" fmla="*/ 7 w 35"/>
                <a:gd name="T9" fmla="*/ 25 h 34"/>
                <a:gd name="T10" fmla="*/ 34 w 35"/>
                <a:gd name="T11" fmla="*/ 18 h 34"/>
                <a:gd name="T12" fmla="*/ 27 w 35"/>
                <a:gd name="T13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4">
                  <a:moveTo>
                    <a:pt x="27" y="16"/>
                  </a:moveTo>
                  <a:cubicBezTo>
                    <a:pt x="24" y="20"/>
                    <a:pt x="18" y="22"/>
                    <a:pt x="14" y="19"/>
                  </a:cubicBezTo>
                  <a:cubicBezTo>
                    <a:pt x="10" y="14"/>
                    <a:pt x="13" y="7"/>
                    <a:pt x="18" y="5"/>
                  </a:cubicBezTo>
                  <a:cubicBezTo>
                    <a:pt x="20" y="4"/>
                    <a:pt x="20" y="0"/>
                    <a:pt x="17" y="1"/>
                  </a:cubicBezTo>
                  <a:cubicBezTo>
                    <a:pt x="6" y="1"/>
                    <a:pt x="0" y="16"/>
                    <a:pt x="7" y="25"/>
                  </a:cubicBezTo>
                  <a:cubicBezTo>
                    <a:pt x="15" y="34"/>
                    <a:pt x="32" y="30"/>
                    <a:pt x="34" y="18"/>
                  </a:cubicBezTo>
                  <a:cubicBezTo>
                    <a:pt x="35" y="14"/>
                    <a:pt x="29" y="13"/>
                    <a:pt x="2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48945E75-4473-447F-81C7-453C21388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1537"/>
              <a:ext cx="70" cy="110"/>
            </a:xfrm>
            <a:custGeom>
              <a:avLst/>
              <a:gdLst>
                <a:gd name="T0" fmla="*/ 22 w 26"/>
                <a:gd name="T1" fmla="*/ 33 h 41"/>
                <a:gd name="T2" fmla="*/ 21 w 26"/>
                <a:gd name="T3" fmla="*/ 13 h 41"/>
                <a:gd name="T4" fmla="*/ 10 w 26"/>
                <a:gd name="T5" fmla="*/ 5 h 41"/>
                <a:gd name="T6" fmla="*/ 17 w 26"/>
                <a:gd name="T7" fmla="*/ 39 h 41"/>
                <a:gd name="T8" fmla="*/ 22 w 26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22" y="33"/>
                  </a:moveTo>
                  <a:cubicBezTo>
                    <a:pt x="16" y="28"/>
                    <a:pt x="17" y="20"/>
                    <a:pt x="21" y="13"/>
                  </a:cubicBezTo>
                  <a:cubicBezTo>
                    <a:pt x="25" y="7"/>
                    <a:pt x="16" y="0"/>
                    <a:pt x="10" y="5"/>
                  </a:cubicBezTo>
                  <a:cubicBezTo>
                    <a:pt x="0" y="15"/>
                    <a:pt x="5" y="34"/>
                    <a:pt x="17" y="39"/>
                  </a:cubicBezTo>
                  <a:cubicBezTo>
                    <a:pt x="21" y="41"/>
                    <a:pt x="26" y="36"/>
                    <a:pt x="2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411CDC1A-F6E1-47B0-A358-01EACCE97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518"/>
              <a:ext cx="57" cy="105"/>
            </a:xfrm>
            <a:custGeom>
              <a:avLst/>
              <a:gdLst>
                <a:gd name="T0" fmla="*/ 14 w 21"/>
                <a:gd name="T1" fmla="*/ 19 h 39"/>
                <a:gd name="T2" fmla="*/ 21 w 21"/>
                <a:gd name="T3" fmla="*/ 8 h 39"/>
                <a:gd name="T4" fmla="*/ 18 w 21"/>
                <a:gd name="T5" fmla="*/ 3 h 39"/>
                <a:gd name="T6" fmla="*/ 3 w 21"/>
                <a:gd name="T7" fmla="*/ 15 h 39"/>
                <a:gd name="T8" fmla="*/ 5 w 21"/>
                <a:gd name="T9" fmla="*/ 35 h 39"/>
                <a:gd name="T10" fmla="*/ 14 w 21"/>
                <a:gd name="T11" fmla="*/ 31 h 39"/>
                <a:gd name="T12" fmla="*/ 14 w 21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9">
                  <a:moveTo>
                    <a:pt x="14" y="19"/>
                  </a:moveTo>
                  <a:cubicBezTo>
                    <a:pt x="16" y="15"/>
                    <a:pt x="21" y="13"/>
                    <a:pt x="21" y="8"/>
                  </a:cubicBezTo>
                  <a:cubicBezTo>
                    <a:pt x="20" y="6"/>
                    <a:pt x="20" y="4"/>
                    <a:pt x="18" y="3"/>
                  </a:cubicBezTo>
                  <a:cubicBezTo>
                    <a:pt x="11" y="0"/>
                    <a:pt x="5" y="8"/>
                    <a:pt x="3" y="15"/>
                  </a:cubicBezTo>
                  <a:cubicBezTo>
                    <a:pt x="0" y="21"/>
                    <a:pt x="1" y="29"/>
                    <a:pt x="5" y="35"/>
                  </a:cubicBezTo>
                  <a:cubicBezTo>
                    <a:pt x="8" y="39"/>
                    <a:pt x="16" y="36"/>
                    <a:pt x="14" y="31"/>
                  </a:cubicBezTo>
                  <a:cubicBezTo>
                    <a:pt x="12" y="27"/>
                    <a:pt x="12" y="23"/>
                    <a:pt x="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368C2375-89E7-416A-BFD1-FA493E559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1843"/>
              <a:ext cx="432" cy="305"/>
            </a:xfrm>
            <a:custGeom>
              <a:avLst/>
              <a:gdLst>
                <a:gd name="T0" fmla="*/ 159 w 161"/>
                <a:gd name="T1" fmla="*/ 21 h 114"/>
                <a:gd name="T2" fmla="*/ 130 w 161"/>
                <a:gd name="T3" fmla="*/ 1 h 114"/>
                <a:gd name="T4" fmla="*/ 103 w 161"/>
                <a:gd name="T5" fmla="*/ 30 h 114"/>
                <a:gd name="T6" fmla="*/ 110 w 161"/>
                <a:gd name="T7" fmla="*/ 33 h 114"/>
                <a:gd name="T8" fmla="*/ 123 w 161"/>
                <a:gd name="T9" fmla="*/ 14 h 114"/>
                <a:gd name="T10" fmla="*/ 147 w 161"/>
                <a:gd name="T11" fmla="*/ 19 h 114"/>
                <a:gd name="T12" fmla="*/ 141 w 161"/>
                <a:gd name="T13" fmla="*/ 40 h 114"/>
                <a:gd name="T14" fmla="*/ 122 w 161"/>
                <a:gd name="T15" fmla="*/ 38 h 114"/>
                <a:gd name="T16" fmla="*/ 120 w 161"/>
                <a:gd name="T17" fmla="*/ 36 h 114"/>
                <a:gd name="T18" fmla="*/ 117 w 161"/>
                <a:gd name="T19" fmla="*/ 32 h 114"/>
                <a:gd name="T20" fmla="*/ 111 w 161"/>
                <a:gd name="T21" fmla="*/ 35 h 114"/>
                <a:gd name="T22" fmla="*/ 113 w 161"/>
                <a:gd name="T23" fmla="*/ 39 h 114"/>
                <a:gd name="T24" fmla="*/ 72 w 161"/>
                <a:gd name="T25" fmla="*/ 80 h 114"/>
                <a:gd name="T26" fmla="*/ 8 w 161"/>
                <a:gd name="T27" fmla="*/ 90 h 114"/>
                <a:gd name="T28" fmla="*/ 2 w 161"/>
                <a:gd name="T29" fmla="*/ 95 h 114"/>
                <a:gd name="T30" fmla="*/ 67 w 161"/>
                <a:gd name="T31" fmla="*/ 96 h 114"/>
                <a:gd name="T32" fmla="*/ 121 w 161"/>
                <a:gd name="T33" fmla="*/ 48 h 114"/>
                <a:gd name="T34" fmla="*/ 141 w 161"/>
                <a:gd name="T35" fmla="*/ 51 h 114"/>
                <a:gd name="T36" fmla="*/ 159 w 161"/>
                <a:gd name="T37" fmla="*/ 2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14">
                  <a:moveTo>
                    <a:pt x="159" y="21"/>
                  </a:moveTo>
                  <a:cubicBezTo>
                    <a:pt x="156" y="8"/>
                    <a:pt x="143" y="0"/>
                    <a:pt x="130" y="1"/>
                  </a:cubicBezTo>
                  <a:cubicBezTo>
                    <a:pt x="116" y="3"/>
                    <a:pt x="106" y="17"/>
                    <a:pt x="103" y="30"/>
                  </a:cubicBezTo>
                  <a:cubicBezTo>
                    <a:pt x="102" y="35"/>
                    <a:pt x="108" y="37"/>
                    <a:pt x="110" y="33"/>
                  </a:cubicBezTo>
                  <a:cubicBezTo>
                    <a:pt x="114" y="27"/>
                    <a:pt x="117" y="19"/>
                    <a:pt x="123" y="14"/>
                  </a:cubicBezTo>
                  <a:cubicBezTo>
                    <a:pt x="131" y="9"/>
                    <a:pt x="142" y="10"/>
                    <a:pt x="147" y="19"/>
                  </a:cubicBezTo>
                  <a:cubicBezTo>
                    <a:pt x="151" y="26"/>
                    <a:pt x="148" y="36"/>
                    <a:pt x="141" y="40"/>
                  </a:cubicBezTo>
                  <a:cubicBezTo>
                    <a:pt x="135" y="44"/>
                    <a:pt x="128" y="42"/>
                    <a:pt x="122" y="38"/>
                  </a:cubicBezTo>
                  <a:cubicBezTo>
                    <a:pt x="122" y="37"/>
                    <a:pt x="121" y="36"/>
                    <a:pt x="120" y="36"/>
                  </a:cubicBezTo>
                  <a:cubicBezTo>
                    <a:pt x="119" y="35"/>
                    <a:pt x="118" y="34"/>
                    <a:pt x="117" y="32"/>
                  </a:cubicBezTo>
                  <a:cubicBezTo>
                    <a:pt x="115" y="29"/>
                    <a:pt x="109" y="31"/>
                    <a:pt x="111" y="35"/>
                  </a:cubicBezTo>
                  <a:cubicBezTo>
                    <a:pt x="111" y="37"/>
                    <a:pt x="112" y="38"/>
                    <a:pt x="113" y="39"/>
                  </a:cubicBezTo>
                  <a:cubicBezTo>
                    <a:pt x="100" y="54"/>
                    <a:pt x="90" y="69"/>
                    <a:pt x="72" y="80"/>
                  </a:cubicBezTo>
                  <a:cubicBezTo>
                    <a:pt x="61" y="86"/>
                    <a:pt x="19" y="105"/>
                    <a:pt x="8" y="90"/>
                  </a:cubicBezTo>
                  <a:cubicBezTo>
                    <a:pt x="5" y="87"/>
                    <a:pt x="0" y="91"/>
                    <a:pt x="2" y="95"/>
                  </a:cubicBezTo>
                  <a:cubicBezTo>
                    <a:pt x="11" y="114"/>
                    <a:pt x="52" y="102"/>
                    <a:pt x="67" y="96"/>
                  </a:cubicBezTo>
                  <a:cubicBezTo>
                    <a:pt x="87" y="87"/>
                    <a:pt x="112" y="70"/>
                    <a:pt x="121" y="48"/>
                  </a:cubicBezTo>
                  <a:cubicBezTo>
                    <a:pt x="126" y="51"/>
                    <a:pt x="133" y="53"/>
                    <a:pt x="141" y="51"/>
                  </a:cubicBezTo>
                  <a:cubicBezTo>
                    <a:pt x="153" y="48"/>
                    <a:pt x="161" y="34"/>
                    <a:pt x="15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xmlns="" id="{7EAA8C40-51C2-40D0-B289-2D2F3DCCE8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0203" y="1478281"/>
            <a:ext cx="4658957" cy="5176356"/>
            <a:chOff x="1461" y="575"/>
            <a:chExt cx="1481" cy="2064"/>
          </a:xfrm>
          <a:solidFill>
            <a:srgbClr val="3C3C3B"/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878A9246-BCA5-4703-9577-1DC52C9C0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1" y="575"/>
              <a:ext cx="1481" cy="2064"/>
            </a:xfrm>
            <a:custGeom>
              <a:avLst/>
              <a:gdLst>
                <a:gd name="T0" fmla="*/ 303 w 303"/>
                <a:gd name="T1" fmla="*/ 417 h 423"/>
                <a:gd name="T2" fmla="*/ 292 w 303"/>
                <a:gd name="T3" fmla="*/ 8 h 423"/>
                <a:gd name="T4" fmla="*/ 288 w 303"/>
                <a:gd name="T5" fmla="*/ 8 h 423"/>
                <a:gd name="T6" fmla="*/ 288 w 303"/>
                <a:gd name="T7" fmla="*/ 12 h 423"/>
                <a:gd name="T8" fmla="*/ 44 w 303"/>
                <a:gd name="T9" fmla="*/ 1 h 423"/>
                <a:gd name="T10" fmla="*/ 44 w 303"/>
                <a:gd name="T11" fmla="*/ 5 h 423"/>
                <a:gd name="T12" fmla="*/ 44 w 303"/>
                <a:gd name="T13" fmla="*/ 5 h 423"/>
                <a:gd name="T14" fmla="*/ 44 w 303"/>
                <a:gd name="T15" fmla="*/ 5 h 423"/>
                <a:gd name="T16" fmla="*/ 4 w 303"/>
                <a:gd name="T17" fmla="*/ 49 h 423"/>
                <a:gd name="T18" fmla="*/ 0 w 303"/>
                <a:gd name="T19" fmla="*/ 51 h 423"/>
                <a:gd name="T20" fmla="*/ 0 w 303"/>
                <a:gd name="T21" fmla="*/ 51 h 423"/>
                <a:gd name="T22" fmla="*/ 2 w 303"/>
                <a:gd name="T23" fmla="*/ 51 h 423"/>
                <a:gd name="T24" fmla="*/ 2 w 303"/>
                <a:gd name="T25" fmla="*/ 53 h 423"/>
                <a:gd name="T26" fmla="*/ 4 w 303"/>
                <a:gd name="T27" fmla="*/ 56 h 423"/>
                <a:gd name="T28" fmla="*/ 7 w 303"/>
                <a:gd name="T29" fmla="*/ 421 h 423"/>
                <a:gd name="T30" fmla="*/ 9 w 303"/>
                <a:gd name="T31" fmla="*/ 423 h 423"/>
                <a:gd name="T32" fmla="*/ 301 w 303"/>
                <a:gd name="T33" fmla="*/ 422 h 423"/>
                <a:gd name="T34" fmla="*/ 303 w 303"/>
                <a:gd name="T35" fmla="*/ 419 h 423"/>
                <a:gd name="T36" fmla="*/ 303 w 303"/>
                <a:gd name="T37" fmla="*/ 417 h 423"/>
                <a:gd name="T38" fmla="*/ 47 w 303"/>
                <a:gd name="T39" fmla="*/ 8 h 423"/>
                <a:gd name="T40" fmla="*/ 47 w 303"/>
                <a:gd name="T41" fmla="*/ 5 h 423"/>
                <a:gd name="T42" fmla="*/ 49 w 303"/>
                <a:gd name="T43" fmla="*/ 5 h 423"/>
                <a:gd name="T44" fmla="*/ 50 w 303"/>
                <a:gd name="T45" fmla="*/ 50 h 423"/>
                <a:gd name="T46" fmla="*/ 9 w 303"/>
                <a:gd name="T47" fmla="*/ 51 h 423"/>
                <a:gd name="T48" fmla="*/ 47 w 303"/>
                <a:gd name="T49" fmla="*/ 8 h 423"/>
                <a:gd name="T50" fmla="*/ 58 w 303"/>
                <a:gd name="T51" fmla="*/ 419 h 423"/>
                <a:gd name="T52" fmla="*/ 19 w 303"/>
                <a:gd name="T53" fmla="*/ 419 h 423"/>
                <a:gd name="T54" fmla="*/ 11 w 303"/>
                <a:gd name="T55" fmla="*/ 403 h 423"/>
                <a:gd name="T56" fmla="*/ 11 w 303"/>
                <a:gd name="T57" fmla="*/ 382 h 423"/>
                <a:gd name="T58" fmla="*/ 8 w 303"/>
                <a:gd name="T59" fmla="*/ 56 h 423"/>
                <a:gd name="T60" fmla="*/ 52 w 303"/>
                <a:gd name="T61" fmla="*/ 54 h 423"/>
                <a:gd name="T62" fmla="*/ 54 w 303"/>
                <a:gd name="T63" fmla="*/ 52 h 423"/>
                <a:gd name="T64" fmla="*/ 53 w 303"/>
                <a:gd name="T65" fmla="*/ 6 h 423"/>
                <a:gd name="T66" fmla="*/ 288 w 303"/>
                <a:gd name="T67" fmla="*/ 16 h 423"/>
                <a:gd name="T68" fmla="*/ 299 w 303"/>
                <a:gd name="T69" fmla="*/ 417 h 423"/>
                <a:gd name="T70" fmla="*/ 141 w 303"/>
                <a:gd name="T71" fmla="*/ 418 h 423"/>
                <a:gd name="T72" fmla="*/ 58 w 303"/>
                <a:gd name="T73" fmla="*/ 41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3" h="423">
                  <a:moveTo>
                    <a:pt x="303" y="417"/>
                  </a:moveTo>
                  <a:cubicBezTo>
                    <a:pt x="295" y="281"/>
                    <a:pt x="292" y="144"/>
                    <a:pt x="292" y="8"/>
                  </a:cubicBezTo>
                  <a:cubicBezTo>
                    <a:pt x="292" y="8"/>
                    <a:pt x="288" y="8"/>
                    <a:pt x="288" y="8"/>
                  </a:cubicBezTo>
                  <a:cubicBezTo>
                    <a:pt x="288" y="12"/>
                    <a:pt x="288" y="11"/>
                    <a:pt x="288" y="12"/>
                  </a:cubicBezTo>
                  <a:cubicBezTo>
                    <a:pt x="204" y="12"/>
                    <a:pt x="125" y="9"/>
                    <a:pt x="44" y="1"/>
                  </a:cubicBezTo>
                  <a:cubicBezTo>
                    <a:pt x="41" y="0"/>
                    <a:pt x="41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2" y="19"/>
                    <a:pt x="17" y="34"/>
                    <a:pt x="4" y="49"/>
                  </a:cubicBezTo>
                  <a:cubicBezTo>
                    <a:pt x="3" y="49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2" y="51"/>
                    <a:pt x="2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2" y="54"/>
                    <a:pt x="2" y="56"/>
                    <a:pt x="4" y="56"/>
                  </a:cubicBezTo>
                  <a:cubicBezTo>
                    <a:pt x="7" y="421"/>
                    <a:pt x="7" y="421"/>
                    <a:pt x="7" y="421"/>
                  </a:cubicBezTo>
                  <a:cubicBezTo>
                    <a:pt x="7" y="422"/>
                    <a:pt x="8" y="423"/>
                    <a:pt x="9" y="423"/>
                  </a:cubicBezTo>
                  <a:cubicBezTo>
                    <a:pt x="106" y="423"/>
                    <a:pt x="204" y="422"/>
                    <a:pt x="301" y="422"/>
                  </a:cubicBezTo>
                  <a:cubicBezTo>
                    <a:pt x="303" y="422"/>
                    <a:pt x="303" y="420"/>
                    <a:pt x="303" y="419"/>
                  </a:cubicBezTo>
                  <a:cubicBezTo>
                    <a:pt x="303" y="418"/>
                    <a:pt x="303" y="417"/>
                    <a:pt x="303" y="417"/>
                  </a:cubicBezTo>
                  <a:close/>
                  <a:moveTo>
                    <a:pt x="47" y="8"/>
                  </a:moveTo>
                  <a:cubicBezTo>
                    <a:pt x="48" y="7"/>
                    <a:pt x="48" y="6"/>
                    <a:pt x="47" y="5"/>
                  </a:cubicBezTo>
                  <a:cubicBezTo>
                    <a:pt x="48" y="5"/>
                    <a:pt x="48" y="5"/>
                    <a:pt x="49" y="5"/>
                  </a:cubicBezTo>
                  <a:cubicBezTo>
                    <a:pt x="51" y="20"/>
                    <a:pt x="51" y="35"/>
                    <a:pt x="50" y="50"/>
                  </a:cubicBezTo>
                  <a:cubicBezTo>
                    <a:pt x="37" y="50"/>
                    <a:pt x="23" y="50"/>
                    <a:pt x="9" y="51"/>
                  </a:cubicBezTo>
                  <a:cubicBezTo>
                    <a:pt x="22" y="37"/>
                    <a:pt x="35" y="22"/>
                    <a:pt x="47" y="8"/>
                  </a:cubicBezTo>
                  <a:close/>
                  <a:moveTo>
                    <a:pt x="58" y="419"/>
                  </a:moveTo>
                  <a:cubicBezTo>
                    <a:pt x="46" y="419"/>
                    <a:pt x="30" y="422"/>
                    <a:pt x="19" y="419"/>
                  </a:cubicBezTo>
                  <a:cubicBezTo>
                    <a:pt x="10" y="416"/>
                    <a:pt x="11" y="412"/>
                    <a:pt x="11" y="403"/>
                  </a:cubicBezTo>
                  <a:cubicBezTo>
                    <a:pt x="11" y="382"/>
                    <a:pt x="11" y="382"/>
                    <a:pt x="11" y="382"/>
                  </a:cubicBezTo>
                  <a:cubicBezTo>
                    <a:pt x="10" y="273"/>
                    <a:pt x="9" y="164"/>
                    <a:pt x="8" y="56"/>
                  </a:cubicBezTo>
                  <a:cubicBezTo>
                    <a:pt x="23" y="54"/>
                    <a:pt x="38" y="54"/>
                    <a:pt x="52" y="54"/>
                  </a:cubicBezTo>
                  <a:cubicBezTo>
                    <a:pt x="53" y="55"/>
                    <a:pt x="54" y="53"/>
                    <a:pt x="54" y="52"/>
                  </a:cubicBezTo>
                  <a:cubicBezTo>
                    <a:pt x="55" y="37"/>
                    <a:pt x="55" y="21"/>
                    <a:pt x="53" y="6"/>
                  </a:cubicBezTo>
                  <a:cubicBezTo>
                    <a:pt x="131" y="13"/>
                    <a:pt x="209" y="17"/>
                    <a:pt x="288" y="16"/>
                  </a:cubicBezTo>
                  <a:cubicBezTo>
                    <a:pt x="287" y="150"/>
                    <a:pt x="291" y="284"/>
                    <a:pt x="299" y="417"/>
                  </a:cubicBezTo>
                  <a:cubicBezTo>
                    <a:pt x="246" y="418"/>
                    <a:pt x="194" y="418"/>
                    <a:pt x="141" y="418"/>
                  </a:cubicBezTo>
                  <a:cubicBezTo>
                    <a:pt x="113" y="418"/>
                    <a:pt x="85" y="418"/>
                    <a:pt x="58" y="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D59F8C8C-3BF2-417D-A668-6A1C50B39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" y="2448"/>
              <a:ext cx="39" cy="117"/>
            </a:xfrm>
            <a:custGeom>
              <a:avLst/>
              <a:gdLst>
                <a:gd name="T0" fmla="*/ 0 w 8"/>
                <a:gd name="T1" fmla="*/ 4 h 24"/>
                <a:gd name="T2" fmla="*/ 0 w 8"/>
                <a:gd name="T3" fmla="*/ 24 h 24"/>
                <a:gd name="T4" fmla="*/ 8 w 8"/>
                <a:gd name="T5" fmla="*/ 24 h 24"/>
                <a:gd name="T6" fmla="*/ 8 w 8"/>
                <a:gd name="T7" fmla="*/ 4 h 24"/>
                <a:gd name="T8" fmla="*/ 0 w 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4">
                  <a:moveTo>
                    <a:pt x="0" y="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44D6149E-B7CA-4AFF-A81C-54B6160F7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" y="2400"/>
              <a:ext cx="44" cy="141"/>
            </a:xfrm>
            <a:custGeom>
              <a:avLst/>
              <a:gdLst>
                <a:gd name="T0" fmla="*/ 4 w 9"/>
                <a:gd name="T1" fmla="*/ 3 h 29"/>
                <a:gd name="T2" fmla="*/ 0 w 9"/>
                <a:gd name="T3" fmla="*/ 4 h 29"/>
                <a:gd name="T4" fmla="*/ 4 w 9"/>
                <a:gd name="T5" fmla="*/ 27 h 29"/>
                <a:gd name="T6" fmla="*/ 8 w 9"/>
                <a:gd name="T7" fmla="*/ 26 h 29"/>
                <a:gd name="T8" fmla="*/ 4 w 9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9">
                  <a:moveTo>
                    <a:pt x="4" y="3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2" y="11"/>
                    <a:pt x="3" y="19"/>
                    <a:pt x="4" y="27"/>
                  </a:cubicBezTo>
                  <a:cubicBezTo>
                    <a:pt x="5" y="29"/>
                    <a:pt x="9" y="28"/>
                    <a:pt x="8" y="26"/>
                  </a:cubicBezTo>
                  <a:cubicBezTo>
                    <a:pt x="7" y="18"/>
                    <a:pt x="6" y="10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9E4F5D27-795A-4012-AAEC-1FD8AB252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707"/>
              <a:ext cx="34" cy="131"/>
            </a:xfrm>
            <a:custGeom>
              <a:avLst/>
              <a:gdLst>
                <a:gd name="T0" fmla="*/ 5 w 7"/>
                <a:gd name="T1" fmla="*/ 2 h 27"/>
                <a:gd name="T2" fmla="*/ 1 w 7"/>
                <a:gd name="T3" fmla="*/ 2 h 27"/>
                <a:gd name="T4" fmla="*/ 2 w 7"/>
                <a:gd name="T5" fmla="*/ 24 h 27"/>
                <a:gd name="T6" fmla="*/ 6 w 7"/>
                <a:gd name="T7" fmla="*/ 23 h 27"/>
                <a:gd name="T8" fmla="*/ 5 w 7"/>
                <a:gd name="T9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5" y="2"/>
                  </a:moveTo>
                  <a:cubicBezTo>
                    <a:pt x="6" y="0"/>
                    <a:pt x="1" y="0"/>
                    <a:pt x="1" y="2"/>
                  </a:cubicBezTo>
                  <a:cubicBezTo>
                    <a:pt x="0" y="10"/>
                    <a:pt x="1" y="17"/>
                    <a:pt x="2" y="24"/>
                  </a:cubicBezTo>
                  <a:cubicBezTo>
                    <a:pt x="3" y="27"/>
                    <a:pt x="7" y="26"/>
                    <a:pt x="6" y="23"/>
                  </a:cubicBezTo>
                  <a:cubicBezTo>
                    <a:pt x="5" y="16"/>
                    <a:pt x="5" y="9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11CA09D4-5EF8-4985-81F9-849D79202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" y="692"/>
              <a:ext cx="19" cy="117"/>
            </a:xfrm>
            <a:custGeom>
              <a:avLst/>
              <a:gdLst>
                <a:gd name="T0" fmla="*/ 0 w 4"/>
                <a:gd name="T1" fmla="*/ 4 h 24"/>
                <a:gd name="T2" fmla="*/ 0 w 4"/>
                <a:gd name="T3" fmla="*/ 24 h 24"/>
                <a:gd name="T4" fmla="*/ 4 w 4"/>
                <a:gd name="T5" fmla="*/ 24 h 24"/>
                <a:gd name="T6" fmla="*/ 4 w 4"/>
                <a:gd name="T7" fmla="*/ 4 h 24"/>
                <a:gd name="T8" fmla="*/ 0 w 4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4">
                  <a:moveTo>
                    <a:pt x="0" y="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xmlns="" id="{E017A9CB-0889-45DD-873C-29E23289E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" y="2546"/>
              <a:ext cx="176" cy="39"/>
            </a:xfrm>
            <a:custGeom>
              <a:avLst/>
              <a:gdLst>
                <a:gd name="T0" fmla="*/ 32 w 36"/>
                <a:gd name="T1" fmla="*/ 0 h 8"/>
                <a:gd name="T2" fmla="*/ 0 w 36"/>
                <a:gd name="T3" fmla="*/ 0 h 8"/>
                <a:gd name="T4" fmla="*/ 0 w 36"/>
                <a:gd name="T5" fmla="*/ 8 h 8"/>
                <a:gd name="T6" fmla="*/ 32 w 36"/>
                <a:gd name="T7" fmla="*/ 8 h 8"/>
                <a:gd name="T8" fmla="*/ 32 w 3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8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6" y="8"/>
                    <a:pt x="36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30" name="Group 27">
            <a:extLst>
              <a:ext uri="{FF2B5EF4-FFF2-40B4-BE49-F238E27FC236}">
                <a16:creationId xmlns:a16="http://schemas.microsoft.com/office/drawing/2014/main" xmlns="" id="{191C5DC3-82ED-44A2-816A-C71A91C61C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98251" y="1292695"/>
            <a:ext cx="4893404" cy="5176356"/>
            <a:chOff x="4721" y="575"/>
            <a:chExt cx="1482" cy="2064"/>
          </a:xfrm>
          <a:solidFill>
            <a:srgbClr val="3C3C3B"/>
          </a:solidFill>
        </p:grpSpPr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xmlns="" id="{FC4F425E-0A4D-43DB-BB29-CE356B7D3E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1" y="575"/>
              <a:ext cx="1482" cy="2064"/>
            </a:xfrm>
            <a:custGeom>
              <a:avLst/>
              <a:gdLst>
                <a:gd name="T0" fmla="*/ 303 w 303"/>
                <a:gd name="T1" fmla="*/ 417 h 423"/>
                <a:gd name="T2" fmla="*/ 292 w 303"/>
                <a:gd name="T3" fmla="*/ 8 h 423"/>
                <a:gd name="T4" fmla="*/ 288 w 303"/>
                <a:gd name="T5" fmla="*/ 8 h 423"/>
                <a:gd name="T6" fmla="*/ 288 w 303"/>
                <a:gd name="T7" fmla="*/ 12 h 423"/>
                <a:gd name="T8" fmla="*/ 44 w 303"/>
                <a:gd name="T9" fmla="*/ 1 h 423"/>
                <a:gd name="T10" fmla="*/ 44 w 303"/>
                <a:gd name="T11" fmla="*/ 5 h 423"/>
                <a:gd name="T12" fmla="*/ 44 w 303"/>
                <a:gd name="T13" fmla="*/ 5 h 423"/>
                <a:gd name="T14" fmla="*/ 44 w 303"/>
                <a:gd name="T15" fmla="*/ 5 h 423"/>
                <a:gd name="T16" fmla="*/ 4 w 303"/>
                <a:gd name="T17" fmla="*/ 49 h 423"/>
                <a:gd name="T18" fmla="*/ 0 w 303"/>
                <a:gd name="T19" fmla="*/ 51 h 423"/>
                <a:gd name="T20" fmla="*/ 0 w 303"/>
                <a:gd name="T21" fmla="*/ 51 h 423"/>
                <a:gd name="T22" fmla="*/ 2 w 303"/>
                <a:gd name="T23" fmla="*/ 51 h 423"/>
                <a:gd name="T24" fmla="*/ 2 w 303"/>
                <a:gd name="T25" fmla="*/ 53 h 423"/>
                <a:gd name="T26" fmla="*/ 4 w 303"/>
                <a:gd name="T27" fmla="*/ 56 h 423"/>
                <a:gd name="T28" fmla="*/ 7 w 303"/>
                <a:gd name="T29" fmla="*/ 421 h 423"/>
                <a:gd name="T30" fmla="*/ 9 w 303"/>
                <a:gd name="T31" fmla="*/ 423 h 423"/>
                <a:gd name="T32" fmla="*/ 301 w 303"/>
                <a:gd name="T33" fmla="*/ 422 h 423"/>
                <a:gd name="T34" fmla="*/ 303 w 303"/>
                <a:gd name="T35" fmla="*/ 419 h 423"/>
                <a:gd name="T36" fmla="*/ 303 w 303"/>
                <a:gd name="T37" fmla="*/ 417 h 423"/>
                <a:gd name="T38" fmla="*/ 47 w 303"/>
                <a:gd name="T39" fmla="*/ 8 h 423"/>
                <a:gd name="T40" fmla="*/ 47 w 303"/>
                <a:gd name="T41" fmla="*/ 5 h 423"/>
                <a:gd name="T42" fmla="*/ 49 w 303"/>
                <a:gd name="T43" fmla="*/ 5 h 423"/>
                <a:gd name="T44" fmla="*/ 50 w 303"/>
                <a:gd name="T45" fmla="*/ 50 h 423"/>
                <a:gd name="T46" fmla="*/ 9 w 303"/>
                <a:gd name="T47" fmla="*/ 51 h 423"/>
                <a:gd name="T48" fmla="*/ 47 w 303"/>
                <a:gd name="T49" fmla="*/ 8 h 423"/>
                <a:gd name="T50" fmla="*/ 58 w 303"/>
                <a:gd name="T51" fmla="*/ 419 h 423"/>
                <a:gd name="T52" fmla="*/ 19 w 303"/>
                <a:gd name="T53" fmla="*/ 419 h 423"/>
                <a:gd name="T54" fmla="*/ 11 w 303"/>
                <a:gd name="T55" fmla="*/ 403 h 423"/>
                <a:gd name="T56" fmla="*/ 11 w 303"/>
                <a:gd name="T57" fmla="*/ 382 h 423"/>
                <a:gd name="T58" fmla="*/ 8 w 303"/>
                <a:gd name="T59" fmla="*/ 56 h 423"/>
                <a:gd name="T60" fmla="*/ 52 w 303"/>
                <a:gd name="T61" fmla="*/ 54 h 423"/>
                <a:gd name="T62" fmla="*/ 54 w 303"/>
                <a:gd name="T63" fmla="*/ 52 h 423"/>
                <a:gd name="T64" fmla="*/ 53 w 303"/>
                <a:gd name="T65" fmla="*/ 6 h 423"/>
                <a:gd name="T66" fmla="*/ 288 w 303"/>
                <a:gd name="T67" fmla="*/ 16 h 423"/>
                <a:gd name="T68" fmla="*/ 299 w 303"/>
                <a:gd name="T69" fmla="*/ 417 h 423"/>
                <a:gd name="T70" fmla="*/ 141 w 303"/>
                <a:gd name="T71" fmla="*/ 418 h 423"/>
                <a:gd name="T72" fmla="*/ 58 w 303"/>
                <a:gd name="T73" fmla="*/ 41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3" h="423">
                  <a:moveTo>
                    <a:pt x="303" y="417"/>
                  </a:moveTo>
                  <a:cubicBezTo>
                    <a:pt x="295" y="281"/>
                    <a:pt x="292" y="144"/>
                    <a:pt x="292" y="8"/>
                  </a:cubicBezTo>
                  <a:cubicBezTo>
                    <a:pt x="292" y="8"/>
                    <a:pt x="288" y="8"/>
                    <a:pt x="288" y="8"/>
                  </a:cubicBezTo>
                  <a:cubicBezTo>
                    <a:pt x="288" y="12"/>
                    <a:pt x="288" y="11"/>
                    <a:pt x="288" y="12"/>
                  </a:cubicBezTo>
                  <a:cubicBezTo>
                    <a:pt x="204" y="12"/>
                    <a:pt x="125" y="9"/>
                    <a:pt x="44" y="1"/>
                  </a:cubicBezTo>
                  <a:cubicBezTo>
                    <a:pt x="41" y="0"/>
                    <a:pt x="41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2" y="19"/>
                    <a:pt x="17" y="34"/>
                    <a:pt x="4" y="49"/>
                  </a:cubicBezTo>
                  <a:cubicBezTo>
                    <a:pt x="3" y="49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2" y="51"/>
                    <a:pt x="2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2" y="54"/>
                    <a:pt x="2" y="56"/>
                    <a:pt x="4" y="56"/>
                  </a:cubicBezTo>
                  <a:cubicBezTo>
                    <a:pt x="7" y="421"/>
                    <a:pt x="7" y="421"/>
                    <a:pt x="7" y="421"/>
                  </a:cubicBezTo>
                  <a:cubicBezTo>
                    <a:pt x="7" y="422"/>
                    <a:pt x="8" y="423"/>
                    <a:pt x="9" y="423"/>
                  </a:cubicBezTo>
                  <a:cubicBezTo>
                    <a:pt x="106" y="423"/>
                    <a:pt x="204" y="422"/>
                    <a:pt x="301" y="422"/>
                  </a:cubicBezTo>
                  <a:cubicBezTo>
                    <a:pt x="303" y="422"/>
                    <a:pt x="303" y="420"/>
                    <a:pt x="303" y="419"/>
                  </a:cubicBezTo>
                  <a:cubicBezTo>
                    <a:pt x="303" y="418"/>
                    <a:pt x="303" y="417"/>
                    <a:pt x="303" y="417"/>
                  </a:cubicBezTo>
                  <a:close/>
                  <a:moveTo>
                    <a:pt x="47" y="8"/>
                  </a:moveTo>
                  <a:cubicBezTo>
                    <a:pt x="48" y="7"/>
                    <a:pt x="48" y="6"/>
                    <a:pt x="47" y="5"/>
                  </a:cubicBezTo>
                  <a:cubicBezTo>
                    <a:pt x="48" y="5"/>
                    <a:pt x="48" y="5"/>
                    <a:pt x="49" y="5"/>
                  </a:cubicBezTo>
                  <a:cubicBezTo>
                    <a:pt x="51" y="20"/>
                    <a:pt x="51" y="35"/>
                    <a:pt x="50" y="50"/>
                  </a:cubicBezTo>
                  <a:cubicBezTo>
                    <a:pt x="37" y="50"/>
                    <a:pt x="23" y="50"/>
                    <a:pt x="9" y="51"/>
                  </a:cubicBezTo>
                  <a:cubicBezTo>
                    <a:pt x="22" y="37"/>
                    <a:pt x="35" y="22"/>
                    <a:pt x="47" y="8"/>
                  </a:cubicBezTo>
                  <a:close/>
                  <a:moveTo>
                    <a:pt x="58" y="419"/>
                  </a:moveTo>
                  <a:cubicBezTo>
                    <a:pt x="46" y="419"/>
                    <a:pt x="30" y="422"/>
                    <a:pt x="19" y="419"/>
                  </a:cubicBezTo>
                  <a:cubicBezTo>
                    <a:pt x="10" y="416"/>
                    <a:pt x="11" y="412"/>
                    <a:pt x="11" y="403"/>
                  </a:cubicBezTo>
                  <a:cubicBezTo>
                    <a:pt x="11" y="382"/>
                    <a:pt x="11" y="382"/>
                    <a:pt x="11" y="382"/>
                  </a:cubicBezTo>
                  <a:cubicBezTo>
                    <a:pt x="10" y="273"/>
                    <a:pt x="9" y="164"/>
                    <a:pt x="8" y="56"/>
                  </a:cubicBezTo>
                  <a:cubicBezTo>
                    <a:pt x="23" y="54"/>
                    <a:pt x="38" y="54"/>
                    <a:pt x="52" y="54"/>
                  </a:cubicBezTo>
                  <a:cubicBezTo>
                    <a:pt x="53" y="55"/>
                    <a:pt x="54" y="53"/>
                    <a:pt x="54" y="52"/>
                  </a:cubicBezTo>
                  <a:cubicBezTo>
                    <a:pt x="55" y="37"/>
                    <a:pt x="55" y="21"/>
                    <a:pt x="53" y="6"/>
                  </a:cubicBezTo>
                  <a:cubicBezTo>
                    <a:pt x="131" y="13"/>
                    <a:pt x="209" y="17"/>
                    <a:pt x="288" y="16"/>
                  </a:cubicBezTo>
                  <a:cubicBezTo>
                    <a:pt x="287" y="150"/>
                    <a:pt x="291" y="284"/>
                    <a:pt x="299" y="417"/>
                  </a:cubicBezTo>
                  <a:cubicBezTo>
                    <a:pt x="246" y="418"/>
                    <a:pt x="194" y="418"/>
                    <a:pt x="141" y="418"/>
                  </a:cubicBezTo>
                  <a:cubicBezTo>
                    <a:pt x="113" y="418"/>
                    <a:pt x="85" y="418"/>
                    <a:pt x="58" y="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xmlns="" id="{A52533EA-99D4-4DA9-9D8E-D7FCABE30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0" y="2448"/>
              <a:ext cx="39" cy="117"/>
            </a:xfrm>
            <a:custGeom>
              <a:avLst/>
              <a:gdLst>
                <a:gd name="T0" fmla="*/ 0 w 8"/>
                <a:gd name="T1" fmla="*/ 4 h 24"/>
                <a:gd name="T2" fmla="*/ 0 w 8"/>
                <a:gd name="T3" fmla="*/ 24 h 24"/>
                <a:gd name="T4" fmla="*/ 8 w 8"/>
                <a:gd name="T5" fmla="*/ 24 h 24"/>
                <a:gd name="T6" fmla="*/ 8 w 8"/>
                <a:gd name="T7" fmla="*/ 4 h 24"/>
                <a:gd name="T8" fmla="*/ 0 w 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4">
                  <a:moveTo>
                    <a:pt x="0" y="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xmlns="" id="{680EEACF-4B44-426C-B966-8A20FA50B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" y="2400"/>
              <a:ext cx="44" cy="141"/>
            </a:xfrm>
            <a:custGeom>
              <a:avLst/>
              <a:gdLst>
                <a:gd name="T0" fmla="*/ 4 w 9"/>
                <a:gd name="T1" fmla="*/ 3 h 29"/>
                <a:gd name="T2" fmla="*/ 0 w 9"/>
                <a:gd name="T3" fmla="*/ 4 h 29"/>
                <a:gd name="T4" fmla="*/ 4 w 9"/>
                <a:gd name="T5" fmla="*/ 27 h 29"/>
                <a:gd name="T6" fmla="*/ 8 w 9"/>
                <a:gd name="T7" fmla="*/ 26 h 29"/>
                <a:gd name="T8" fmla="*/ 4 w 9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9">
                  <a:moveTo>
                    <a:pt x="4" y="3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2" y="11"/>
                    <a:pt x="3" y="19"/>
                    <a:pt x="4" y="27"/>
                  </a:cubicBezTo>
                  <a:cubicBezTo>
                    <a:pt x="5" y="29"/>
                    <a:pt x="9" y="28"/>
                    <a:pt x="8" y="26"/>
                  </a:cubicBezTo>
                  <a:cubicBezTo>
                    <a:pt x="7" y="18"/>
                    <a:pt x="6" y="10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xmlns="" id="{5A5605B2-4E15-4AB5-81CC-D9FCFA924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" y="707"/>
              <a:ext cx="35" cy="131"/>
            </a:xfrm>
            <a:custGeom>
              <a:avLst/>
              <a:gdLst>
                <a:gd name="T0" fmla="*/ 5 w 7"/>
                <a:gd name="T1" fmla="*/ 2 h 27"/>
                <a:gd name="T2" fmla="*/ 1 w 7"/>
                <a:gd name="T3" fmla="*/ 2 h 27"/>
                <a:gd name="T4" fmla="*/ 2 w 7"/>
                <a:gd name="T5" fmla="*/ 24 h 27"/>
                <a:gd name="T6" fmla="*/ 6 w 7"/>
                <a:gd name="T7" fmla="*/ 23 h 27"/>
                <a:gd name="T8" fmla="*/ 5 w 7"/>
                <a:gd name="T9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5" y="2"/>
                  </a:moveTo>
                  <a:cubicBezTo>
                    <a:pt x="6" y="0"/>
                    <a:pt x="1" y="0"/>
                    <a:pt x="1" y="2"/>
                  </a:cubicBezTo>
                  <a:cubicBezTo>
                    <a:pt x="0" y="10"/>
                    <a:pt x="1" y="17"/>
                    <a:pt x="2" y="24"/>
                  </a:cubicBezTo>
                  <a:cubicBezTo>
                    <a:pt x="3" y="27"/>
                    <a:pt x="7" y="26"/>
                    <a:pt x="6" y="23"/>
                  </a:cubicBezTo>
                  <a:cubicBezTo>
                    <a:pt x="5" y="16"/>
                    <a:pt x="5" y="9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xmlns="" id="{7F1680C8-D211-4732-8498-4EE8B134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" y="692"/>
              <a:ext cx="20" cy="117"/>
            </a:xfrm>
            <a:custGeom>
              <a:avLst/>
              <a:gdLst>
                <a:gd name="T0" fmla="*/ 0 w 4"/>
                <a:gd name="T1" fmla="*/ 4 h 24"/>
                <a:gd name="T2" fmla="*/ 0 w 4"/>
                <a:gd name="T3" fmla="*/ 24 h 24"/>
                <a:gd name="T4" fmla="*/ 4 w 4"/>
                <a:gd name="T5" fmla="*/ 24 h 24"/>
                <a:gd name="T6" fmla="*/ 4 w 4"/>
                <a:gd name="T7" fmla="*/ 4 h 24"/>
                <a:gd name="T8" fmla="*/ 0 w 4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4">
                  <a:moveTo>
                    <a:pt x="0" y="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xmlns="" id="{1DC192A6-C46A-4EB7-B820-BF48C9B2A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2546"/>
              <a:ext cx="176" cy="39"/>
            </a:xfrm>
            <a:custGeom>
              <a:avLst/>
              <a:gdLst>
                <a:gd name="T0" fmla="*/ 32 w 36"/>
                <a:gd name="T1" fmla="*/ 0 h 8"/>
                <a:gd name="T2" fmla="*/ 0 w 36"/>
                <a:gd name="T3" fmla="*/ 0 h 8"/>
                <a:gd name="T4" fmla="*/ 0 w 36"/>
                <a:gd name="T5" fmla="*/ 8 h 8"/>
                <a:gd name="T6" fmla="*/ 32 w 36"/>
                <a:gd name="T7" fmla="*/ 8 h 8"/>
                <a:gd name="T8" fmla="*/ 32 w 3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8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6" y="8"/>
                    <a:pt x="36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48" name="Freeform 9">
            <a:extLst>
              <a:ext uri="{FF2B5EF4-FFF2-40B4-BE49-F238E27FC236}">
                <a16:creationId xmlns:a16="http://schemas.microsoft.com/office/drawing/2014/main" xmlns="" id="{7E60E121-08C9-48E1-A27D-973586B168B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3749681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站酷快乐体2016修订版" panose="02010600030101010101" pitchFamily="2" charset="-122"/>
                <a:cs typeface="Times New Roman" panose="02020603050405020304" pitchFamily="18" charset="0"/>
              </a:rPr>
              <a:t>Đáp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站酷快乐体2016修订版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站酷快乐体2016修订版" panose="02010600030101010101" pitchFamily="2" charset="-122"/>
                <a:cs typeface="Times New Roman" panose="02020603050405020304" pitchFamily="18" charset="0"/>
              </a:rPr>
              <a:t>án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ea typeface="站酷快乐体2016修订版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6DA00EC-21E0-4248-886A-9D9DA691E1D9}"/>
              </a:ext>
            </a:extLst>
          </p:cNvPr>
          <p:cNvSpPr txBox="1"/>
          <p:nvPr/>
        </p:nvSpPr>
        <p:spPr>
          <a:xfrm>
            <a:off x="8014358" y="1598336"/>
            <a:ext cx="6896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nl-NL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dưỡng</a:t>
            </a:r>
            <a:endParaRPr lang="nl-NL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057F206-0714-4D5B-8BBD-86E73535C1D4}"/>
              </a:ext>
            </a:extLst>
          </p:cNvPr>
          <p:cNvSpPr txBox="1"/>
          <p:nvPr/>
        </p:nvSpPr>
        <p:spPr>
          <a:xfrm>
            <a:off x="701215" y="2000042"/>
            <a:ext cx="6896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bào</a:t>
            </a: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nl-NL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25BA7A3-C1EA-434E-B85E-910D6B38E5F6}"/>
              </a:ext>
            </a:extLst>
          </p:cNvPr>
          <p:cNvSpPr txBox="1"/>
          <p:nvPr/>
        </p:nvSpPr>
        <p:spPr>
          <a:xfrm>
            <a:off x="650546" y="3175567"/>
            <a:ext cx="3863595" cy="280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rêu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rêu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dương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xỉ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bèo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rau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bợ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)…</a:t>
            </a:r>
            <a:endParaRPr lang="en-US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6CE0DAC-6778-4C8F-877F-CAAA25FA56A9}"/>
              </a:ext>
            </a:extLst>
          </p:cNvPr>
          <p:cNvSpPr txBox="1"/>
          <p:nvPr/>
        </p:nvSpPr>
        <p:spPr>
          <a:xfrm>
            <a:off x="7426032" y="3093780"/>
            <a:ext cx="4000292" cy="269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lang,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gừng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bỏng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cỏ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gấu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cỏ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1095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>
            <a:extLst>
              <a:ext uri="{FF2B5EF4-FFF2-40B4-BE49-F238E27FC236}">
                <a16:creationId xmlns:a16="http://schemas.microsoft.com/office/drawing/2014/main" xmlns="" id="{B2ED4E97-C077-40FE-AA2A-B4EA42C5E9DD}"/>
              </a:ext>
            </a:extLst>
          </p:cNvPr>
          <p:cNvSpPr>
            <a:spLocks noEditPoints="1"/>
          </p:cNvSpPr>
          <p:nvPr/>
        </p:nvSpPr>
        <p:spPr bwMode="auto">
          <a:xfrm>
            <a:off x="1105824" y="1981929"/>
            <a:ext cx="839323" cy="83932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1AD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45">
            <a:extLst>
              <a:ext uri="{FF2B5EF4-FFF2-40B4-BE49-F238E27FC236}">
                <a16:creationId xmlns:a16="http://schemas.microsoft.com/office/drawing/2014/main" xmlns="" id="{C4130A52-ADA7-4484-BEB4-33A7430635AF}"/>
              </a:ext>
            </a:extLst>
          </p:cNvPr>
          <p:cNvSpPr>
            <a:spLocks noEditPoints="1"/>
          </p:cNvSpPr>
          <p:nvPr/>
        </p:nvSpPr>
        <p:spPr bwMode="auto">
          <a:xfrm>
            <a:off x="1105824" y="3079478"/>
            <a:ext cx="839323" cy="83932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8CC5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xmlns="" id="{14AEEAF0-1DAE-4B18-8662-80FD600937B9}"/>
              </a:ext>
            </a:extLst>
          </p:cNvPr>
          <p:cNvSpPr>
            <a:spLocks noEditPoints="1"/>
          </p:cNvSpPr>
          <p:nvPr/>
        </p:nvSpPr>
        <p:spPr bwMode="auto">
          <a:xfrm>
            <a:off x="1105824" y="4177027"/>
            <a:ext cx="839323" cy="83932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CF6B7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72FCFB88-8154-45D0-921F-DA41088AE517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D3161043-3FD3-4DB8-9505-B79FEBF04BFE}"/>
              </a:ext>
            </a:extLst>
          </p:cNvPr>
          <p:cNvCxnSpPr>
            <a:cxnSpLocks/>
            <a:stCxn id="30" idx="2"/>
            <a:endCxn id="32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5619ABE-0802-44A5-BFA1-008D86BC30EA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D721C00B-2B99-4D42-B7CD-73AACFF15ACF}"/>
              </a:ext>
            </a:extLst>
          </p:cNvPr>
          <p:cNvSpPr txBox="1"/>
          <p:nvPr/>
        </p:nvSpPr>
        <p:spPr>
          <a:xfrm>
            <a:off x="4263618" y="689066"/>
            <a:ext cx="36647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VẬN DỤNG (BTVN)</a:t>
            </a:r>
            <a:endParaRPr lang="zh-CN" altLang="en-US" sz="3000" b="1" dirty="0">
              <a:solidFill>
                <a:srgbClr val="00206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A1B06194-0691-4399-A301-77CD80D5CAE7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02998943-A164-4FCC-8267-284F86B39BA3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8FB255A-77F9-4957-9429-422522D7B314}"/>
              </a:ext>
            </a:extLst>
          </p:cNvPr>
          <p:cNvCxnSpPr>
            <a:cxnSpLocks/>
            <a:stCxn id="35" idx="2"/>
            <a:endCxn id="37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DB56163-9560-4491-AF66-8DC00B75264D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9285BD6-D37D-4437-8BEC-A24B5F13257F}"/>
              </a:ext>
            </a:extLst>
          </p:cNvPr>
          <p:cNvSpPr txBox="1"/>
          <p:nvPr/>
        </p:nvSpPr>
        <p:spPr>
          <a:xfrm>
            <a:off x="2416199" y="2055515"/>
            <a:ext cx="9188400" cy="280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cắt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mười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,…)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cắm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cát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tuần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triền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3637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3F044BA9-228C-4C10-B3D4-FBA17528F3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13471" y="4519593"/>
            <a:ext cx="1590040" cy="2066938"/>
            <a:chOff x="3147" y="1240"/>
            <a:chExt cx="1397" cy="1816"/>
          </a:xfrm>
          <a:solidFill>
            <a:schemeClr val="accent1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847B4ECE-C77E-42F6-9D81-F117A8F58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" y="1240"/>
              <a:ext cx="1183" cy="1816"/>
            </a:xfrm>
            <a:custGeom>
              <a:avLst/>
              <a:gdLst>
                <a:gd name="T0" fmla="*/ 390 w 441"/>
                <a:gd name="T1" fmla="*/ 93 h 678"/>
                <a:gd name="T2" fmla="*/ 78 w 441"/>
                <a:gd name="T3" fmla="*/ 141 h 678"/>
                <a:gd name="T4" fmla="*/ 141 w 441"/>
                <a:gd name="T5" fmla="*/ 259 h 678"/>
                <a:gd name="T6" fmla="*/ 103 w 441"/>
                <a:gd name="T7" fmla="*/ 322 h 678"/>
                <a:gd name="T8" fmla="*/ 38 w 441"/>
                <a:gd name="T9" fmla="*/ 234 h 678"/>
                <a:gd name="T10" fmla="*/ 28 w 441"/>
                <a:gd name="T11" fmla="*/ 284 h 678"/>
                <a:gd name="T12" fmla="*/ 132 w 441"/>
                <a:gd name="T13" fmla="*/ 427 h 678"/>
                <a:gd name="T14" fmla="*/ 36 w 441"/>
                <a:gd name="T15" fmla="*/ 665 h 678"/>
                <a:gd name="T16" fmla="*/ 140 w 441"/>
                <a:gd name="T17" fmla="*/ 437 h 678"/>
                <a:gd name="T18" fmla="*/ 44 w 441"/>
                <a:gd name="T19" fmla="*/ 513 h 678"/>
                <a:gd name="T20" fmla="*/ 42 w 441"/>
                <a:gd name="T21" fmla="*/ 586 h 678"/>
                <a:gd name="T22" fmla="*/ 126 w 441"/>
                <a:gd name="T23" fmla="*/ 607 h 678"/>
                <a:gd name="T24" fmla="*/ 242 w 441"/>
                <a:gd name="T25" fmla="*/ 596 h 678"/>
                <a:gd name="T26" fmla="*/ 272 w 441"/>
                <a:gd name="T27" fmla="*/ 664 h 678"/>
                <a:gd name="T28" fmla="*/ 257 w 441"/>
                <a:gd name="T29" fmla="*/ 664 h 678"/>
                <a:gd name="T30" fmla="*/ 234 w 441"/>
                <a:gd name="T31" fmla="*/ 664 h 678"/>
                <a:gd name="T32" fmla="*/ 210 w 441"/>
                <a:gd name="T33" fmla="*/ 606 h 678"/>
                <a:gd name="T34" fmla="*/ 192 w 441"/>
                <a:gd name="T35" fmla="*/ 611 h 678"/>
                <a:gd name="T36" fmla="*/ 46 w 441"/>
                <a:gd name="T37" fmla="*/ 669 h 678"/>
                <a:gd name="T38" fmla="*/ 222 w 441"/>
                <a:gd name="T39" fmla="*/ 676 h 678"/>
                <a:gd name="T40" fmla="*/ 427 w 441"/>
                <a:gd name="T41" fmla="*/ 446 h 678"/>
                <a:gd name="T42" fmla="*/ 306 w 441"/>
                <a:gd name="T43" fmla="*/ 269 h 678"/>
                <a:gd name="T44" fmla="*/ 438 w 441"/>
                <a:gd name="T45" fmla="*/ 163 h 678"/>
                <a:gd name="T46" fmla="*/ 73 w 441"/>
                <a:gd name="T47" fmla="*/ 146 h 678"/>
                <a:gd name="T48" fmla="*/ 18 w 441"/>
                <a:gd name="T49" fmla="*/ 273 h 678"/>
                <a:gd name="T50" fmla="*/ 18 w 441"/>
                <a:gd name="T51" fmla="*/ 273 h 678"/>
                <a:gd name="T52" fmla="*/ 81 w 441"/>
                <a:gd name="T53" fmla="*/ 591 h 678"/>
                <a:gd name="T54" fmla="*/ 117 w 441"/>
                <a:gd name="T55" fmla="*/ 601 h 678"/>
                <a:gd name="T56" fmla="*/ 198 w 441"/>
                <a:gd name="T57" fmla="*/ 500 h 678"/>
                <a:gd name="T58" fmla="*/ 218 w 441"/>
                <a:gd name="T59" fmla="*/ 441 h 678"/>
                <a:gd name="T60" fmla="*/ 221 w 441"/>
                <a:gd name="T61" fmla="*/ 442 h 678"/>
                <a:gd name="T62" fmla="*/ 276 w 441"/>
                <a:gd name="T63" fmla="*/ 510 h 678"/>
                <a:gd name="T64" fmla="*/ 228 w 441"/>
                <a:gd name="T65" fmla="*/ 514 h 678"/>
                <a:gd name="T66" fmla="*/ 147 w 441"/>
                <a:gd name="T67" fmla="*/ 519 h 678"/>
                <a:gd name="T68" fmla="*/ 349 w 441"/>
                <a:gd name="T69" fmla="*/ 596 h 678"/>
                <a:gd name="T70" fmla="*/ 271 w 441"/>
                <a:gd name="T71" fmla="*/ 600 h 678"/>
                <a:gd name="T72" fmla="*/ 357 w 441"/>
                <a:gd name="T73" fmla="*/ 597 h 678"/>
                <a:gd name="T74" fmla="*/ 388 w 441"/>
                <a:gd name="T75" fmla="*/ 597 h 678"/>
                <a:gd name="T76" fmla="*/ 404 w 441"/>
                <a:gd name="T77" fmla="*/ 587 h 678"/>
                <a:gd name="T78" fmla="*/ 410 w 441"/>
                <a:gd name="T79" fmla="*/ 664 h 678"/>
                <a:gd name="T80" fmla="*/ 357 w 441"/>
                <a:gd name="T81" fmla="*/ 527 h 678"/>
                <a:gd name="T82" fmla="*/ 391 w 441"/>
                <a:gd name="T83" fmla="*/ 527 h 678"/>
                <a:gd name="T84" fmla="*/ 416 w 441"/>
                <a:gd name="T85" fmla="*/ 451 h 678"/>
                <a:gd name="T86" fmla="*/ 311 w 441"/>
                <a:gd name="T87" fmla="*/ 446 h 678"/>
                <a:gd name="T88" fmla="*/ 144 w 441"/>
                <a:gd name="T89" fmla="*/ 428 h 678"/>
                <a:gd name="T90" fmla="*/ 336 w 441"/>
                <a:gd name="T91" fmla="*/ 353 h 678"/>
                <a:gd name="T92" fmla="*/ 186 w 441"/>
                <a:gd name="T93" fmla="*/ 21 h 678"/>
                <a:gd name="T94" fmla="*/ 211 w 441"/>
                <a:gd name="T95" fmla="*/ 16 h 678"/>
                <a:gd name="T96" fmla="*/ 218 w 441"/>
                <a:gd name="T97" fmla="*/ 22 h 678"/>
                <a:gd name="T98" fmla="*/ 276 w 441"/>
                <a:gd name="T99" fmla="*/ 25 h 678"/>
                <a:gd name="T100" fmla="*/ 428 w 441"/>
                <a:gd name="T101" fmla="*/ 161 h 678"/>
                <a:gd name="T102" fmla="*/ 423 w 441"/>
                <a:gd name="T103" fmla="*/ 14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" h="678">
                  <a:moveTo>
                    <a:pt x="431" y="139"/>
                  </a:moveTo>
                  <a:cubicBezTo>
                    <a:pt x="425" y="134"/>
                    <a:pt x="413" y="129"/>
                    <a:pt x="407" y="135"/>
                  </a:cubicBezTo>
                  <a:cubicBezTo>
                    <a:pt x="406" y="135"/>
                    <a:pt x="406" y="135"/>
                    <a:pt x="406" y="136"/>
                  </a:cubicBezTo>
                  <a:cubicBezTo>
                    <a:pt x="403" y="121"/>
                    <a:pt x="397" y="106"/>
                    <a:pt x="390" y="93"/>
                  </a:cubicBezTo>
                  <a:cubicBezTo>
                    <a:pt x="355" y="34"/>
                    <a:pt x="285" y="0"/>
                    <a:pt x="218" y="11"/>
                  </a:cubicBezTo>
                  <a:cubicBezTo>
                    <a:pt x="218" y="10"/>
                    <a:pt x="217" y="9"/>
                    <a:pt x="215" y="9"/>
                  </a:cubicBezTo>
                  <a:cubicBezTo>
                    <a:pt x="154" y="7"/>
                    <a:pt x="98" y="50"/>
                    <a:pt x="82" y="108"/>
                  </a:cubicBezTo>
                  <a:cubicBezTo>
                    <a:pt x="79" y="119"/>
                    <a:pt x="78" y="130"/>
                    <a:pt x="78" y="141"/>
                  </a:cubicBezTo>
                  <a:cubicBezTo>
                    <a:pt x="75" y="141"/>
                    <a:pt x="71" y="142"/>
                    <a:pt x="69" y="145"/>
                  </a:cubicBezTo>
                  <a:cubicBezTo>
                    <a:pt x="56" y="150"/>
                    <a:pt x="39" y="162"/>
                    <a:pt x="50" y="177"/>
                  </a:cubicBezTo>
                  <a:cubicBezTo>
                    <a:pt x="57" y="188"/>
                    <a:pt x="73" y="187"/>
                    <a:pt x="84" y="181"/>
                  </a:cubicBezTo>
                  <a:cubicBezTo>
                    <a:pt x="93" y="212"/>
                    <a:pt x="114" y="241"/>
                    <a:pt x="141" y="259"/>
                  </a:cubicBezTo>
                  <a:cubicBezTo>
                    <a:pt x="155" y="269"/>
                    <a:pt x="172" y="275"/>
                    <a:pt x="189" y="279"/>
                  </a:cubicBezTo>
                  <a:cubicBezTo>
                    <a:pt x="183" y="291"/>
                    <a:pt x="178" y="303"/>
                    <a:pt x="173" y="316"/>
                  </a:cubicBezTo>
                  <a:cubicBezTo>
                    <a:pt x="173" y="316"/>
                    <a:pt x="173" y="316"/>
                    <a:pt x="173" y="316"/>
                  </a:cubicBezTo>
                  <a:cubicBezTo>
                    <a:pt x="151" y="325"/>
                    <a:pt x="126" y="324"/>
                    <a:pt x="103" y="322"/>
                  </a:cubicBezTo>
                  <a:cubicBezTo>
                    <a:pt x="74" y="320"/>
                    <a:pt x="46" y="311"/>
                    <a:pt x="36" y="282"/>
                  </a:cubicBezTo>
                  <a:cubicBezTo>
                    <a:pt x="35" y="282"/>
                    <a:pt x="35" y="282"/>
                    <a:pt x="35" y="282"/>
                  </a:cubicBezTo>
                  <a:cubicBezTo>
                    <a:pt x="42" y="280"/>
                    <a:pt x="47" y="275"/>
                    <a:pt x="51" y="270"/>
                  </a:cubicBezTo>
                  <a:cubicBezTo>
                    <a:pt x="58" y="256"/>
                    <a:pt x="51" y="241"/>
                    <a:pt x="38" y="234"/>
                  </a:cubicBezTo>
                  <a:cubicBezTo>
                    <a:pt x="25" y="228"/>
                    <a:pt x="10" y="232"/>
                    <a:pt x="4" y="246"/>
                  </a:cubicBezTo>
                  <a:cubicBezTo>
                    <a:pt x="0" y="257"/>
                    <a:pt x="3" y="272"/>
                    <a:pt x="14" y="279"/>
                  </a:cubicBezTo>
                  <a:cubicBezTo>
                    <a:pt x="14" y="279"/>
                    <a:pt x="15" y="280"/>
                    <a:pt x="15" y="280"/>
                  </a:cubicBezTo>
                  <a:cubicBezTo>
                    <a:pt x="19" y="283"/>
                    <a:pt x="23" y="284"/>
                    <a:pt x="28" y="284"/>
                  </a:cubicBezTo>
                  <a:cubicBezTo>
                    <a:pt x="32" y="311"/>
                    <a:pt x="56" y="326"/>
                    <a:pt x="81" y="331"/>
                  </a:cubicBezTo>
                  <a:cubicBezTo>
                    <a:pt x="108" y="337"/>
                    <a:pt x="144" y="339"/>
                    <a:pt x="169" y="326"/>
                  </a:cubicBezTo>
                  <a:cubicBezTo>
                    <a:pt x="166" y="334"/>
                    <a:pt x="163" y="343"/>
                    <a:pt x="160" y="352"/>
                  </a:cubicBezTo>
                  <a:cubicBezTo>
                    <a:pt x="151" y="377"/>
                    <a:pt x="141" y="402"/>
                    <a:pt x="132" y="427"/>
                  </a:cubicBezTo>
                  <a:cubicBezTo>
                    <a:pt x="100" y="426"/>
                    <a:pt x="67" y="424"/>
                    <a:pt x="34" y="423"/>
                  </a:cubicBezTo>
                  <a:cubicBezTo>
                    <a:pt x="32" y="422"/>
                    <a:pt x="30" y="425"/>
                    <a:pt x="30" y="427"/>
                  </a:cubicBezTo>
                  <a:cubicBezTo>
                    <a:pt x="29" y="506"/>
                    <a:pt x="28" y="586"/>
                    <a:pt x="31" y="665"/>
                  </a:cubicBezTo>
                  <a:cubicBezTo>
                    <a:pt x="31" y="668"/>
                    <a:pt x="36" y="668"/>
                    <a:pt x="36" y="665"/>
                  </a:cubicBezTo>
                  <a:cubicBezTo>
                    <a:pt x="39" y="587"/>
                    <a:pt x="38" y="510"/>
                    <a:pt x="39" y="432"/>
                  </a:cubicBezTo>
                  <a:cubicBezTo>
                    <a:pt x="69" y="434"/>
                    <a:pt x="99" y="435"/>
                    <a:pt x="130" y="437"/>
                  </a:cubicBezTo>
                  <a:cubicBezTo>
                    <a:pt x="129" y="442"/>
                    <a:pt x="137" y="446"/>
                    <a:pt x="139" y="440"/>
                  </a:cubicBezTo>
                  <a:cubicBezTo>
                    <a:pt x="139" y="439"/>
                    <a:pt x="140" y="438"/>
                    <a:pt x="140" y="437"/>
                  </a:cubicBezTo>
                  <a:cubicBezTo>
                    <a:pt x="158" y="438"/>
                    <a:pt x="175" y="439"/>
                    <a:pt x="193" y="440"/>
                  </a:cubicBezTo>
                  <a:cubicBezTo>
                    <a:pt x="169" y="457"/>
                    <a:pt x="150" y="482"/>
                    <a:pt x="137" y="510"/>
                  </a:cubicBezTo>
                  <a:cubicBezTo>
                    <a:pt x="106" y="509"/>
                    <a:pt x="75" y="509"/>
                    <a:pt x="44" y="510"/>
                  </a:cubicBezTo>
                  <a:cubicBezTo>
                    <a:pt x="42" y="510"/>
                    <a:pt x="42" y="513"/>
                    <a:pt x="44" y="513"/>
                  </a:cubicBezTo>
                  <a:cubicBezTo>
                    <a:pt x="74" y="516"/>
                    <a:pt x="103" y="518"/>
                    <a:pt x="133" y="519"/>
                  </a:cubicBezTo>
                  <a:cubicBezTo>
                    <a:pt x="124" y="541"/>
                    <a:pt x="118" y="565"/>
                    <a:pt x="117" y="588"/>
                  </a:cubicBezTo>
                  <a:cubicBezTo>
                    <a:pt x="103" y="577"/>
                    <a:pt x="79" y="571"/>
                    <a:pt x="72" y="588"/>
                  </a:cubicBezTo>
                  <a:cubicBezTo>
                    <a:pt x="62" y="586"/>
                    <a:pt x="51" y="587"/>
                    <a:pt x="42" y="586"/>
                  </a:cubicBezTo>
                  <a:cubicBezTo>
                    <a:pt x="40" y="586"/>
                    <a:pt x="39" y="590"/>
                    <a:pt x="41" y="590"/>
                  </a:cubicBezTo>
                  <a:cubicBezTo>
                    <a:pt x="50" y="592"/>
                    <a:pt x="61" y="595"/>
                    <a:pt x="71" y="595"/>
                  </a:cubicBezTo>
                  <a:cubicBezTo>
                    <a:pt x="73" y="612"/>
                    <a:pt x="114" y="618"/>
                    <a:pt x="126" y="614"/>
                  </a:cubicBezTo>
                  <a:cubicBezTo>
                    <a:pt x="129" y="613"/>
                    <a:pt x="129" y="608"/>
                    <a:pt x="126" y="607"/>
                  </a:cubicBezTo>
                  <a:cubicBezTo>
                    <a:pt x="124" y="606"/>
                    <a:pt x="123" y="606"/>
                    <a:pt x="121" y="606"/>
                  </a:cubicBezTo>
                  <a:cubicBezTo>
                    <a:pt x="124" y="606"/>
                    <a:pt x="128" y="604"/>
                    <a:pt x="128" y="601"/>
                  </a:cubicBezTo>
                  <a:cubicBezTo>
                    <a:pt x="128" y="598"/>
                    <a:pt x="128" y="596"/>
                    <a:pt x="128" y="594"/>
                  </a:cubicBezTo>
                  <a:cubicBezTo>
                    <a:pt x="166" y="595"/>
                    <a:pt x="204" y="595"/>
                    <a:pt x="242" y="596"/>
                  </a:cubicBezTo>
                  <a:cubicBezTo>
                    <a:pt x="251" y="597"/>
                    <a:pt x="260" y="597"/>
                    <a:pt x="269" y="598"/>
                  </a:cubicBezTo>
                  <a:cubicBezTo>
                    <a:pt x="267" y="598"/>
                    <a:pt x="265" y="599"/>
                    <a:pt x="266" y="601"/>
                  </a:cubicBezTo>
                  <a:cubicBezTo>
                    <a:pt x="269" y="622"/>
                    <a:pt x="271" y="641"/>
                    <a:pt x="272" y="662"/>
                  </a:cubicBezTo>
                  <a:cubicBezTo>
                    <a:pt x="272" y="663"/>
                    <a:pt x="272" y="663"/>
                    <a:pt x="272" y="664"/>
                  </a:cubicBezTo>
                  <a:cubicBezTo>
                    <a:pt x="269" y="664"/>
                    <a:pt x="265" y="664"/>
                    <a:pt x="262" y="664"/>
                  </a:cubicBezTo>
                  <a:cubicBezTo>
                    <a:pt x="261" y="644"/>
                    <a:pt x="259" y="624"/>
                    <a:pt x="255" y="605"/>
                  </a:cubicBezTo>
                  <a:cubicBezTo>
                    <a:pt x="254" y="603"/>
                    <a:pt x="250" y="603"/>
                    <a:pt x="250" y="606"/>
                  </a:cubicBezTo>
                  <a:cubicBezTo>
                    <a:pt x="251" y="625"/>
                    <a:pt x="254" y="645"/>
                    <a:pt x="257" y="664"/>
                  </a:cubicBezTo>
                  <a:cubicBezTo>
                    <a:pt x="251" y="664"/>
                    <a:pt x="245" y="664"/>
                    <a:pt x="239" y="664"/>
                  </a:cubicBezTo>
                  <a:cubicBezTo>
                    <a:pt x="237" y="644"/>
                    <a:pt x="237" y="624"/>
                    <a:pt x="233" y="605"/>
                  </a:cubicBezTo>
                  <a:cubicBezTo>
                    <a:pt x="232" y="603"/>
                    <a:pt x="229" y="604"/>
                    <a:pt x="229" y="606"/>
                  </a:cubicBezTo>
                  <a:cubicBezTo>
                    <a:pt x="228" y="625"/>
                    <a:pt x="231" y="645"/>
                    <a:pt x="234" y="664"/>
                  </a:cubicBezTo>
                  <a:cubicBezTo>
                    <a:pt x="230" y="664"/>
                    <a:pt x="226" y="664"/>
                    <a:pt x="222" y="664"/>
                  </a:cubicBezTo>
                  <a:cubicBezTo>
                    <a:pt x="220" y="664"/>
                    <a:pt x="219" y="664"/>
                    <a:pt x="217" y="664"/>
                  </a:cubicBezTo>
                  <a:cubicBezTo>
                    <a:pt x="215" y="644"/>
                    <a:pt x="215" y="625"/>
                    <a:pt x="215" y="606"/>
                  </a:cubicBezTo>
                  <a:cubicBezTo>
                    <a:pt x="215" y="603"/>
                    <a:pt x="210" y="603"/>
                    <a:pt x="210" y="606"/>
                  </a:cubicBezTo>
                  <a:cubicBezTo>
                    <a:pt x="208" y="625"/>
                    <a:pt x="209" y="645"/>
                    <a:pt x="212" y="664"/>
                  </a:cubicBezTo>
                  <a:cubicBezTo>
                    <a:pt x="209" y="664"/>
                    <a:pt x="206" y="664"/>
                    <a:pt x="202" y="664"/>
                  </a:cubicBezTo>
                  <a:cubicBezTo>
                    <a:pt x="201" y="646"/>
                    <a:pt x="199" y="628"/>
                    <a:pt x="195" y="611"/>
                  </a:cubicBezTo>
                  <a:cubicBezTo>
                    <a:pt x="195" y="609"/>
                    <a:pt x="192" y="609"/>
                    <a:pt x="192" y="611"/>
                  </a:cubicBezTo>
                  <a:cubicBezTo>
                    <a:pt x="193" y="629"/>
                    <a:pt x="196" y="646"/>
                    <a:pt x="198" y="664"/>
                  </a:cubicBezTo>
                  <a:cubicBezTo>
                    <a:pt x="174" y="664"/>
                    <a:pt x="150" y="664"/>
                    <a:pt x="126" y="664"/>
                  </a:cubicBezTo>
                  <a:cubicBezTo>
                    <a:pt x="112" y="664"/>
                    <a:pt x="97" y="664"/>
                    <a:pt x="83" y="664"/>
                  </a:cubicBezTo>
                  <a:cubicBezTo>
                    <a:pt x="70" y="664"/>
                    <a:pt x="57" y="662"/>
                    <a:pt x="46" y="669"/>
                  </a:cubicBezTo>
                  <a:cubicBezTo>
                    <a:pt x="45" y="670"/>
                    <a:pt x="45" y="671"/>
                    <a:pt x="46" y="672"/>
                  </a:cubicBezTo>
                  <a:cubicBezTo>
                    <a:pt x="57" y="678"/>
                    <a:pt x="67" y="676"/>
                    <a:pt x="79" y="676"/>
                  </a:cubicBezTo>
                  <a:cubicBezTo>
                    <a:pt x="95" y="677"/>
                    <a:pt x="111" y="676"/>
                    <a:pt x="126" y="676"/>
                  </a:cubicBezTo>
                  <a:cubicBezTo>
                    <a:pt x="158" y="676"/>
                    <a:pt x="190" y="676"/>
                    <a:pt x="222" y="676"/>
                  </a:cubicBezTo>
                  <a:cubicBezTo>
                    <a:pt x="285" y="676"/>
                    <a:pt x="349" y="677"/>
                    <a:pt x="412" y="676"/>
                  </a:cubicBezTo>
                  <a:cubicBezTo>
                    <a:pt x="416" y="675"/>
                    <a:pt x="418" y="672"/>
                    <a:pt x="418" y="669"/>
                  </a:cubicBezTo>
                  <a:cubicBezTo>
                    <a:pt x="420" y="668"/>
                    <a:pt x="421" y="667"/>
                    <a:pt x="421" y="664"/>
                  </a:cubicBezTo>
                  <a:cubicBezTo>
                    <a:pt x="417" y="591"/>
                    <a:pt x="419" y="518"/>
                    <a:pt x="427" y="446"/>
                  </a:cubicBezTo>
                  <a:cubicBezTo>
                    <a:pt x="427" y="443"/>
                    <a:pt x="424" y="441"/>
                    <a:pt x="421" y="441"/>
                  </a:cubicBezTo>
                  <a:cubicBezTo>
                    <a:pt x="412" y="440"/>
                    <a:pt x="402" y="440"/>
                    <a:pt x="392" y="439"/>
                  </a:cubicBezTo>
                  <a:cubicBezTo>
                    <a:pt x="381" y="410"/>
                    <a:pt x="364" y="382"/>
                    <a:pt x="350" y="354"/>
                  </a:cubicBezTo>
                  <a:cubicBezTo>
                    <a:pt x="336" y="325"/>
                    <a:pt x="321" y="297"/>
                    <a:pt x="306" y="269"/>
                  </a:cubicBezTo>
                  <a:cubicBezTo>
                    <a:pt x="319" y="264"/>
                    <a:pt x="332" y="258"/>
                    <a:pt x="344" y="252"/>
                  </a:cubicBezTo>
                  <a:cubicBezTo>
                    <a:pt x="370" y="239"/>
                    <a:pt x="394" y="219"/>
                    <a:pt x="404" y="191"/>
                  </a:cubicBezTo>
                  <a:cubicBezTo>
                    <a:pt x="405" y="186"/>
                    <a:pt x="406" y="181"/>
                    <a:pt x="407" y="176"/>
                  </a:cubicBezTo>
                  <a:cubicBezTo>
                    <a:pt x="419" y="181"/>
                    <a:pt x="434" y="176"/>
                    <a:pt x="438" y="163"/>
                  </a:cubicBezTo>
                  <a:cubicBezTo>
                    <a:pt x="441" y="154"/>
                    <a:pt x="437" y="145"/>
                    <a:pt x="431" y="139"/>
                  </a:cubicBezTo>
                  <a:close/>
                  <a:moveTo>
                    <a:pt x="59" y="173"/>
                  </a:moveTo>
                  <a:cubicBezTo>
                    <a:pt x="49" y="164"/>
                    <a:pt x="65" y="151"/>
                    <a:pt x="72" y="148"/>
                  </a:cubicBezTo>
                  <a:cubicBezTo>
                    <a:pt x="73" y="147"/>
                    <a:pt x="73" y="147"/>
                    <a:pt x="73" y="146"/>
                  </a:cubicBezTo>
                  <a:cubicBezTo>
                    <a:pt x="75" y="145"/>
                    <a:pt x="76" y="145"/>
                    <a:pt x="78" y="145"/>
                  </a:cubicBezTo>
                  <a:cubicBezTo>
                    <a:pt x="78" y="153"/>
                    <a:pt x="79" y="161"/>
                    <a:pt x="81" y="169"/>
                  </a:cubicBezTo>
                  <a:cubicBezTo>
                    <a:pt x="74" y="173"/>
                    <a:pt x="67" y="179"/>
                    <a:pt x="59" y="173"/>
                  </a:cubicBezTo>
                  <a:close/>
                  <a:moveTo>
                    <a:pt x="18" y="273"/>
                  </a:moveTo>
                  <a:cubicBezTo>
                    <a:pt x="18" y="273"/>
                    <a:pt x="18" y="273"/>
                    <a:pt x="18" y="273"/>
                  </a:cubicBezTo>
                  <a:cubicBezTo>
                    <a:pt x="2" y="262"/>
                    <a:pt x="14" y="233"/>
                    <a:pt x="34" y="242"/>
                  </a:cubicBezTo>
                  <a:cubicBezTo>
                    <a:pt x="43" y="247"/>
                    <a:pt x="48" y="256"/>
                    <a:pt x="43" y="265"/>
                  </a:cubicBezTo>
                  <a:cubicBezTo>
                    <a:pt x="37" y="274"/>
                    <a:pt x="27" y="276"/>
                    <a:pt x="18" y="273"/>
                  </a:cubicBezTo>
                  <a:close/>
                  <a:moveTo>
                    <a:pt x="106" y="604"/>
                  </a:moveTo>
                  <a:cubicBezTo>
                    <a:pt x="100" y="603"/>
                    <a:pt x="89" y="602"/>
                    <a:pt x="84" y="598"/>
                  </a:cubicBezTo>
                  <a:cubicBezTo>
                    <a:pt x="82" y="596"/>
                    <a:pt x="81" y="595"/>
                    <a:pt x="81" y="593"/>
                  </a:cubicBezTo>
                  <a:cubicBezTo>
                    <a:pt x="81" y="593"/>
                    <a:pt x="81" y="592"/>
                    <a:pt x="81" y="591"/>
                  </a:cubicBezTo>
                  <a:cubicBezTo>
                    <a:pt x="82" y="589"/>
                    <a:pt x="86" y="587"/>
                    <a:pt x="90" y="586"/>
                  </a:cubicBezTo>
                  <a:cubicBezTo>
                    <a:pt x="94" y="585"/>
                    <a:pt x="98" y="586"/>
                    <a:pt x="102" y="587"/>
                  </a:cubicBezTo>
                  <a:cubicBezTo>
                    <a:pt x="107" y="589"/>
                    <a:pt x="113" y="591"/>
                    <a:pt x="117" y="595"/>
                  </a:cubicBezTo>
                  <a:cubicBezTo>
                    <a:pt x="117" y="597"/>
                    <a:pt x="117" y="599"/>
                    <a:pt x="117" y="601"/>
                  </a:cubicBezTo>
                  <a:cubicBezTo>
                    <a:pt x="117" y="604"/>
                    <a:pt x="119" y="605"/>
                    <a:pt x="121" y="606"/>
                  </a:cubicBezTo>
                  <a:cubicBezTo>
                    <a:pt x="116" y="605"/>
                    <a:pt x="111" y="605"/>
                    <a:pt x="106" y="604"/>
                  </a:cubicBezTo>
                  <a:close/>
                  <a:moveTo>
                    <a:pt x="197" y="445"/>
                  </a:moveTo>
                  <a:cubicBezTo>
                    <a:pt x="195" y="462"/>
                    <a:pt x="194" y="483"/>
                    <a:pt x="198" y="500"/>
                  </a:cubicBezTo>
                  <a:cubicBezTo>
                    <a:pt x="199" y="503"/>
                    <a:pt x="203" y="502"/>
                    <a:pt x="203" y="499"/>
                  </a:cubicBezTo>
                  <a:cubicBezTo>
                    <a:pt x="204" y="480"/>
                    <a:pt x="201" y="460"/>
                    <a:pt x="201" y="441"/>
                  </a:cubicBezTo>
                  <a:cubicBezTo>
                    <a:pt x="201" y="440"/>
                    <a:pt x="201" y="440"/>
                    <a:pt x="201" y="440"/>
                  </a:cubicBezTo>
                  <a:cubicBezTo>
                    <a:pt x="207" y="441"/>
                    <a:pt x="212" y="441"/>
                    <a:pt x="218" y="441"/>
                  </a:cubicBezTo>
                  <a:cubicBezTo>
                    <a:pt x="217" y="442"/>
                    <a:pt x="217" y="442"/>
                    <a:pt x="217" y="443"/>
                  </a:cubicBezTo>
                  <a:cubicBezTo>
                    <a:pt x="220" y="465"/>
                    <a:pt x="219" y="488"/>
                    <a:pt x="222" y="511"/>
                  </a:cubicBezTo>
                  <a:cubicBezTo>
                    <a:pt x="222" y="513"/>
                    <a:pt x="227" y="513"/>
                    <a:pt x="227" y="511"/>
                  </a:cubicBezTo>
                  <a:cubicBezTo>
                    <a:pt x="230" y="489"/>
                    <a:pt x="225" y="464"/>
                    <a:pt x="221" y="442"/>
                  </a:cubicBezTo>
                  <a:cubicBezTo>
                    <a:pt x="221" y="442"/>
                    <a:pt x="221" y="442"/>
                    <a:pt x="221" y="441"/>
                  </a:cubicBezTo>
                  <a:cubicBezTo>
                    <a:pt x="232" y="442"/>
                    <a:pt x="244" y="442"/>
                    <a:pt x="255" y="443"/>
                  </a:cubicBezTo>
                  <a:cubicBezTo>
                    <a:pt x="257" y="466"/>
                    <a:pt x="259" y="492"/>
                    <a:pt x="270" y="512"/>
                  </a:cubicBezTo>
                  <a:cubicBezTo>
                    <a:pt x="271" y="515"/>
                    <a:pt x="276" y="513"/>
                    <a:pt x="276" y="510"/>
                  </a:cubicBezTo>
                  <a:cubicBezTo>
                    <a:pt x="273" y="488"/>
                    <a:pt x="265" y="465"/>
                    <a:pt x="259" y="443"/>
                  </a:cubicBezTo>
                  <a:cubicBezTo>
                    <a:pt x="274" y="444"/>
                    <a:pt x="288" y="445"/>
                    <a:pt x="302" y="445"/>
                  </a:cubicBezTo>
                  <a:cubicBezTo>
                    <a:pt x="320" y="466"/>
                    <a:pt x="335" y="490"/>
                    <a:pt x="343" y="516"/>
                  </a:cubicBezTo>
                  <a:cubicBezTo>
                    <a:pt x="304" y="515"/>
                    <a:pt x="266" y="515"/>
                    <a:pt x="228" y="514"/>
                  </a:cubicBezTo>
                  <a:cubicBezTo>
                    <a:pt x="203" y="513"/>
                    <a:pt x="177" y="512"/>
                    <a:pt x="151" y="511"/>
                  </a:cubicBezTo>
                  <a:cubicBezTo>
                    <a:pt x="162" y="488"/>
                    <a:pt x="178" y="466"/>
                    <a:pt x="197" y="445"/>
                  </a:cubicBezTo>
                  <a:close/>
                  <a:moveTo>
                    <a:pt x="129" y="589"/>
                  </a:moveTo>
                  <a:cubicBezTo>
                    <a:pt x="131" y="564"/>
                    <a:pt x="137" y="541"/>
                    <a:pt x="147" y="519"/>
                  </a:cubicBezTo>
                  <a:cubicBezTo>
                    <a:pt x="174" y="520"/>
                    <a:pt x="201" y="521"/>
                    <a:pt x="228" y="522"/>
                  </a:cubicBezTo>
                  <a:cubicBezTo>
                    <a:pt x="267" y="523"/>
                    <a:pt x="306" y="526"/>
                    <a:pt x="345" y="527"/>
                  </a:cubicBezTo>
                  <a:cubicBezTo>
                    <a:pt x="350" y="550"/>
                    <a:pt x="348" y="572"/>
                    <a:pt x="349" y="596"/>
                  </a:cubicBezTo>
                  <a:cubicBezTo>
                    <a:pt x="349" y="596"/>
                    <a:pt x="349" y="596"/>
                    <a:pt x="349" y="596"/>
                  </a:cubicBezTo>
                  <a:cubicBezTo>
                    <a:pt x="277" y="585"/>
                    <a:pt x="200" y="583"/>
                    <a:pt x="129" y="589"/>
                  </a:cubicBezTo>
                  <a:close/>
                  <a:moveTo>
                    <a:pt x="275" y="664"/>
                  </a:moveTo>
                  <a:cubicBezTo>
                    <a:pt x="275" y="663"/>
                    <a:pt x="276" y="663"/>
                    <a:pt x="276" y="662"/>
                  </a:cubicBezTo>
                  <a:cubicBezTo>
                    <a:pt x="278" y="641"/>
                    <a:pt x="277" y="620"/>
                    <a:pt x="271" y="600"/>
                  </a:cubicBezTo>
                  <a:cubicBezTo>
                    <a:pt x="271" y="598"/>
                    <a:pt x="270" y="598"/>
                    <a:pt x="269" y="598"/>
                  </a:cubicBezTo>
                  <a:cubicBezTo>
                    <a:pt x="298" y="600"/>
                    <a:pt x="327" y="602"/>
                    <a:pt x="356" y="603"/>
                  </a:cubicBezTo>
                  <a:cubicBezTo>
                    <a:pt x="359" y="603"/>
                    <a:pt x="360" y="598"/>
                    <a:pt x="357" y="597"/>
                  </a:cubicBezTo>
                  <a:cubicBezTo>
                    <a:pt x="357" y="597"/>
                    <a:pt x="357" y="597"/>
                    <a:pt x="357" y="597"/>
                  </a:cubicBezTo>
                  <a:cubicBezTo>
                    <a:pt x="357" y="597"/>
                    <a:pt x="357" y="597"/>
                    <a:pt x="357" y="597"/>
                  </a:cubicBezTo>
                  <a:cubicBezTo>
                    <a:pt x="358" y="597"/>
                    <a:pt x="359" y="597"/>
                    <a:pt x="360" y="597"/>
                  </a:cubicBezTo>
                  <a:cubicBezTo>
                    <a:pt x="364" y="594"/>
                    <a:pt x="394" y="578"/>
                    <a:pt x="394" y="591"/>
                  </a:cubicBezTo>
                  <a:cubicBezTo>
                    <a:pt x="394" y="595"/>
                    <a:pt x="392" y="596"/>
                    <a:pt x="388" y="597"/>
                  </a:cubicBezTo>
                  <a:cubicBezTo>
                    <a:pt x="385" y="598"/>
                    <a:pt x="382" y="598"/>
                    <a:pt x="379" y="599"/>
                  </a:cubicBezTo>
                  <a:cubicBezTo>
                    <a:pt x="373" y="600"/>
                    <a:pt x="367" y="600"/>
                    <a:pt x="361" y="601"/>
                  </a:cubicBezTo>
                  <a:cubicBezTo>
                    <a:pt x="356" y="602"/>
                    <a:pt x="357" y="610"/>
                    <a:pt x="362" y="610"/>
                  </a:cubicBezTo>
                  <a:cubicBezTo>
                    <a:pt x="374" y="611"/>
                    <a:pt x="412" y="607"/>
                    <a:pt x="404" y="587"/>
                  </a:cubicBezTo>
                  <a:cubicBezTo>
                    <a:pt x="403" y="586"/>
                    <a:pt x="403" y="586"/>
                    <a:pt x="403" y="585"/>
                  </a:cubicBezTo>
                  <a:cubicBezTo>
                    <a:pt x="404" y="585"/>
                    <a:pt x="404" y="585"/>
                    <a:pt x="405" y="584"/>
                  </a:cubicBezTo>
                  <a:cubicBezTo>
                    <a:pt x="407" y="580"/>
                    <a:pt x="408" y="576"/>
                    <a:pt x="409" y="573"/>
                  </a:cubicBezTo>
                  <a:cubicBezTo>
                    <a:pt x="408" y="603"/>
                    <a:pt x="409" y="633"/>
                    <a:pt x="410" y="664"/>
                  </a:cubicBezTo>
                  <a:cubicBezTo>
                    <a:pt x="365" y="663"/>
                    <a:pt x="320" y="663"/>
                    <a:pt x="275" y="664"/>
                  </a:cubicBezTo>
                  <a:close/>
                  <a:moveTo>
                    <a:pt x="399" y="580"/>
                  </a:moveTo>
                  <a:cubicBezTo>
                    <a:pt x="389" y="572"/>
                    <a:pt x="370" y="581"/>
                    <a:pt x="360" y="589"/>
                  </a:cubicBezTo>
                  <a:cubicBezTo>
                    <a:pt x="364" y="569"/>
                    <a:pt x="362" y="547"/>
                    <a:pt x="357" y="527"/>
                  </a:cubicBezTo>
                  <a:cubicBezTo>
                    <a:pt x="366" y="527"/>
                    <a:pt x="376" y="528"/>
                    <a:pt x="385" y="527"/>
                  </a:cubicBezTo>
                  <a:cubicBezTo>
                    <a:pt x="385" y="528"/>
                    <a:pt x="386" y="528"/>
                    <a:pt x="386" y="529"/>
                  </a:cubicBezTo>
                  <a:cubicBezTo>
                    <a:pt x="401" y="543"/>
                    <a:pt x="404" y="561"/>
                    <a:pt x="399" y="580"/>
                  </a:cubicBezTo>
                  <a:close/>
                  <a:moveTo>
                    <a:pt x="391" y="527"/>
                  </a:moveTo>
                  <a:cubicBezTo>
                    <a:pt x="398" y="527"/>
                    <a:pt x="404" y="527"/>
                    <a:pt x="410" y="527"/>
                  </a:cubicBezTo>
                  <a:cubicBezTo>
                    <a:pt x="410" y="537"/>
                    <a:pt x="409" y="548"/>
                    <a:pt x="409" y="559"/>
                  </a:cubicBezTo>
                  <a:cubicBezTo>
                    <a:pt x="407" y="547"/>
                    <a:pt x="401" y="535"/>
                    <a:pt x="391" y="527"/>
                  </a:cubicBezTo>
                  <a:close/>
                  <a:moveTo>
                    <a:pt x="416" y="451"/>
                  </a:moveTo>
                  <a:cubicBezTo>
                    <a:pt x="413" y="474"/>
                    <a:pt x="412" y="497"/>
                    <a:pt x="410" y="521"/>
                  </a:cubicBezTo>
                  <a:cubicBezTo>
                    <a:pt x="392" y="519"/>
                    <a:pt x="373" y="517"/>
                    <a:pt x="354" y="517"/>
                  </a:cubicBezTo>
                  <a:cubicBezTo>
                    <a:pt x="353" y="515"/>
                    <a:pt x="353" y="513"/>
                    <a:pt x="352" y="511"/>
                  </a:cubicBezTo>
                  <a:cubicBezTo>
                    <a:pt x="344" y="486"/>
                    <a:pt x="330" y="464"/>
                    <a:pt x="311" y="446"/>
                  </a:cubicBezTo>
                  <a:cubicBezTo>
                    <a:pt x="346" y="447"/>
                    <a:pt x="381" y="449"/>
                    <a:pt x="416" y="451"/>
                  </a:cubicBezTo>
                  <a:close/>
                  <a:moveTo>
                    <a:pt x="336" y="353"/>
                  </a:moveTo>
                  <a:cubicBezTo>
                    <a:pt x="350" y="381"/>
                    <a:pt x="363" y="412"/>
                    <a:pt x="380" y="439"/>
                  </a:cubicBezTo>
                  <a:cubicBezTo>
                    <a:pt x="302" y="435"/>
                    <a:pt x="223" y="431"/>
                    <a:pt x="144" y="428"/>
                  </a:cubicBezTo>
                  <a:cubicBezTo>
                    <a:pt x="153" y="406"/>
                    <a:pt x="160" y="384"/>
                    <a:pt x="168" y="362"/>
                  </a:cubicBezTo>
                  <a:cubicBezTo>
                    <a:pt x="177" y="335"/>
                    <a:pt x="187" y="308"/>
                    <a:pt x="194" y="280"/>
                  </a:cubicBezTo>
                  <a:cubicBezTo>
                    <a:pt x="228" y="286"/>
                    <a:pt x="265" y="281"/>
                    <a:pt x="299" y="271"/>
                  </a:cubicBezTo>
                  <a:cubicBezTo>
                    <a:pt x="311" y="298"/>
                    <a:pt x="323" y="326"/>
                    <a:pt x="336" y="353"/>
                  </a:cubicBezTo>
                  <a:close/>
                  <a:moveTo>
                    <a:pt x="351" y="234"/>
                  </a:moveTo>
                  <a:cubicBezTo>
                    <a:pt x="302" y="265"/>
                    <a:pt x="229" y="281"/>
                    <a:pt x="174" y="262"/>
                  </a:cubicBezTo>
                  <a:cubicBezTo>
                    <a:pt x="123" y="244"/>
                    <a:pt x="89" y="191"/>
                    <a:pt x="91" y="137"/>
                  </a:cubicBezTo>
                  <a:cubicBezTo>
                    <a:pt x="92" y="82"/>
                    <a:pt x="135" y="37"/>
                    <a:pt x="186" y="21"/>
                  </a:cubicBezTo>
                  <a:cubicBezTo>
                    <a:pt x="181" y="34"/>
                    <a:pt x="176" y="48"/>
                    <a:pt x="174" y="61"/>
                  </a:cubicBezTo>
                  <a:cubicBezTo>
                    <a:pt x="173" y="64"/>
                    <a:pt x="178" y="67"/>
                    <a:pt x="180" y="63"/>
                  </a:cubicBezTo>
                  <a:cubicBezTo>
                    <a:pt x="186" y="50"/>
                    <a:pt x="189" y="34"/>
                    <a:pt x="192" y="19"/>
                  </a:cubicBezTo>
                  <a:cubicBezTo>
                    <a:pt x="198" y="18"/>
                    <a:pt x="204" y="17"/>
                    <a:pt x="211" y="16"/>
                  </a:cubicBezTo>
                  <a:cubicBezTo>
                    <a:pt x="211" y="32"/>
                    <a:pt x="210" y="49"/>
                    <a:pt x="214" y="65"/>
                  </a:cubicBezTo>
                  <a:cubicBezTo>
                    <a:pt x="215" y="69"/>
                    <a:pt x="220" y="68"/>
                    <a:pt x="220" y="65"/>
                  </a:cubicBezTo>
                  <a:cubicBezTo>
                    <a:pt x="221" y="50"/>
                    <a:pt x="219" y="36"/>
                    <a:pt x="217" y="22"/>
                  </a:cubicBezTo>
                  <a:cubicBezTo>
                    <a:pt x="217" y="22"/>
                    <a:pt x="218" y="22"/>
                    <a:pt x="218" y="22"/>
                  </a:cubicBezTo>
                  <a:cubicBezTo>
                    <a:pt x="236" y="20"/>
                    <a:pt x="253" y="21"/>
                    <a:pt x="270" y="24"/>
                  </a:cubicBezTo>
                  <a:cubicBezTo>
                    <a:pt x="276" y="39"/>
                    <a:pt x="281" y="55"/>
                    <a:pt x="289" y="69"/>
                  </a:cubicBezTo>
                  <a:cubicBezTo>
                    <a:pt x="290" y="73"/>
                    <a:pt x="296" y="70"/>
                    <a:pt x="295" y="67"/>
                  </a:cubicBezTo>
                  <a:cubicBezTo>
                    <a:pt x="290" y="53"/>
                    <a:pt x="283" y="38"/>
                    <a:pt x="276" y="25"/>
                  </a:cubicBezTo>
                  <a:cubicBezTo>
                    <a:pt x="307" y="32"/>
                    <a:pt x="336" y="48"/>
                    <a:pt x="358" y="72"/>
                  </a:cubicBezTo>
                  <a:cubicBezTo>
                    <a:pt x="379" y="94"/>
                    <a:pt x="394" y="124"/>
                    <a:pt x="396" y="156"/>
                  </a:cubicBezTo>
                  <a:cubicBezTo>
                    <a:pt x="398" y="189"/>
                    <a:pt x="378" y="216"/>
                    <a:pt x="351" y="234"/>
                  </a:cubicBezTo>
                  <a:close/>
                  <a:moveTo>
                    <a:pt x="428" y="161"/>
                  </a:moveTo>
                  <a:cubicBezTo>
                    <a:pt x="425" y="168"/>
                    <a:pt x="416" y="172"/>
                    <a:pt x="408" y="170"/>
                  </a:cubicBezTo>
                  <a:cubicBezTo>
                    <a:pt x="409" y="160"/>
                    <a:pt x="409" y="151"/>
                    <a:pt x="407" y="142"/>
                  </a:cubicBezTo>
                  <a:cubicBezTo>
                    <a:pt x="408" y="142"/>
                    <a:pt x="408" y="142"/>
                    <a:pt x="408" y="142"/>
                  </a:cubicBezTo>
                  <a:cubicBezTo>
                    <a:pt x="414" y="143"/>
                    <a:pt x="418" y="142"/>
                    <a:pt x="423" y="146"/>
                  </a:cubicBezTo>
                  <a:cubicBezTo>
                    <a:pt x="427" y="149"/>
                    <a:pt x="430" y="155"/>
                    <a:pt x="428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C626961A-8BE1-40A0-8D18-63DADC4B08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5" y="2668"/>
              <a:ext cx="99" cy="93"/>
            </a:xfrm>
            <a:custGeom>
              <a:avLst/>
              <a:gdLst>
                <a:gd name="T0" fmla="*/ 23 w 37"/>
                <a:gd name="T1" fmla="*/ 0 h 35"/>
                <a:gd name="T2" fmla="*/ 22 w 37"/>
                <a:gd name="T3" fmla="*/ 2 h 35"/>
                <a:gd name="T4" fmla="*/ 26 w 37"/>
                <a:gd name="T5" fmla="*/ 5 h 35"/>
                <a:gd name="T6" fmla="*/ 20 w 37"/>
                <a:gd name="T7" fmla="*/ 10 h 35"/>
                <a:gd name="T8" fmla="*/ 19 w 37"/>
                <a:gd name="T9" fmla="*/ 6 h 35"/>
                <a:gd name="T10" fmla="*/ 15 w 37"/>
                <a:gd name="T11" fmla="*/ 6 h 35"/>
                <a:gd name="T12" fmla="*/ 17 w 37"/>
                <a:gd name="T13" fmla="*/ 13 h 35"/>
                <a:gd name="T14" fmla="*/ 11 w 37"/>
                <a:gd name="T15" fmla="*/ 18 h 35"/>
                <a:gd name="T16" fmla="*/ 14 w 37"/>
                <a:gd name="T17" fmla="*/ 22 h 35"/>
                <a:gd name="T18" fmla="*/ 20 w 37"/>
                <a:gd name="T19" fmla="*/ 18 h 35"/>
                <a:gd name="T20" fmla="*/ 27 w 37"/>
                <a:gd name="T21" fmla="*/ 24 h 35"/>
                <a:gd name="T22" fmla="*/ 21 w 37"/>
                <a:gd name="T23" fmla="*/ 26 h 35"/>
                <a:gd name="T24" fmla="*/ 13 w 37"/>
                <a:gd name="T25" fmla="*/ 5 h 35"/>
                <a:gd name="T26" fmla="*/ 11 w 37"/>
                <a:gd name="T27" fmla="*/ 1 h 35"/>
                <a:gd name="T28" fmla="*/ 2 w 37"/>
                <a:gd name="T29" fmla="*/ 21 h 35"/>
                <a:gd name="T30" fmla="*/ 21 w 37"/>
                <a:gd name="T31" fmla="*/ 34 h 35"/>
                <a:gd name="T32" fmla="*/ 37 w 37"/>
                <a:gd name="T33" fmla="*/ 18 h 35"/>
                <a:gd name="T34" fmla="*/ 23 w 37"/>
                <a:gd name="T35" fmla="*/ 0 h 35"/>
                <a:gd name="T36" fmla="*/ 30 w 37"/>
                <a:gd name="T37" fmla="*/ 19 h 35"/>
                <a:gd name="T38" fmla="*/ 24 w 37"/>
                <a:gd name="T39" fmla="*/ 15 h 35"/>
                <a:gd name="T40" fmla="*/ 29 w 37"/>
                <a:gd name="T41" fmla="*/ 10 h 35"/>
                <a:gd name="T42" fmla="*/ 30 w 37"/>
                <a:gd name="T4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5">
                  <a:moveTo>
                    <a:pt x="23" y="0"/>
                  </a:moveTo>
                  <a:cubicBezTo>
                    <a:pt x="22" y="0"/>
                    <a:pt x="21" y="2"/>
                    <a:pt x="22" y="2"/>
                  </a:cubicBezTo>
                  <a:cubicBezTo>
                    <a:pt x="24" y="3"/>
                    <a:pt x="25" y="4"/>
                    <a:pt x="26" y="5"/>
                  </a:cubicBezTo>
                  <a:cubicBezTo>
                    <a:pt x="24" y="7"/>
                    <a:pt x="22" y="8"/>
                    <a:pt x="20" y="10"/>
                  </a:cubicBezTo>
                  <a:cubicBezTo>
                    <a:pt x="20" y="9"/>
                    <a:pt x="19" y="7"/>
                    <a:pt x="19" y="6"/>
                  </a:cubicBezTo>
                  <a:cubicBezTo>
                    <a:pt x="19" y="4"/>
                    <a:pt x="15" y="4"/>
                    <a:pt x="15" y="6"/>
                  </a:cubicBezTo>
                  <a:cubicBezTo>
                    <a:pt x="16" y="9"/>
                    <a:pt x="16" y="11"/>
                    <a:pt x="17" y="13"/>
                  </a:cubicBezTo>
                  <a:cubicBezTo>
                    <a:pt x="15" y="15"/>
                    <a:pt x="13" y="16"/>
                    <a:pt x="11" y="18"/>
                  </a:cubicBezTo>
                  <a:cubicBezTo>
                    <a:pt x="8" y="19"/>
                    <a:pt x="11" y="24"/>
                    <a:pt x="14" y="22"/>
                  </a:cubicBezTo>
                  <a:cubicBezTo>
                    <a:pt x="16" y="21"/>
                    <a:pt x="18" y="20"/>
                    <a:pt x="20" y="18"/>
                  </a:cubicBezTo>
                  <a:cubicBezTo>
                    <a:pt x="22" y="21"/>
                    <a:pt x="24" y="23"/>
                    <a:pt x="27" y="24"/>
                  </a:cubicBezTo>
                  <a:cubicBezTo>
                    <a:pt x="26" y="25"/>
                    <a:pt x="24" y="26"/>
                    <a:pt x="21" y="26"/>
                  </a:cubicBezTo>
                  <a:cubicBezTo>
                    <a:pt x="8" y="28"/>
                    <a:pt x="3" y="12"/>
                    <a:pt x="13" y="5"/>
                  </a:cubicBezTo>
                  <a:cubicBezTo>
                    <a:pt x="15" y="3"/>
                    <a:pt x="13" y="0"/>
                    <a:pt x="11" y="1"/>
                  </a:cubicBezTo>
                  <a:cubicBezTo>
                    <a:pt x="3" y="5"/>
                    <a:pt x="0" y="13"/>
                    <a:pt x="2" y="21"/>
                  </a:cubicBezTo>
                  <a:cubicBezTo>
                    <a:pt x="4" y="30"/>
                    <a:pt x="13" y="35"/>
                    <a:pt x="21" y="34"/>
                  </a:cubicBezTo>
                  <a:cubicBezTo>
                    <a:pt x="30" y="33"/>
                    <a:pt x="37" y="26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lose/>
                  <a:moveTo>
                    <a:pt x="30" y="19"/>
                  </a:moveTo>
                  <a:cubicBezTo>
                    <a:pt x="28" y="18"/>
                    <a:pt x="26" y="17"/>
                    <a:pt x="24" y="15"/>
                  </a:cubicBezTo>
                  <a:cubicBezTo>
                    <a:pt x="26" y="14"/>
                    <a:pt x="28" y="12"/>
                    <a:pt x="29" y="10"/>
                  </a:cubicBezTo>
                  <a:cubicBezTo>
                    <a:pt x="31" y="13"/>
                    <a:pt x="31" y="16"/>
                    <a:pt x="3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B069DE58-DB21-46F2-AA97-AE38B54D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2957"/>
              <a:ext cx="145" cy="94"/>
            </a:xfrm>
            <a:custGeom>
              <a:avLst/>
              <a:gdLst>
                <a:gd name="T0" fmla="*/ 51 w 54"/>
                <a:gd name="T1" fmla="*/ 30 h 35"/>
                <a:gd name="T2" fmla="*/ 28 w 54"/>
                <a:gd name="T3" fmla="*/ 14 h 35"/>
                <a:gd name="T4" fmla="*/ 6 w 54"/>
                <a:gd name="T5" fmla="*/ 1 h 35"/>
                <a:gd name="T6" fmla="*/ 3 w 54"/>
                <a:gd name="T7" fmla="*/ 8 h 35"/>
                <a:gd name="T8" fmla="*/ 24 w 54"/>
                <a:gd name="T9" fmla="*/ 21 h 35"/>
                <a:gd name="T10" fmla="*/ 49 w 54"/>
                <a:gd name="T11" fmla="*/ 34 h 35"/>
                <a:gd name="T12" fmla="*/ 51 w 54"/>
                <a:gd name="T1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5">
                  <a:moveTo>
                    <a:pt x="51" y="30"/>
                  </a:moveTo>
                  <a:cubicBezTo>
                    <a:pt x="44" y="25"/>
                    <a:pt x="36" y="19"/>
                    <a:pt x="28" y="14"/>
                  </a:cubicBezTo>
                  <a:cubicBezTo>
                    <a:pt x="21" y="10"/>
                    <a:pt x="14" y="4"/>
                    <a:pt x="6" y="1"/>
                  </a:cubicBezTo>
                  <a:cubicBezTo>
                    <a:pt x="3" y="0"/>
                    <a:pt x="0" y="5"/>
                    <a:pt x="3" y="8"/>
                  </a:cubicBezTo>
                  <a:cubicBezTo>
                    <a:pt x="8" y="14"/>
                    <a:pt x="17" y="17"/>
                    <a:pt x="24" y="21"/>
                  </a:cubicBezTo>
                  <a:cubicBezTo>
                    <a:pt x="33" y="26"/>
                    <a:pt x="41" y="30"/>
                    <a:pt x="49" y="34"/>
                  </a:cubicBezTo>
                  <a:cubicBezTo>
                    <a:pt x="52" y="35"/>
                    <a:pt x="54" y="32"/>
                    <a:pt x="51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CF24FF08-5BCD-4BB6-9BC9-17078CAD5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" y="2386"/>
              <a:ext cx="182" cy="587"/>
            </a:xfrm>
            <a:custGeom>
              <a:avLst/>
              <a:gdLst>
                <a:gd name="T0" fmla="*/ 35 w 68"/>
                <a:gd name="T1" fmla="*/ 86 h 219"/>
                <a:gd name="T2" fmla="*/ 34 w 68"/>
                <a:gd name="T3" fmla="*/ 92 h 219"/>
                <a:gd name="T4" fmla="*/ 45 w 68"/>
                <a:gd name="T5" fmla="*/ 125 h 219"/>
                <a:gd name="T6" fmla="*/ 38 w 68"/>
                <a:gd name="T7" fmla="*/ 142 h 219"/>
                <a:gd name="T8" fmla="*/ 19 w 68"/>
                <a:gd name="T9" fmla="*/ 136 h 219"/>
                <a:gd name="T10" fmla="*/ 34 w 68"/>
                <a:gd name="T11" fmla="*/ 85 h 219"/>
                <a:gd name="T12" fmla="*/ 29 w 68"/>
                <a:gd name="T13" fmla="*/ 82 h 219"/>
                <a:gd name="T14" fmla="*/ 13 w 68"/>
                <a:gd name="T15" fmla="*/ 111 h 219"/>
                <a:gd name="T16" fmla="*/ 9 w 68"/>
                <a:gd name="T17" fmla="*/ 44 h 219"/>
                <a:gd name="T18" fmla="*/ 8 w 68"/>
                <a:gd name="T19" fmla="*/ 42 h 219"/>
                <a:gd name="T20" fmla="*/ 54 w 68"/>
                <a:gd name="T21" fmla="*/ 10 h 219"/>
                <a:gd name="T22" fmla="*/ 49 w 68"/>
                <a:gd name="T23" fmla="*/ 3 h 219"/>
                <a:gd name="T24" fmla="*/ 1 w 68"/>
                <a:gd name="T25" fmla="*/ 40 h 219"/>
                <a:gd name="T26" fmla="*/ 3 w 68"/>
                <a:gd name="T27" fmla="*/ 45 h 219"/>
                <a:gd name="T28" fmla="*/ 4 w 68"/>
                <a:gd name="T29" fmla="*/ 130 h 219"/>
                <a:gd name="T30" fmla="*/ 2 w 68"/>
                <a:gd name="T31" fmla="*/ 215 h 219"/>
                <a:gd name="T32" fmla="*/ 7 w 68"/>
                <a:gd name="T33" fmla="*/ 215 h 219"/>
                <a:gd name="T34" fmla="*/ 12 w 68"/>
                <a:gd name="T35" fmla="*/ 144 h 219"/>
                <a:gd name="T36" fmla="*/ 32 w 68"/>
                <a:gd name="T37" fmla="*/ 155 h 219"/>
                <a:gd name="T38" fmla="*/ 35 w 68"/>
                <a:gd name="T39" fmla="*/ 8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19">
                  <a:moveTo>
                    <a:pt x="35" y="86"/>
                  </a:moveTo>
                  <a:cubicBezTo>
                    <a:pt x="32" y="87"/>
                    <a:pt x="31" y="92"/>
                    <a:pt x="34" y="92"/>
                  </a:cubicBezTo>
                  <a:cubicBezTo>
                    <a:pt x="51" y="96"/>
                    <a:pt x="47" y="114"/>
                    <a:pt x="45" y="125"/>
                  </a:cubicBezTo>
                  <a:cubicBezTo>
                    <a:pt x="43" y="131"/>
                    <a:pt x="42" y="138"/>
                    <a:pt x="38" y="142"/>
                  </a:cubicBezTo>
                  <a:cubicBezTo>
                    <a:pt x="30" y="149"/>
                    <a:pt x="22" y="145"/>
                    <a:pt x="19" y="136"/>
                  </a:cubicBezTo>
                  <a:cubicBezTo>
                    <a:pt x="13" y="121"/>
                    <a:pt x="26" y="98"/>
                    <a:pt x="34" y="85"/>
                  </a:cubicBezTo>
                  <a:cubicBezTo>
                    <a:pt x="35" y="83"/>
                    <a:pt x="31" y="80"/>
                    <a:pt x="29" y="82"/>
                  </a:cubicBezTo>
                  <a:cubicBezTo>
                    <a:pt x="23" y="90"/>
                    <a:pt x="17" y="100"/>
                    <a:pt x="13" y="111"/>
                  </a:cubicBezTo>
                  <a:cubicBezTo>
                    <a:pt x="14" y="88"/>
                    <a:pt x="14" y="65"/>
                    <a:pt x="9" y="44"/>
                  </a:cubicBezTo>
                  <a:cubicBezTo>
                    <a:pt x="9" y="43"/>
                    <a:pt x="8" y="43"/>
                    <a:pt x="8" y="42"/>
                  </a:cubicBezTo>
                  <a:cubicBezTo>
                    <a:pt x="24" y="32"/>
                    <a:pt x="39" y="22"/>
                    <a:pt x="54" y="10"/>
                  </a:cubicBezTo>
                  <a:cubicBezTo>
                    <a:pt x="58" y="7"/>
                    <a:pt x="53" y="0"/>
                    <a:pt x="49" y="3"/>
                  </a:cubicBezTo>
                  <a:cubicBezTo>
                    <a:pt x="32" y="14"/>
                    <a:pt x="17" y="27"/>
                    <a:pt x="1" y="40"/>
                  </a:cubicBezTo>
                  <a:cubicBezTo>
                    <a:pt x="0" y="42"/>
                    <a:pt x="1" y="44"/>
                    <a:pt x="3" y="45"/>
                  </a:cubicBezTo>
                  <a:cubicBezTo>
                    <a:pt x="0" y="73"/>
                    <a:pt x="4" y="102"/>
                    <a:pt x="4" y="130"/>
                  </a:cubicBezTo>
                  <a:cubicBezTo>
                    <a:pt x="4" y="158"/>
                    <a:pt x="3" y="187"/>
                    <a:pt x="2" y="215"/>
                  </a:cubicBezTo>
                  <a:cubicBezTo>
                    <a:pt x="2" y="219"/>
                    <a:pt x="7" y="218"/>
                    <a:pt x="7" y="215"/>
                  </a:cubicBezTo>
                  <a:cubicBezTo>
                    <a:pt x="10" y="191"/>
                    <a:pt x="12" y="167"/>
                    <a:pt x="12" y="144"/>
                  </a:cubicBezTo>
                  <a:cubicBezTo>
                    <a:pt x="16" y="151"/>
                    <a:pt x="22" y="156"/>
                    <a:pt x="32" y="155"/>
                  </a:cubicBezTo>
                  <a:cubicBezTo>
                    <a:pt x="58" y="150"/>
                    <a:pt x="68" y="83"/>
                    <a:pt x="35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D82A3E80-440F-4F97-A645-98E19D8F3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" y="2435"/>
              <a:ext cx="35" cy="158"/>
            </a:xfrm>
            <a:custGeom>
              <a:avLst/>
              <a:gdLst>
                <a:gd name="T0" fmla="*/ 4 w 13"/>
                <a:gd name="T1" fmla="*/ 2 h 59"/>
                <a:gd name="T2" fmla="*/ 0 w 13"/>
                <a:gd name="T3" fmla="*/ 2 h 59"/>
                <a:gd name="T4" fmla="*/ 3 w 13"/>
                <a:gd name="T5" fmla="*/ 31 h 59"/>
                <a:gd name="T6" fmla="*/ 7 w 13"/>
                <a:gd name="T7" fmla="*/ 57 h 59"/>
                <a:gd name="T8" fmla="*/ 12 w 13"/>
                <a:gd name="T9" fmla="*/ 56 h 59"/>
                <a:gd name="T10" fmla="*/ 4 w 13"/>
                <a:gd name="T11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9">
                  <a:moveTo>
                    <a:pt x="4" y="2"/>
                  </a:moveTo>
                  <a:cubicBezTo>
                    <a:pt x="3" y="0"/>
                    <a:pt x="0" y="0"/>
                    <a:pt x="0" y="2"/>
                  </a:cubicBezTo>
                  <a:cubicBezTo>
                    <a:pt x="1" y="12"/>
                    <a:pt x="2" y="21"/>
                    <a:pt x="3" y="31"/>
                  </a:cubicBezTo>
                  <a:cubicBezTo>
                    <a:pt x="4" y="40"/>
                    <a:pt x="4" y="48"/>
                    <a:pt x="7" y="57"/>
                  </a:cubicBezTo>
                  <a:cubicBezTo>
                    <a:pt x="8" y="59"/>
                    <a:pt x="11" y="59"/>
                    <a:pt x="12" y="56"/>
                  </a:cubicBezTo>
                  <a:cubicBezTo>
                    <a:pt x="13" y="39"/>
                    <a:pt x="8" y="18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9F232013-FD5A-492B-8FB5-36AE8C48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291"/>
              <a:ext cx="45" cy="139"/>
            </a:xfrm>
            <a:custGeom>
              <a:avLst/>
              <a:gdLst>
                <a:gd name="T0" fmla="*/ 7 w 17"/>
                <a:gd name="T1" fmla="*/ 4 h 52"/>
                <a:gd name="T2" fmla="*/ 1 w 17"/>
                <a:gd name="T3" fmla="*/ 6 h 52"/>
                <a:gd name="T4" fmla="*/ 11 w 17"/>
                <a:gd name="T5" fmla="*/ 50 h 52"/>
                <a:gd name="T6" fmla="*/ 16 w 17"/>
                <a:gd name="T7" fmla="*/ 48 h 52"/>
                <a:gd name="T8" fmla="*/ 7 w 17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2">
                  <a:moveTo>
                    <a:pt x="7" y="4"/>
                  </a:moveTo>
                  <a:cubicBezTo>
                    <a:pt x="6" y="0"/>
                    <a:pt x="0" y="2"/>
                    <a:pt x="1" y="6"/>
                  </a:cubicBezTo>
                  <a:cubicBezTo>
                    <a:pt x="4" y="20"/>
                    <a:pt x="5" y="36"/>
                    <a:pt x="11" y="50"/>
                  </a:cubicBezTo>
                  <a:cubicBezTo>
                    <a:pt x="12" y="52"/>
                    <a:pt x="17" y="51"/>
                    <a:pt x="16" y="48"/>
                  </a:cubicBezTo>
                  <a:cubicBezTo>
                    <a:pt x="16" y="34"/>
                    <a:pt x="11" y="19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627CC6EF-292B-448B-AD59-18AA4381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" y="1695"/>
              <a:ext cx="384" cy="217"/>
            </a:xfrm>
            <a:custGeom>
              <a:avLst/>
              <a:gdLst>
                <a:gd name="T0" fmla="*/ 127 w 143"/>
                <a:gd name="T1" fmla="*/ 4 h 81"/>
                <a:gd name="T2" fmla="*/ 118 w 143"/>
                <a:gd name="T3" fmla="*/ 5 h 81"/>
                <a:gd name="T4" fmla="*/ 69 w 143"/>
                <a:gd name="T5" fmla="*/ 59 h 81"/>
                <a:gd name="T6" fmla="*/ 9 w 143"/>
                <a:gd name="T7" fmla="*/ 29 h 81"/>
                <a:gd name="T8" fmla="*/ 1 w 143"/>
                <a:gd name="T9" fmla="*/ 32 h 81"/>
                <a:gd name="T10" fmla="*/ 73 w 143"/>
                <a:gd name="T11" fmla="*/ 73 h 81"/>
                <a:gd name="T12" fmla="*/ 127 w 143"/>
                <a:gd name="T13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81">
                  <a:moveTo>
                    <a:pt x="127" y="4"/>
                  </a:moveTo>
                  <a:cubicBezTo>
                    <a:pt x="125" y="0"/>
                    <a:pt x="119" y="1"/>
                    <a:pt x="118" y="5"/>
                  </a:cubicBezTo>
                  <a:cubicBezTo>
                    <a:pt x="112" y="31"/>
                    <a:pt x="98" y="52"/>
                    <a:pt x="69" y="59"/>
                  </a:cubicBezTo>
                  <a:cubicBezTo>
                    <a:pt x="43" y="65"/>
                    <a:pt x="20" y="53"/>
                    <a:pt x="9" y="29"/>
                  </a:cubicBezTo>
                  <a:cubicBezTo>
                    <a:pt x="7" y="23"/>
                    <a:pt x="0" y="28"/>
                    <a:pt x="1" y="32"/>
                  </a:cubicBezTo>
                  <a:cubicBezTo>
                    <a:pt x="6" y="66"/>
                    <a:pt x="42" y="81"/>
                    <a:pt x="73" y="73"/>
                  </a:cubicBezTo>
                  <a:cubicBezTo>
                    <a:pt x="99" y="67"/>
                    <a:pt x="143" y="35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60C345E6-58E3-4DAB-81CC-206517FD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" y="1628"/>
              <a:ext cx="94" cy="91"/>
            </a:xfrm>
            <a:custGeom>
              <a:avLst/>
              <a:gdLst>
                <a:gd name="T0" fmla="*/ 27 w 35"/>
                <a:gd name="T1" fmla="*/ 16 h 34"/>
                <a:gd name="T2" fmla="*/ 14 w 35"/>
                <a:gd name="T3" fmla="*/ 19 h 34"/>
                <a:gd name="T4" fmla="*/ 18 w 35"/>
                <a:gd name="T5" fmla="*/ 5 h 34"/>
                <a:gd name="T6" fmla="*/ 17 w 35"/>
                <a:gd name="T7" fmla="*/ 1 h 34"/>
                <a:gd name="T8" fmla="*/ 7 w 35"/>
                <a:gd name="T9" fmla="*/ 25 h 34"/>
                <a:gd name="T10" fmla="*/ 34 w 35"/>
                <a:gd name="T11" fmla="*/ 18 h 34"/>
                <a:gd name="T12" fmla="*/ 27 w 35"/>
                <a:gd name="T13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4">
                  <a:moveTo>
                    <a:pt x="27" y="16"/>
                  </a:moveTo>
                  <a:cubicBezTo>
                    <a:pt x="24" y="20"/>
                    <a:pt x="18" y="22"/>
                    <a:pt x="14" y="19"/>
                  </a:cubicBezTo>
                  <a:cubicBezTo>
                    <a:pt x="10" y="14"/>
                    <a:pt x="13" y="7"/>
                    <a:pt x="18" y="5"/>
                  </a:cubicBezTo>
                  <a:cubicBezTo>
                    <a:pt x="20" y="4"/>
                    <a:pt x="20" y="0"/>
                    <a:pt x="17" y="1"/>
                  </a:cubicBezTo>
                  <a:cubicBezTo>
                    <a:pt x="6" y="1"/>
                    <a:pt x="0" y="16"/>
                    <a:pt x="7" y="25"/>
                  </a:cubicBezTo>
                  <a:cubicBezTo>
                    <a:pt x="15" y="34"/>
                    <a:pt x="32" y="30"/>
                    <a:pt x="34" y="18"/>
                  </a:cubicBezTo>
                  <a:cubicBezTo>
                    <a:pt x="35" y="14"/>
                    <a:pt x="29" y="13"/>
                    <a:pt x="2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7FA6C246-4518-4437-B011-111ACFC9F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1537"/>
              <a:ext cx="70" cy="110"/>
            </a:xfrm>
            <a:custGeom>
              <a:avLst/>
              <a:gdLst>
                <a:gd name="T0" fmla="*/ 22 w 26"/>
                <a:gd name="T1" fmla="*/ 33 h 41"/>
                <a:gd name="T2" fmla="*/ 21 w 26"/>
                <a:gd name="T3" fmla="*/ 13 h 41"/>
                <a:gd name="T4" fmla="*/ 10 w 26"/>
                <a:gd name="T5" fmla="*/ 5 h 41"/>
                <a:gd name="T6" fmla="*/ 17 w 26"/>
                <a:gd name="T7" fmla="*/ 39 h 41"/>
                <a:gd name="T8" fmla="*/ 22 w 26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22" y="33"/>
                  </a:moveTo>
                  <a:cubicBezTo>
                    <a:pt x="16" y="28"/>
                    <a:pt x="17" y="20"/>
                    <a:pt x="21" y="13"/>
                  </a:cubicBezTo>
                  <a:cubicBezTo>
                    <a:pt x="25" y="7"/>
                    <a:pt x="16" y="0"/>
                    <a:pt x="10" y="5"/>
                  </a:cubicBezTo>
                  <a:cubicBezTo>
                    <a:pt x="0" y="15"/>
                    <a:pt x="5" y="34"/>
                    <a:pt x="17" y="39"/>
                  </a:cubicBezTo>
                  <a:cubicBezTo>
                    <a:pt x="21" y="41"/>
                    <a:pt x="26" y="36"/>
                    <a:pt x="2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4C4981BE-9FE4-4425-9B3E-BC6DE445B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518"/>
              <a:ext cx="57" cy="105"/>
            </a:xfrm>
            <a:custGeom>
              <a:avLst/>
              <a:gdLst>
                <a:gd name="T0" fmla="*/ 14 w 21"/>
                <a:gd name="T1" fmla="*/ 19 h 39"/>
                <a:gd name="T2" fmla="*/ 21 w 21"/>
                <a:gd name="T3" fmla="*/ 8 h 39"/>
                <a:gd name="T4" fmla="*/ 18 w 21"/>
                <a:gd name="T5" fmla="*/ 3 h 39"/>
                <a:gd name="T6" fmla="*/ 3 w 21"/>
                <a:gd name="T7" fmla="*/ 15 h 39"/>
                <a:gd name="T8" fmla="*/ 5 w 21"/>
                <a:gd name="T9" fmla="*/ 35 h 39"/>
                <a:gd name="T10" fmla="*/ 14 w 21"/>
                <a:gd name="T11" fmla="*/ 31 h 39"/>
                <a:gd name="T12" fmla="*/ 14 w 21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9">
                  <a:moveTo>
                    <a:pt x="14" y="19"/>
                  </a:moveTo>
                  <a:cubicBezTo>
                    <a:pt x="16" y="15"/>
                    <a:pt x="21" y="13"/>
                    <a:pt x="21" y="8"/>
                  </a:cubicBezTo>
                  <a:cubicBezTo>
                    <a:pt x="20" y="6"/>
                    <a:pt x="20" y="4"/>
                    <a:pt x="18" y="3"/>
                  </a:cubicBezTo>
                  <a:cubicBezTo>
                    <a:pt x="11" y="0"/>
                    <a:pt x="5" y="8"/>
                    <a:pt x="3" y="15"/>
                  </a:cubicBezTo>
                  <a:cubicBezTo>
                    <a:pt x="0" y="21"/>
                    <a:pt x="1" y="29"/>
                    <a:pt x="5" y="35"/>
                  </a:cubicBezTo>
                  <a:cubicBezTo>
                    <a:pt x="8" y="39"/>
                    <a:pt x="16" y="36"/>
                    <a:pt x="14" y="31"/>
                  </a:cubicBezTo>
                  <a:cubicBezTo>
                    <a:pt x="12" y="27"/>
                    <a:pt x="12" y="23"/>
                    <a:pt x="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4E2A5002-B33A-4FF9-86FE-50B848FFA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1843"/>
              <a:ext cx="432" cy="305"/>
            </a:xfrm>
            <a:custGeom>
              <a:avLst/>
              <a:gdLst>
                <a:gd name="T0" fmla="*/ 159 w 161"/>
                <a:gd name="T1" fmla="*/ 21 h 114"/>
                <a:gd name="T2" fmla="*/ 130 w 161"/>
                <a:gd name="T3" fmla="*/ 1 h 114"/>
                <a:gd name="T4" fmla="*/ 103 w 161"/>
                <a:gd name="T5" fmla="*/ 30 h 114"/>
                <a:gd name="T6" fmla="*/ 110 w 161"/>
                <a:gd name="T7" fmla="*/ 33 h 114"/>
                <a:gd name="T8" fmla="*/ 123 w 161"/>
                <a:gd name="T9" fmla="*/ 14 h 114"/>
                <a:gd name="T10" fmla="*/ 147 w 161"/>
                <a:gd name="T11" fmla="*/ 19 h 114"/>
                <a:gd name="T12" fmla="*/ 141 w 161"/>
                <a:gd name="T13" fmla="*/ 40 h 114"/>
                <a:gd name="T14" fmla="*/ 122 w 161"/>
                <a:gd name="T15" fmla="*/ 38 h 114"/>
                <a:gd name="T16" fmla="*/ 120 w 161"/>
                <a:gd name="T17" fmla="*/ 36 h 114"/>
                <a:gd name="T18" fmla="*/ 117 w 161"/>
                <a:gd name="T19" fmla="*/ 32 h 114"/>
                <a:gd name="T20" fmla="*/ 111 w 161"/>
                <a:gd name="T21" fmla="*/ 35 h 114"/>
                <a:gd name="T22" fmla="*/ 113 w 161"/>
                <a:gd name="T23" fmla="*/ 39 h 114"/>
                <a:gd name="T24" fmla="*/ 72 w 161"/>
                <a:gd name="T25" fmla="*/ 80 h 114"/>
                <a:gd name="T26" fmla="*/ 8 w 161"/>
                <a:gd name="T27" fmla="*/ 90 h 114"/>
                <a:gd name="T28" fmla="*/ 2 w 161"/>
                <a:gd name="T29" fmla="*/ 95 h 114"/>
                <a:gd name="T30" fmla="*/ 67 w 161"/>
                <a:gd name="T31" fmla="*/ 96 h 114"/>
                <a:gd name="T32" fmla="*/ 121 w 161"/>
                <a:gd name="T33" fmla="*/ 48 h 114"/>
                <a:gd name="T34" fmla="*/ 141 w 161"/>
                <a:gd name="T35" fmla="*/ 51 h 114"/>
                <a:gd name="T36" fmla="*/ 159 w 161"/>
                <a:gd name="T37" fmla="*/ 2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14">
                  <a:moveTo>
                    <a:pt x="159" y="21"/>
                  </a:moveTo>
                  <a:cubicBezTo>
                    <a:pt x="156" y="8"/>
                    <a:pt x="143" y="0"/>
                    <a:pt x="130" y="1"/>
                  </a:cubicBezTo>
                  <a:cubicBezTo>
                    <a:pt x="116" y="3"/>
                    <a:pt x="106" y="17"/>
                    <a:pt x="103" y="30"/>
                  </a:cubicBezTo>
                  <a:cubicBezTo>
                    <a:pt x="102" y="35"/>
                    <a:pt x="108" y="37"/>
                    <a:pt x="110" y="33"/>
                  </a:cubicBezTo>
                  <a:cubicBezTo>
                    <a:pt x="114" y="27"/>
                    <a:pt x="117" y="19"/>
                    <a:pt x="123" y="14"/>
                  </a:cubicBezTo>
                  <a:cubicBezTo>
                    <a:pt x="131" y="9"/>
                    <a:pt x="142" y="10"/>
                    <a:pt x="147" y="19"/>
                  </a:cubicBezTo>
                  <a:cubicBezTo>
                    <a:pt x="151" y="26"/>
                    <a:pt x="148" y="36"/>
                    <a:pt x="141" y="40"/>
                  </a:cubicBezTo>
                  <a:cubicBezTo>
                    <a:pt x="135" y="44"/>
                    <a:pt x="128" y="42"/>
                    <a:pt x="122" y="38"/>
                  </a:cubicBezTo>
                  <a:cubicBezTo>
                    <a:pt x="122" y="37"/>
                    <a:pt x="121" y="36"/>
                    <a:pt x="120" y="36"/>
                  </a:cubicBezTo>
                  <a:cubicBezTo>
                    <a:pt x="119" y="35"/>
                    <a:pt x="118" y="34"/>
                    <a:pt x="117" y="32"/>
                  </a:cubicBezTo>
                  <a:cubicBezTo>
                    <a:pt x="115" y="29"/>
                    <a:pt x="109" y="31"/>
                    <a:pt x="111" y="35"/>
                  </a:cubicBezTo>
                  <a:cubicBezTo>
                    <a:pt x="111" y="37"/>
                    <a:pt x="112" y="38"/>
                    <a:pt x="113" y="39"/>
                  </a:cubicBezTo>
                  <a:cubicBezTo>
                    <a:pt x="100" y="54"/>
                    <a:pt x="90" y="69"/>
                    <a:pt x="72" y="80"/>
                  </a:cubicBezTo>
                  <a:cubicBezTo>
                    <a:pt x="61" y="86"/>
                    <a:pt x="19" y="105"/>
                    <a:pt x="8" y="90"/>
                  </a:cubicBezTo>
                  <a:cubicBezTo>
                    <a:pt x="5" y="87"/>
                    <a:pt x="0" y="91"/>
                    <a:pt x="2" y="95"/>
                  </a:cubicBezTo>
                  <a:cubicBezTo>
                    <a:pt x="11" y="114"/>
                    <a:pt x="52" y="102"/>
                    <a:pt x="67" y="96"/>
                  </a:cubicBezTo>
                  <a:cubicBezTo>
                    <a:pt x="87" y="87"/>
                    <a:pt x="112" y="70"/>
                    <a:pt x="121" y="48"/>
                  </a:cubicBezTo>
                  <a:cubicBezTo>
                    <a:pt x="126" y="51"/>
                    <a:pt x="133" y="53"/>
                    <a:pt x="141" y="51"/>
                  </a:cubicBezTo>
                  <a:cubicBezTo>
                    <a:pt x="153" y="48"/>
                    <a:pt x="161" y="34"/>
                    <a:pt x="15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21" name="Flowchart: Data 20">
            <a:extLst>
              <a:ext uri="{FF2B5EF4-FFF2-40B4-BE49-F238E27FC236}">
                <a16:creationId xmlns:a16="http://schemas.microsoft.com/office/drawing/2014/main" xmlns="" id="{1DAFE5DF-DB54-4992-9F0B-461B8F073FFB}"/>
              </a:ext>
            </a:extLst>
          </p:cNvPr>
          <p:cNvSpPr/>
          <p:nvPr/>
        </p:nvSpPr>
        <p:spPr>
          <a:xfrm>
            <a:off x="-1409700" y="94469"/>
            <a:ext cx="11661140" cy="1044991"/>
          </a:xfrm>
          <a:prstGeom prst="flowChartInputOutp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A1BEEFB-A8A6-4F3C-A157-EFB4A4B4E140}"/>
              </a:ext>
            </a:extLst>
          </p:cNvPr>
          <p:cNvSpPr txBox="1"/>
          <p:nvPr/>
        </p:nvSpPr>
        <p:spPr>
          <a:xfrm>
            <a:off x="571500" y="498762"/>
            <a:ext cx="10192122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Giải bài 32 Khái quát về sinh sản và sinh sản vô tính ở sinh vật | Giải  khoa học tự nhiên 7 cánh diều - Tech12h">
            <a:extLst>
              <a:ext uri="{FF2B5EF4-FFF2-40B4-BE49-F238E27FC236}">
                <a16:creationId xmlns:a16="http://schemas.microsoft.com/office/drawing/2014/main" xmlns="" id="{8ECA3ED0-CE20-44E9-9A0E-BDE283F06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09" y="1249564"/>
            <a:ext cx="5222041" cy="55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5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5FC2C0F-5F38-4E1E-9E7C-690247C95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226506"/>
              </p:ext>
            </p:extLst>
          </p:nvPr>
        </p:nvGraphicFramePr>
        <p:xfrm>
          <a:off x="1062962" y="2129555"/>
          <a:ext cx="10134600" cy="3745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9062">
                  <a:extLst>
                    <a:ext uri="{9D8B030D-6E8A-4147-A177-3AD203B41FA5}">
                      <a16:colId xmlns:a16="http://schemas.microsoft.com/office/drawing/2014/main" xmlns="" val="4079213773"/>
                    </a:ext>
                  </a:extLst>
                </a:gridCol>
                <a:gridCol w="2749062">
                  <a:extLst>
                    <a:ext uri="{9D8B030D-6E8A-4147-A177-3AD203B41FA5}">
                      <a16:colId xmlns:a16="http://schemas.microsoft.com/office/drawing/2014/main" xmlns="" val="2469600551"/>
                    </a:ext>
                  </a:extLst>
                </a:gridCol>
                <a:gridCol w="2318238">
                  <a:extLst>
                    <a:ext uri="{9D8B030D-6E8A-4147-A177-3AD203B41FA5}">
                      <a16:colId xmlns:a16="http://schemas.microsoft.com/office/drawing/2014/main" xmlns="" val="1203862268"/>
                    </a:ext>
                  </a:extLst>
                </a:gridCol>
                <a:gridCol w="2318238">
                  <a:extLst>
                    <a:ext uri="{9D8B030D-6E8A-4147-A177-3AD203B41FA5}">
                      <a16:colId xmlns:a16="http://schemas.microsoft.com/office/drawing/2014/main" xmlns="" val="3960981043"/>
                    </a:ext>
                  </a:extLst>
                </a:gridCol>
              </a:tblGrid>
              <a:tr h="108585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sánh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vô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6414973"/>
                  </a:ext>
                </a:extLst>
              </a:tr>
              <a:tr h="66675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Nảy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chồi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Trinh sản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mảnh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589095"/>
                  </a:ext>
                </a:extLst>
              </a:tr>
              <a:tr h="664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Khái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niệm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0621765"/>
                  </a:ext>
                </a:extLst>
              </a:tr>
              <a:tr h="664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 điểm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7832611"/>
                  </a:ext>
                </a:extLst>
              </a:tr>
              <a:tr h="664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468375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70538978-9C45-4A88-802B-646BB35D71EE}"/>
              </a:ext>
            </a:extLst>
          </p:cNvPr>
          <p:cNvSpPr/>
          <p:nvPr/>
        </p:nvSpPr>
        <p:spPr>
          <a:xfrm>
            <a:off x="-566540" y="913631"/>
            <a:ext cx="3978656" cy="1026426"/>
          </a:xfrm>
          <a:prstGeom prst="rightArrow">
            <a:avLst>
              <a:gd name="adj1" fmla="val 50000"/>
              <a:gd name="adj2" fmla="val 8711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vi-V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14">
            <a:extLst>
              <a:ext uri="{FF2B5EF4-FFF2-40B4-BE49-F238E27FC236}">
                <a16:creationId xmlns:a16="http://schemas.microsoft.com/office/drawing/2014/main" xmlns="" id="{F97FAEBD-3E99-4798-8E4C-A4647A33CA01}"/>
              </a:ext>
            </a:extLst>
          </p:cNvPr>
          <p:cNvSpPr/>
          <p:nvPr/>
        </p:nvSpPr>
        <p:spPr>
          <a:xfrm>
            <a:off x="8674397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15">
            <a:extLst>
              <a:ext uri="{FF2B5EF4-FFF2-40B4-BE49-F238E27FC236}">
                <a16:creationId xmlns:a16="http://schemas.microsoft.com/office/drawing/2014/main" xmlns="" id="{667E31CD-5D2C-423E-817C-D98804725900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3466116" y="103706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16">
            <a:extLst>
              <a:ext uri="{FF2B5EF4-FFF2-40B4-BE49-F238E27FC236}">
                <a16:creationId xmlns:a16="http://schemas.microsoft.com/office/drawing/2014/main" xmlns="" id="{72EAD43A-92F8-4DF0-96A6-C83AABFC24FC}"/>
              </a:ext>
            </a:extLst>
          </p:cNvPr>
          <p:cNvSpPr/>
          <p:nvPr/>
        </p:nvSpPr>
        <p:spPr>
          <a:xfrm>
            <a:off x="3358116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8">
            <a:extLst>
              <a:ext uri="{FF2B5EF4-FFF2-40B4-BE49-F238E27FC236}">
                <a16:creationId xmlns:a16="http://schemas.microsoft.com/office/drawing/2014/main" xmlns="" id="{01458E11-7E43-4D1D-B9E0-7CA1F1B96E78}"/>
              </a:ext>
            </a:extLst>
          </p:cNvPr>
          <p:cNvSpPr/>
          <p:nvPr/>
        </p:nvSpPr>
        <p:spPr>
          <a:xfrm>
            <a:off x="5181599" y="16328"/>
            <a:ext cx="1828800" cy="593627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22">
            <a:extLst>
              <a:ext uri="{FF2B5EF4-FFF2-40B4-BE49-F238E27FC236}">
                <a16:creationId xmlns:a16="http://schemas.microsoft.com/office/drawing/2014/main" xmlns="" id="{83D8E316-5C1F-4F6E-87F3-A967233CDA8A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23">
            <a:extLst>
              <a:ext uri="{FF2B5EF4-FFF2-40B4-BE49-F238E27FC236}">
                <a16:creationId xmlns:a16="http://schemas.microsoft.com/office/drawing/2014/main" xmlns="" id="{256A3504-679A-41FD-80F5-09CD89E42200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24">
            <a:extLst>
              <a:ext uri="{FF2B5EF4-FFF2-40B4-BE49-F238E27FC236}">
                <a16:creationId xmlns:a16="http://schemas.microsoft.com/office/drawing/2014/main" xmlns="" id="{EE545E41-ACE5-4DEB-B6D0-6D9EA95960DB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E8C32A-C295-47CB-B8B5-5FD62B970A20}"/>
              </a:ext>
            </a:extLst>
          </p:cNvPr>
          <p:cNvSpPr txBox="1"/>
          <p:nvPr/>
        </p:nvSpPr>
        <p:spPr>
          <a:xfrm>
            <a:off x="2912719" y="488754"/>
            <a:ext cx="6315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Sinh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sản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vô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tính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ở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thực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vật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và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động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vật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xmlns="" id="{D31F632A-EB49-4831-AB10-A173D1D09A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84840" y="4760077"/>
            <a:ext cx="1590040" cy="2066938"/>
            <a:chOff x="3147" y="1240"/>
            <a:chExt cx="1397" cy="1816"/>
          </a:xfrm>
          <a:solidFill>
            <a:schemeClr val="accent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B705E135-6A80-4984-8445-DDFDE24A8A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" y="1240"/>
              <a:ext cx="1183" cy="1816"/>
            </a:xfrm>
            <a:custGeom>
              <a:avLst/>
              <a:gdLst>
                <a:gd name="T0" fmla="*/ 390 w 441"/>
                <a:gd name="T1" fmla="*/ 93 h 678"/>
                <a:gd name="T2" fmla="*/ 78 w 441"/>
                <a:gd name="T3" fmla="*/ 141 h 678"/>
                <a:gd name="T4" fmla="*/ 141 w 441"/>
                <a:gd name="T5" fmla="*/ 259 h 678"/>
                <a:gd name="T6" fmla="*/ 103 w 441"/>
                <a:gd name="T7" fmla="*/ 322 h 678"/>
                <a:gd name="T8" fmla="*/ 38 w 441"/>
                <a:gd name="T9" fmla="*/ 234 h 678"/>
                <a:gd name="T10" fmla="*/ 28 w 441"/>
                <a:gd name="T11" fmla="*/ 284 h 678"/>
                <a:gd name="T12" fmla="*/ 132 w 441"/>
                <a:gd name="T13" fmla="*/ 427 h 678"/>
                <a:gd name="T14" fmla="*/ 36 w 441"/>
                <a:gd name="T15" fmla="*/ 665 h 678"/>
                <a:gd name="T16" fmla="*/ 140 w 441"/>
                <a:gd name="T17" fmla="*/ 437 h 678"/>
                <a:gd name="T18" fmla="*/ 44 w 441"/>
                <a:gd name="T19" fmla="*/ 513 h 678"/>
                <a:gd name="T20" fmla="*/ 42 w 441"/>
                <a:gd name="T21" fmla="*/ 586 h 678"/>
                <a:gd name="T22" fmla="*/ 126 w 441"/>
                <a:gd name="T23" fmla="*/ 607 h 678"/>
                <a:gd name="T24" fmla="*/ 242 w 441"/>
                <a:gd name="T25" fmla="*/ 596 h 678"/>
                <a:gd name="T26" fmla="*/ 272 w 441"/>
                <a:gd name="T27" fmla="*/ 664 h 678"/>
                <a:gd name="T28" fmla="*/ 257 w 441"/>
                <a:gd name="T29" fmla="*/ 664 h 678"/>
                <a:gd name="T30" fmla="*/ 234 w 441"/>
                <a:gd name="T31" fmla="*/ 664 h 678"/>
                <a:gd name="T32" fmla="*/ 210 w 441"/>
                <a:gd name="T33" fmla="*/ 606 h 678"/>
                <a:gd name="T34" fmla="*/ 192 w 441"/>
                <a:gd name="T35" fmla="*/ 611 h 678"/>
                <a:gd name="T36" fmla="*/ 46 w 441"/>
                <a:gd name="T37" fmla="*/ 669 h 678"/>
                <a:gd name="T38" fmla="*/ 222 w 441"/>
                <a:gd name="T39" fmla="*/ 676 h 678"/>
                <a:gd name="T40" fmla="*/ 427 w 441"/>
                <a:gd name="T41" fmla="*/ 446 h 678"/>
                <a:gd name="T42" fmla="*/ 306 w 441"/>
                <a:gd name="T43" fmla="*/ 269 h 678"/>
                <a:gd name="T44" fmla="*/ 438 w 441"/>
                <a:gd name="T45" fmla="*/ 163 h 678"/>
                <a:gd name="T46" fmla="*/ 73 w 441"/>
                <a:gd name="T47" fmla="*/ 146 h 678"/>
                <a:gd name="T48" fmla="*/ 18 w 441"/>
                <a:gd name="T49" fmla="*/ 273 h 678"/>
                <a:gd name="T50" fmla="*/ 18 w 441"/>
                <a:gd name="T51" fmla="*/ 273 h 678"/>
                <a:gd name="T52" fmla="*/ 81 w 441"/>
                <a:gd name="T53" fmla="*/ 591 h 678"/>
                <a:gd name="T54" fmla="*/ 117 w 441"/>
                <a:gd name="T55" fmla="*/ 601 h 678"/>
                <a:gd name="T56" fmla="*/ 198 w 441"/>
                <a:gd name="T57" fmla="*/ 500 h 678"/>
                <a:gd name="T58" fmla="*/ 218 w 441"/>
                <a:gd name="T59" fmla="*/ 441 h 678"/>
                <a:gd name="T60" fmla="*/ 221 w 441"/>
                <a:gd name="T61" fmla="*/ 442 h 678"/>
                <a:gd name="T62" fmla="*/ 276 w 441"/>
                <a:gd name="T63" fmla="*/ 510 h 678"/>
                <a:gd name="T64" fmla="*/ 228 w 441"/>
                <a:gd name="T65" fmla="*/ 514 h 678"/>
                <a:gd name="T66" fmla="*/ 147 w 441"/>
                <a:gd name="T67" fmla="*/ 519 h 678"/>
                <a:gd name="T68" fmla="*/ 349 w 441"/>
                <a:gd name="T69" fmla="*/ 596 h 678"/>
                <a:gd name="T70" fmla="*/ 271 w 441"/>
                <a:gd name="T71" fmla="*/ 600 h 678"/>
                <a:gd name="T72" fmla="*/ 357 w 441"/>
                <a:gd name="T73" fmla="*/ 597 h 678"/>
                <a:gd name="T74" fmla="*/ 388 w 441"/>
                <a:gd name="T75" fmla="*/ 597 h 678"/>
                <a:gd name="T76" fmla="*/ 404 w 441"/>
                <a:gd name="T77" fmla="*/ 587 h 678"/>
                <a:gd name="T78" fmla="*/ 410 w 441"/>
                <a:gd name="T79" fmla="*/ 664 h 678"/>
                <a:gd name="T80" fmla="*/ 357 w 441"/>
                <a:gd name="T81" fmla="*/ 527 h 678"/>
                <a:gd name="T82" fmla="*/ 391 w 441"/>
                <a:gd name="T83" fmla="*/ 527 h 678"/>
                <a:gd name="T84" fmla="*/ 416 w 441"/>
                <a:gd name="T85" fmla="*/ 451 h 678"/>
                <a:gd name="T86" fmla="*/ 311 w 441"/>
                <a:gd name="T87" fmla="*/ 446 h 678"/>
                <a:gd name="T88" fmla="*/ 144 w 441"/>
                <a:gd name="T89" fmla="*/ 428 h 678"/>
                <a:gd name="T90" fmla="*/ 336 w 441"/>
                <a:gd name="T91" fmla="*/ 353 h 678"/>
                <a:gd name="T92" fmla="*/ 186 w 441"/>
                <a:gd name="T93" fmla="*/ 21 h 678"/>
                <a:gd name="T94" fmla="*/ 211 w 441"/>
                <a:gd name="T95" fmla="*/ 16 h 678"/>
                <a:gd name="T96" fmla="*/ 218 w 441"/>
                <a:gd name="T97" fmla="*/ 22 h 678"/>
                <a:gd name="T98" fmla="*/ 276 w 441"/>
                <a:gd name="T99" fmla="*/ 25 h 678"/>
                <a:gd name="T100" fmla="*/ 428 w 441"/>
                <a:gd name="T101" fmla="*/ 161 h 678"/>
                <a:gd name="T102" fmla="*/ 423 w 441"/>
                <a:gd name="T103" fmla="*/ 14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" h="678">
                  <a:moveTo>
                    <a:pt x="431" y="139"/>
                  </a:moveTo>
                  <a:cubicBezTo>
                    <a:pt x="425" y="134"/>
                    <a:pt x="413" y="129"/>
                    <a:pt x="407" y="135"/>
                  </a:cubicBezTo>
                  <a:cubicBezTo>
                    <a:pt x="406" y="135"/>
                    <a:pt x="406" y="135"/>
                    <a:pt x="406" y="136"/>
                  </a:cubicBezTo>
                  <a:cubicBezTo>
                    <a:pt x="403" y="121"/>
                    <a:pt x="397" y="106"/>
                    <a:pt x="390" y="93"/>
                  </a:cubicBezTo>
                  <a:cubicBezTo>
                    <a:pt x="355" y="34"/>
                    <a:pt x="285" y="0"/>
                    <a:pt x="218" y="11"/>
                  </a:cubicBezTo>
                  <a:cubicBezTo>
                    <a:pt x="218" y="10"/>
                    <a:pt x="217" y="9"/>
                    <a:pt x="215" y="9"/>
                  </a:cubicBezTo>
                  <a:cubicBezTo>
                    <a:pt x="154" y="7"/>
                    <a:pt x="98" y="50"/>
                    <a:pt x="82" y="108"/>
                  </a:cubicBezTo>
                  <a:cubicBezTo>
                    <a:pt x="79" y="119"/>
                    <a:pt x="78" y="130"/>
                    <a:pt x="78" y="141"/>
                  </a:cubicBezTo>
                  <a:cubicBezTo>
                    <a:pt x="75" y="141"/>
                    <a:pt x="71" y="142"/>
                    <a:pt x="69" y="145"/>
                  </a:cubicBezTo>
                  <a:cubicBezTo>
                    <a:pt x="56" y="150"/>
                    <a:pt x="39" y="162"/>
                    <a:pt x="50" y="177"/>
                  </a:cubicBezTo>
                  <a:cubicBezTo>
                    <a:pt x="57" y="188"/>
                    <a:pt x="73" y="187"/>
                    <a:pt x="84" y="181"/>
                  </a:cubicBezTo>
                  <a:cubicBezTo>
                    <a:pt x="93" y="212"/>
                    <a:pt x="114" y="241"/>
                    <a:pt x="141" y="259"/>
                  </a:cubicBezTo>
                  <a:cubicBezTo>
                    <a:pt x="155" y="269"/>
                    <a:pt x="172" y="275"/>
                    <a:pt x="189" y="279"/>
                  </a:cubicBezTo>
                  <a:cubicBezTo>
                    <a:pt x="183" y="291"/>
                    <a:pt x="178" y="303"/>
                    <a:pt x="173" y="316"/>
                  </a:cubicBezTo>
                  <a:cubicBezTo>
                    <a:pt x="173" y="316"/>
                    <a:pt x="173" y="316"/>
                    <a:pt x="173" y="316"/>
                  </a:cubicBezTo>
                  <a:cubicBezTo>
                    <a:pt x="151" y="325"/>
                    <a:pt x="126" y="324"/>
                    <a:pt x="103" y="322"/>
                  </a:cubicBezTo>
                  <a:cubicBezTo>
                    <a:pt x="74" y="320"/>
                    <a:pt x="46" y="311"/>
                    <a:pt x="36" y="282"/>
                  </a:cubicBezTo>
                  <a:cubicBezTo>
                    <a:pt x="35" y="282"/>
                    <a:pt x="35" y="282"/>
                    <a:pt x="35" y="282"/>
                  </a:cubicBezTo>
                  <a:cubicBezTo>
                    <a:pt x="42" y="280"/>
                    <a:pt x="47" y="275"/>
                    <a:pt x="51" y="270"/>
                  </a:cubicBezTo>
                  <a:cubicBezTo>
                    <a:pt x="58" y="256"/>
                    <a:pt x="51" y="241"/>
                    <a:pt x="38" y="234"/>
                  </a:cubicBezTo>
                  <a:cubicBezTo>
                    <a:pt x="25" y="228"/>
                    <a:pt x="10" y="232"/>
                    <a:pt x="4" y="246"/>
                  </a:cubicBezTo>
                  <a:cubicBezTo>
                    <a:pt x="0" y="257"/>
                    <a:pt x="3" y="272"/>
                    <a:pt x="14" y="279"/>
                  </a:cubicBezTo>
                  <a:cubicBezTo>
                    <a:pt x="14" y="279"/>
                    <a:pt x="15" y="280"/>
                    <a:pt x="15" y="280"/>
                  </a:cubicBezTo>
                  <a:cubicBezTo>
                    <a:pt x="19" y="283"/>
                    <a:pt x="23" y="284"/>
                    <a:pt x="28" y="284"/>
                  </a:cubicBezTo>
                  <a:cubicBezTo>
                    <a:pt x="32" y="311"/>
                    <a:pt x="56" y="326"/>
                    <a:pt x="81" y="331"/>
                  </a:cubicBezTo>
                  <a:cubicBezTo>
                    <a:pt x="108" y="337"/>
                    <a:pt x="144" y="339"/>
                    <a:pt x="169" y="326"/>
                  </a:cubicBezTo>
                  <a:cubicBezTo>
                    <a:pt x="166" y="334"/>
                    <a:pt x="163" y="343"/>
                    <a:pt x="160" y="352"/>
                  </a:cubicBezTo>
                  <a:cubicBezTo>
                    <a:pt x="151" y="377"/>
                    <a:pt x="141" y="402"/>
                    <a:pt x="132" y="427"/>
                  </a:cubicBezTo>
                  <a:cubicBezTo>
                    <a:pt x="100" y="426"/>
                    <a:pt x="67" y="424"/>
                    <a:pt x="34" y="423"/>
                  </a:cubicBezTo>
                  <a:cubicBezTo>
                    <a:pt x="32" y="422"/>
                    <a:pt x="30" y="425"/>
                    <a:pt x="30" y="427"/>
                  </a:cubicBezTo>
                  <a:cubicBezTo>
                    <a:pt x="29" y="506"/>
                    <a:pt x="28" y="586"/>
                    <a:pt x="31" y="665"/>
                  </a:cubicBezTo>
                  <a:cubicBezTo>
                    <a:pt x="31" y="668"/>
                    <a:pt x="36" y="668"/>
                    <a:pt x="36" y="665"/>
                  </a:cubicBezTo>
                  <a:cubicBezTo>
                    <a:pt x="39" y="587"/>
                    <a:pt x="38" y="510"/>
                    <a:pt x="39" y="432"/>
                  </a:cubicBezTo>
                  <a:cubicBezTo>
                    <a:pt x="69" y="434"/>
                    <a:pt x="99" y="435"/>
                    <a:pt x="130" y="437"/>
                  </a:cubicBezTo>
                  <a:cubicBezTo>
                    <a:pt x="129" y="442"/>
                    <a:pt x="137" y="446"/>
                    <a:pt x="139" y="440"/>
                  </a:cubicBezTo>
                  <a:cubicBezTo>
                    <a:pt x="139" y="439"/>
                    <a:pt x="140" y="438"/>
                    <a:pt x="140" y="437"/>
                  </a:cubicBezTo>
                  <a:cubicBezTo>
                    <a:pt x="158" y="438"/>
                    <a:pt x="175" y="439"/>
                    <a:pt x="193" y="440"/>
                  </a:cubicBezTo>
                  <a:cubicBezTo>
                    <a:pt x="169" y="457"/>
                    <a:pt x="150" y="482"/>
                    <a:pt x="137" y="510"/>
                  </a:cubicBezTo>
                  <a:cubicBezTo>
                    <a:pt x="106" y="509"/>
                    <a:pt x="75" y="509"/>
                    <a:pt x="44" y="510"/>
                  </a:cubicBezTo>
                  <a:cubicBezTo>
                    <a:pt x="42" y="510"/>
                    <a:pt x="42" y="513"/>
                    <a:pt x="44" y="513"/>
                  </a:cubicBezTo>
                  <a:cubicBezTo>
                    <a:pt x="74" y="516"/>
                    <a:pt x="103" y="518"/>
                    <a:pt x="133" y="519"/>
                  </a:cubicBezTo>
                  <a:cubicBezTo>
                    <a:pt x="124" y="541"/>
                    <a:pt x="118" y="565"/>
                    <a:pt x="117" y="588"/>
                  </a:cubicBezTo>
                  <a:cubicBezTo>
                    <a:pt x="103" y="577"/>
                    <a:pt x="79" y="571"/>
                    <a:pt x="72" y="588"/>
                  </a:cubicBezTo>
                  <a:cubicBezTo>
                    <a:pt x="62" y="586"/>
                    <a:pt x="51" y="587"/>
                    <a:pt x="42" y="586"/>
                  </a:cubicBezTo>
                  <a:cubicBezTo>
                    <a:pt x="40" y="586"/>
                    <a:pt x="39" y="590"/>
                    <a:pt x="41" y="590"/>
                  </a:cubicBezTo>
                  <a:cubicBezTo>
                    <a:pt x="50" y="592"/>
                    <a:pt x="61" y="595"/>
                    <a:pt x="71" y="595"/>
                  </a:cubicBezTo>
                  <a:cubicBezTo>
                    <a:pt x="73" y="612"/>
                    <a:pt x="114" y="618"/>
                    <a:pt x="126" y="614"/>
                  </a:cubicBezTo>
                  <a:cubicBezTo>
                    <a:pt x="129" y="613"/>
                    <a:pt x="129" y="608"/>
                    <a:pt x="126" y="607"/>
                  </a:cubicBezTo>
                  <a:cubicBezTo>
                    <a:pt x="124" y="606"/>
                    <a:pt x="123" y="606"/>
                    <a:pt x="121" y="606"/>
                  </a:cubicBezTo>
                  <a:cubicBezTo>
                    <a:pt x="124" y="606"/>
                    <a:pt x="128" y="604"/>
                    <a:pt x="128" y="601"/>
                  </a:cubicBezTo>
                  <a:cubicBezTo>
                    <a:pt x="128" y="598"/>
                    <a:pt x="128" y="596"/>
                    <a:pt x="128" y="594"/>
                  </a:cubicBezTo>
                  <a:cubicBezTo>
                    <a:pt x="166" y="595"/>
                    <a:pt x="204" y="595"/>
                    <a:pt x="242" y="596"/>
                  </a:cubicBezTo>
                  <a:cubicBezTo>
                    <a:pt x="251" y="597"/>
                    <a:pt x="260" y="597"/>
                    <a:pt x="269" y="598"/>
                  </a:cubicBezTo>
                  <a:cubicBezTo>
                    <a:pt x="267" y="598"/>
                    <a:pt x="265" y="599"/>
                    <a:pt x="266" y="601"/>
                  </a:cubicBezTo>
                  <a:cubicBezTo>
                    <a:pt x="269" y="622"/>
                    <a:pt x="271" y="641"/>
                    <a:pt x="272" y="662"/>
                  </a:cubicBezTo>
                  <a:cubicBezTo>
                    <a:pt x="272" y="663"/>
                    <a:pt x="272" y="663"/>
                    <a:pt x="272" y="664"/>
                  </a:cubicBezTo>
                  <a:cubicBezTo>
                    <a:pt x="269" y="664"/>
                    <a:pt x="265" y="664"/>
                    <a:pt x="262" y="664"/>
                  </a:cubicBezTo>
                  <a:cubicBezTo>
                    <a:pt x="261" y="644"/>
                    <a:pt x="259" y="624"/>
                    <a:pt x="255" y="605"/>
                  </a:cubicBezTo>
                  <a:cubicBezTo>
                    <a:pt x="254" y="603"/>
                    <a:pt x="250" y="603"/>
                    <a:pt x="250" y="606"/>
                  </a:cubicBezTo>
                  <a:cubicBezTo>
                    <a:pt x="251" y="625"/>
                    <a:pt x="254" y="645"/>
                    <a:pt x="257" y="664"/>
                  </a:cubicBezTo>
                  <a:cubicBezTo>
                    <a:pt x="251" y="664"/>
                    <a:pt x="245" y="664"/>
                    <a:pt x="239" y="664"/>
                  </a:cubicBezTo>
                  <a:cubicBezTo>
                    <a:pt x="237" y="644"/>
                    <a:pt x="237" y="624"/>
                    <a:pt x="233" y="605"/>
                  </a:cubicBezTo>
                  <a:cubicBezTo>
                    <a:pt x="232" y="603"/>
                    <a:pt x="229" y="604"/>
                    <a:pt x="229" y="606"/>
                  </a:cubicBezTo>
                  <a:cubicBezTo>
                    <a:pt x="228" y="625"/>
                    <a:pt x="231" y="645"/>
                    <a:pt x="234" y="664"/>
                  </a:cubicBezTo>
                  <a:cubicBezTo>
                    <a:pt x="230" y="664"/>
                    <a:pt x="226" y="664"/>
                    <a:pt x="222" y="664"/>
                  </a:cubicBezTo>
                  <a:cubicBezTo>
                    <a:pt x="220" y="664"/>
                    <a:pt x="219" y="664"/>
                    <a:pt x="217" y="664"/>
                  </a:cubicBezTo>
                  <a:cubicBezTo>
                    <a:pt x="215" y="644"/>
                    <a:pt x="215" y="625"/>
                    <a:pt x="215" y="606"/>
                  </a:cubicBezTo>
                  <a:cubicBezTo>
                    <a:pt x="215" y="603"/>
                    <a:pt x="210" y="603"/>
                    <a:pt x="210" y="606"/>
                  </a:cubicBezTo>
                  <a:cubicBezTo>
                    <a:pt x="208" y="625"/>
                    <a:pt x="209" y="645"/>
                    <a:pt x="212" y="664"/>
                  </a:cubicBezTo>
                  <a:cubicBezTo>
                    <a:pt x="209" y="664"/>
                    <a:pt x="206" y="664"/>
                    <a:pt x="202" y="664"/>
                  </a:cubicBezTo>
                  <a:cubicBezTo>
                    <a:pt x="201" y="646"/>
                    <a:pt x="199" y="628"/>
                    <a:pt x="195" y="611"/>
                  </a:cubicBezTo>
                  <a:cubicBezTo>
                    <a:pt x="195" y="609"/>
                    <a:pt x="192" y="609"/>
                    <a:pt x="192" y="611"/>
                  </a:cubicBezTo>
                  <a:cubicBezTo>
                    <a:pt x="193" y="629"/>
                    <a:pt x="196" y="646"/>
                    <a:pt x="198" y="664"/>
                  </a:cubicBezTo>
                  <a:cubicBezTo>
                    <a:pt x="174" y="664"/>
                    <a:pt x="150" y="664"/>
                    <a:pt x="126" y="664"/>
                  </a:cubicBezTo>
                  <a:cubicBezTo>
                    <a:pt x="112" y="664"/>
                    <a:pt x="97" y="664"/>
                    <a:pt x="83" y="664"/>
                  </a:cubicBezTo>
                  <a:cubicBezTo>
                    <a:pt x="70" y="664"/>
                    <a:pt x="57" y="662"/>
                    <a:pt x="46" y="669"/>
                  </a:cubicBezTo>
                  <a:cubicBezTo>
                    <a:pt x="45" y="670"/>
                    <a:pt x="45" y="671"/>
                    <a:pt x="46" y="672"/>
                  </a:cubicBezTo>
                  <a:cubicBezTo>
                    <a:pt x="57" y="678"/>
                    <a:pt x="67" y="676"/>
                    <a:pt x="79" y="676"/>
                  </a:cubicBezTo>
                  <a:cubicBezTo>
                    <a:pt x="95" y="677"/>
                    <a:pt x="111" y="676"/>
                    <a:pt x="126" y="676"/>
                  </a:cubicBezTo>
                  <a:cubicBezTo>
                    <a:pt x="158" y="676"/>
                    <a:pt x="190" y="676"/>
                    <a:pt x="222" y="676"/>
                  </a:cubicBezTo>
                  <a:cubicBezTo>
                    <a:pt x="285" y="676"/>
                    <a:pt x="349" y="677"/>
                    <a:pt x="412" y="676"/>
                  </a:cubicBezTo>
                  <a:cubicBezTo>
                    <a:pt x="416" y="675"/>
                    <a:pt x="418" y="672"/>
                    <a:pt x="418" y="669"/>
                  </a:cubicBezTo>
                  <a:cubicBezTo>
                    <a:pt x="420" y="668"/>
                    <a:pt x="421" y="667"/>
                    <a:pt x="421" y="664"/>
                  </a:cubicBezTo>
                  <a:cubicBezTo>
                    <a:pt x="417" y="591"/>
                    <a:pt x="419" y="518"/>
                    <a:pt x="427" y="446"/>
                  </a:cubicBezTo>
                  <a:cubicBezTo>
                    <a:pt x="427" y="443"/>
                    <a:pt x="424" y="441"/>
                    <a:pt x="421" y="441"/>
                  </a:cubicBezTo>
                  <a:cubicBezTo>
                    <a:pt x="412" y="440"/>
                    <a:pt x="402" y="440"/>
                    <a:pt x="392" y="439"/>
                  </a:cubicBezTo>
                  <a:cubicBezTo>
                    <a:pt x="381" y="410"/>
                    <a:pt x="364" y="382"/>
                    <a:pt x="350" y="354"/>
                  </a:cubicBezTo>
                  <a:cubicBezTo>
                    <a:pt x="336" y="325"/>
                    <a:pt x="321" y="297"/>
                    <a:pt x="306" y="269"/>
                  </a:cubicBezTo>
                  <a:cubicBezTo>
                    <a:pt x="319" y="264"/>
                    <a:pt x="332" y="258"/>
                    <a:pt x="344" y="252"/>
                  </a:cubicBezTo>
                  <a:cubicBezTo>
                    <a:pt x="370" y="239"/>
                    <a:pt x="394" y="219"/>
                    <a:pt x="404" y="191"/>
                  </a:cubicBezTo>
                  <a:cubicBezTo>
                    <a:pt x="405" y="186"/>
                    <a:pt x="406" y="181"/>
                    <a:pt x="407" y="176"/>
                  </a:cubicBezTo>
                  <a:cubicBezTo>
                    <a:pt x="419" y="181"/>
                    <a:pt x="434" y="176"/>
                    <a:pt x="438" y="163"/>
                  </a:cubicBezTo>
                  <a:cubicBezTo>
                    <a:pt x="441" y="154"/>
                    <a:pt x="437" y="145"/>
                    <a:pt x="431" y="139"/>
                  </a:cubicBezTo>
                  <a:close/>
                  <a:moveTo>
                    <a:pt x="59" y="173"/>
                  </a:moveTo>
                  <a:cubicBezTo>
                    <a:pt x="49" y="164"/>
                    <a:pt x="65" y="151"/>
                    <a:pt x="72" y="148"/>
                  </a:cubicBezTo>
                  <a:cubicBezTo>
                    <a:pt x="73" y="147"/>
                    <a:pt x="73" y="147"/>
                    <a:pt x="73" y="146"/>
                  </a:cubicBezTo>
                  <a:cubicBezTo>
                    <a:pt x="75" y="145"/>
                    <a:pt x="76" y="145"/>
                    <a:pt x="78" y="145"/>
                  </a:cubicBezTo>
                  <a:cubicBezTo>
                    <a:pt x="78" y="153"/>
                    <a:pt x="79" y="161"/>
                    <a:pt x="81" y="169"/>
                  </a:cubicBezTo>
                  <a:cubicBezTo>
                    <a:pt x="74" y="173"/>
                    <a:pt x="67" y="179"/>
                    <a:pt x="59" y="173"/>
                  </a:cubicBezTo>
                  <a:close/>
                  <a:moveTo>
                    <a:pt x="18" y="273"/>
                  </a:moveTo>
                  <a:cubicBezTo>
                    <a:pt x="18" y="273"/>
                    <a:pt x="18" y="273"/>
                    <a:pt x="18" y="273"/>
                  </a:cubicBezTo>
                  <a:cubicBezTo>
                    <a:pt x="2" y="262"/>
                    <a:pt x="14" y="233"/>
                    <a:pt x="34" y="242"/>
                  </a:cubicBezTo>
                  <a:cubicBezTo>
                    <a:pt x="43" y="247"/>
                    <a:pt x="48" y="256"/>
                    <a:pt x="43" y="265"/>
                  </a:cubicBezTo>
                  <a:cubicBezTo>
                    <a:pt x="37" y="274"/>
                    <a:pt x="27" y="276"/>
                    <a:pt x="18" y="273"/>
                  </a:cubicBezTo>
                  <a:close/>
                  <a:moveTo>
                    <a:pt x="106" y="604"/>
                  </a:moveTo>
                  <a:cubicBezTo>
                    <a:pt x="100" y="603"/>
                    <a:pt x="89" y="602"/>
                    <a:pt x="84" y="598"/>
                  </a:cubicBezTo>
                  <a:cubicBezTo>
                    <a:pt x="82" y="596"/>
                    <a:pt x="81" y="595"/>
                    <a:pt x="81" y="593"/>
                  </a:cubicBezTo>
                  <a:cubicBezTo>
                    <a:pt x="81" y="593"/>
                    <a:pt x="81" y="592"/>
                    <a:pt x="81" y="591"/>
                  </a:cubicBezTo>
                  <a:cubicBezTo>
                    <a:pt x="82" y="589"/>
                    <a:pt x="86" y="587"/>
                    <a:pt x="90" y="586"/>
                  </a:cubicBezTo>
                  <a:cubicBezTo>
                    <a:pt x="94" y="585"/>
                    <a:pt x="98" y="586"/>
                    <a:pt x="102" y="587"/>
                  </a:cubicBezTo>
                  <a:cubicBezTo>
                    <a:pt x="107" y="589"/>
                    <a:pt x="113" y="591"/>
                    <a:pt x="117" y="595"/>
                  </a:cubicBezTo>
                  <a:cubicBezTo>
                    <a:pt x="117" y="597"/>
                    <a:pt x="117" y="599"/>
                    <a:pt x="117" y="601"/>
                  </a:cubicBezTo>
                  <a:cubicBezTo>
                    <a:pt x="117" y="604"/>
                    <a:pt x="119" y="605"/>
                    <a:pt x="121" y="606"/>
                  </a:cubicBezTo>
                  <a:cubicBezTo>
                    <a:pt x="116" y="605"/>
                    <a:pt x="111" y="605"/>
                    <a:pt x="106" y="604"/>
                  </a:cubicBezTo>
                  <a:close/>
                  <a:moveTo>
                    <a:pt x="197" y="445"/>
                  </a:moveTo>
                  <a:cubicBezTo>
                    <a:pt x="195" y="462"/>
                    <a:pt x="194" y="483"/>
                    <a:pt x="198" y="500"/>
                  </a:cubicBezTo>
                  <a:cubicBezTo>
                    <a:pt x="199" y="503"/>
                    <a:pt x="203" y="502"/>
                    <a:pt x="203" y="499"/>
                  </a:cubicBezTo>
                  <a:cubicBezTo>
                    <a:pt x="204" y="480"/>
                    <a:pt x="201" y="460"/>
                    <a:pt x="201" y="441"/>
                  </a:cubicBezTo>
                  <a:cubicBezTo>
                    <a:pt x="201" y="440"/>
                    <a:pt x="201" y="440"/>
                    <a:pt x="201" y="440"/>
                  </a:cubicBezTo>
                  <a:cubicBezTo>
                    <a:pt x="207" y="441"/>
                    <a:pt x="212" y="441"/>
                    <a:pt x="218" y="441"/>
                  </a:cubicBezTo>
                  <a:cubicBezTo>
                    <a:pt x="217" y="442"/>
                    <a:pt x="217" y="442"/>
                    <a:pt x="217" y="443"/>
                  </a:cubicBezTo>
                  <a:cubicBezTo>
                    <a:pt x="220" y="465"/>
                    <a:pt x="219" y="488"/>
                    <a:pt x="222" y="511"/>
                  </a:cubicBezTo>
                  <a:cubicBezTo>
                    <a:pt x="222" y="513"/>
                    <a:pt x="227" y="513"/>
                    <a:pt x="227" y="511"/>
                  </a:cubicBezTo>
                  <a:cubicBezTo>
                    <a:pt x="230" y="489"/>
                    <a:pt x="225" y="464"/>
                    <a:pt x="221" y="442"/>
                  </a:cubicBezTo>
                  <a:cubicBezTo>
                    <a:pt x="221" y="442"/>
                    <a:pt x="221" y="442"/>
                    <a:pt x="221" y="441"/>
                  </a:cubicBezTo>
                  <a:cubicBezTo>
                    <a:pt x="232" y="442"/>
                    <a:pt x="244" y="442"/>
                    <a:pt x="255" y="443"/>
                  </a:cubicBezTo>
                  <a:cubicBezTo>
                    <a:pt x="257" y="466"/>
                    <a:pt x="259" y="492"/>
                    <a:pt x="270" y="512"/>
                  </a:cubicBezTo>
                  <a:cubicBezTo>
                    <a:pt x="271" y="515"/>
                    <a:pt x="276" y="513"/>
                    <a:pt x="276" y="510"/>
                  </a:cubicBezTo>
                  <a:cubicBezTo>
                    <a:pt x="273" y="488"/>
                    <a:pt x="265" y="465"/>
                    <a:pt x="259" y="443"/>
                  </a:cubicBezTo>
                  <a:cubicBezTo>
                    <a:pt x="274" y="444"/>
                    <a:pt x="288" y="445"/>
                    <a:pt x="302" y="445"/>
                  </a:cubicBezTo>
                  <a:cubicBezTo>
                    <a:pt x="320" y="466"/>
                    <a:pt x="335" y="490"/>
                    <a:pt x="343" y="516"/>
                  </a:cubicBezTo>
                  <a:cubicBezTo>
                    <a:pt x="304" y="515"/>
                    <a:pt x="266" y="515"/>
                    <a:pt x="228" y="514"/>
                  </a:cubicBezTo>
                  <a:cubicBezTo>
                    <a:pt x="203" y="513"/>
                    <a:pt x="177" y="512"/>
                    <a:pt x="151" y="511"/>
                  </a:cubicBezTo>
                  <a:cubicBezTo>
                    <a:pt x="162" y="488"/>
                    <a:pt x="178" y="466"/>
                    <a:pt x="197" y="445"/>
                  </a:cubicBezTo>
                  <a:close/>
                  <a:moveTo>
                    <a:pt x="129" y="589"/>
                  </a:moveTo>
                  <a:cubicBezTo>
                    <a:pt x="131" y="564"/>
                    <a:pt x="137" y="541"/>
                    <a:pt x="147" y="519"/>
                  </a:cubicBezTo>
                  <a:cubicBezTo>
                    <a:pt x="174" y="520"/>
                    <a:pt x="201" y="521"/>
                    <a:pt x="228" y="522"/>
                  </a:cubicBezTo>
                  <a:cubicBezTo>
                    <a:pt x="267" y="523"/>
                    <a:pt x="306" y="526"/>
                    <a:pt x="345" y="527"/>
                  </a:cubicBezTo>
                  <a:cubicBezTo>
                    <a:pt x="350" y="550"/>
                    <a:pt x="348" y="572"/>
                    <a:pt x="349" y="596"/>
                  </a:cubicBezTo>
                  <a:cubicBezTo>
                    <a:pt x="349" y="596"/>
                    <a:pt x="349" y="596"/>
                    <a:pt x="349" y="596"/>
                  </a:cubicBezTo>
                  <a:cubicBezTo>
                    <a:pt x="277" y="585"/>
                    <a:pt x="200" y="583"/>
                    <a:pt x="129" y="589"/>
                  </a:cubicBezTo>
                  <a:close/>
                  <a:moveTo>
                    <a:pt x="275" y="664"/>
                  </a:moveTo>
                  <a:cubicBezTo>
                    <a:pt x="275" y="663"/>
                    <a:pt x="276" y="663"/>
                    <a:pt x="276" y="662"/>
                  </a:cubicBezTo>
                  <a:cubicBezTo>
                    <a:pt x="278" y="641"/>
                    <a:pt x="277" y="620"/>
                    <a:pt x="271" y="600"/>
                  </a:cubicBezTo>
                  <a:cubicBezTo>
                    <a:pt x="271" y="598"/>
                    <a:pt x="270" y="598"/>
                    <a:pt x="269" y="598"/>
                  </a:cubicBezTo>
                  <a:cubicBezTo>
                    <a:pt x="298" y="600"/>
                    <a:pt x="327" y="602"/>
                    <a:pt x="356" y="603"/>
                  </a:cubicBezTo>
                  <a:cubicBezTo>
                    <a:pt x="359" y="603"/>
                    <a:pt x="360" y="598"/>
                    <a:pt x="357" y="597"/>
                  </a:cubicBezTo>
                  <a:cubicBezTo>
                    <a:pt x="357" y="597"/>
                    <a:pt x="357" y="597"/>
                    <a:pt x="357" y="597"/>
                  </a:cubicBezTo>
                  <a:cubicBezTo>
                    <a:pt x="357" y="597"/>
                    <a:pt x="357" y="597"/>
                    <a:pt x="357" y="597"/>
                  </a:cubicBezTo>
                  <a:cubicBezTo>
                    <a:pt x="358" y="597"/>
                    <a:pt x="359" y="597"/>
                    <a:pt x="360" y="597"/>
                  </a:cubicBezTo>
                  <a:cubicBezTo>
                    <a:pt x="364" y="594"/>
                    <a:pt x="394" y="578"/>
                    <a:pt x="394" y="591"/>
                  </a:cubicBezTo>
                  <a:cubicBezTo>
                    <a:pt x="394" y="595"/>
                    <a:pt x="392" y="596"/>
                    <a:pt x="388" y="597"/>
                  </a:cubicBezTo>
                  <a:cubicBezTo>
                    <a:pt x="385" y="598"/>
                    <a:pt x="382" y="598"/>
                    <a:pt x="379" y="599"/>
                  </a:cubicBezTo>
                  <a:cubicBezTo>
                    <a:pt x="373" y="600"/>
                    <a:pt x="367" y="600"/>
                    <a:pt x="361" y="601"/>
                  </a:cubicBezTo>
                  <a:cubicBezTo>
                    <a:pt x="356" y="602"/>
                    <a:pt x="357" y="610"/>
                    <a:pt x="362" y="610"/>
                  </a:cubicBezTo>
                  <a:cubicBezTo>
                    <a:pt x="374" y="611"/>
                    <a:pt x="412" y="607"/>
                    <a:pt x="404" y="587"/>
                  </a:cubicBezTo>
                  <a:cubicBezTo>
                    <a:pt x="403" y="586"/>
                    <a:pt x="403" y="586"/>
                    <a:pt x="403" y="585"/>
                  </a:cubicBezTo>
                  <a:cubicBezTo>
                    <a:pt x="404" y="585"/>
                    <a:pt x="404" y="585"/>
                    <a:pt x="405" y="584"/>
                  </a:cubicBezTo>
                  <a:cubicBezTo>
                    <a:pt x="407" y="580"/>
                    <a:pt x="408" y="576"/>
                    <a:pt x="409" y="573"/>
                  </a:cubicBezTo>
                  <a:cubicBezTo>
                    <a:pt x="408" y="603"/>
                    <a:pt x="409" y="633"/>
                    <a:pt x="410" y="664"/>
                  </a:cubicBezTo>
                  <a:cubicBezTo>
                    <a:pt x="365" y="663"/>
                    <a:pt x="320" y="663"/>
                    <a:pt x="275" y="664"/>
                  </a:cubicBezTo>
                  <a:close/>
                  <a:moveTo>
                    <a:pt x="399" y="580"/>
                  </a:moveTo>
                  <a:cubicBezTo>
                    <a:pt x="389" y="572"/>
                    <a:pt x="370" y="581"/>
                    <a:pt x="360" y="589"/>
                  </a:cubicBezTo>
                  <a:cubicBezTo>
                    <a:pt x="364" y="569"/>
                    <a:pt x="362" y="547"/>
                    <a:pt x="357" y="527"/>
                  </a:cubicBezTo>
                  <a:cubicBezTo>
                    <a:pt x="366" y="527"/>
                    <a:pt x="376" y="528"/>
                    <a:pt x="385" y="527"/>
                  </a:cubicBezTo>
                  <a:cubicBezTo>
                    <a:pt x="385" y="528"/>
                    <a:pt x="386" y="528"/>
                    <a:pt x="386" y="529"/>
                  </a:cubicBezTo>
                  <a:cubicBezTo>
                    <a:pt x="401" y="543"/>
                    <a:pt x="404" y="561"/>
                    <a:pt x="399" y="580"/>
                  </a:cubicBezTo>
                  <a:close/>
                  <a:moveTo>
                    <a:pt x="391" y="527"/>
                  </a:moveTo>
                  <a:cubicBezTo>
                    <a:pt x="398" y="527"/>
                    <a:pt x="404" y="527"/>
                    <a:pt x="410" y="527"/>
                  </a:cubicBezTo>
                  <a:cubicBezTo>
                    <a:pt x="410" y="537"/>
                    <a:pt x="409" y="548"/>
                    <a:pt x="409" y="559"/>
                  </a:cubicBezTo>
                  <a:cubicBezTo>
                    <a:pt x="407" y="547"/>
                    <a:pt x="401" y="535"/>
                    <a:pt x="391" y="527"/>
                  </a:cubicBezTo>
                  <a:close/>
                  <a:moveTo>
                    <a:pt x="416" y="451"/>
                  </a:moveTo>
                  <a:cubicBezTo>
                    <a:pt x="413" y="474"/>
                    <a:pt x="412" y="497"/>
                    <a:pt x="410" y="521"/>
                  </a:cubicBezTo>
                  <a:cubicBezTo>
                    <a:pt x="392" y="519"/>
                    <a:pt x="373" y="517"/>
                    <a:pt x="354" y="517"/>
                  </a:cubicBezTo>
                  <a:cubicBezTo>
                    <a:pt x="353" y="515"/>
                    <a:pt x="353" y="513"/>
                    <a:pt x="352" y="511"/>
                  </a:cubicBezTo>
                  <a:cubicBezTo>
                    <a:pt x="344" y="486"/>
                    <a:pt x="330" y="464"/>
                    <a:pt x="311" y="446"/>
                  </a:cubicBezTo>
                  <a:cubicBezTo>
                    <a:pt x="346" y="447"/>
                    <a:pt x="381" y="449"/>
                    <a:pt x="416" y="451"/>
                  </a:cubicBezTo>
                  <a:close/>
                  <a:moveTo>
                    <a:pt x="336" y="353"/>
                  </a:moveTo>
                  <a:cubicBezTo>
                    <a:pt x="350" y="381"/>
                    <a:pt x="363" y="412"/>
                    <a:pt x="380" y="439"/>
                  </a:cubicBezTo>
                  <a:cubicBezTo>
                    <a:pt x="302" y="435"/>
                    <a:pt x="223" y="431"/>
                    <a:pt x="144" y="428"/>
                  </a:cubicBezTo>
                  <a:cubicBezTo>
                    <a:pt x="153" y="406"/>
                    <a:pt x="160" y="384"/>
                    <a:pt x="168" y="362"/>
                  </a:cubicBezTo>
                  <a:cubicBezTo>
                    <a:pt x="177" y="335"/>
                    <a:pt x="187" y="308"/>
                    <a:pt x="194" y="280"/>
                  </a:cubicBezTo>
                  <a:cubicBezTo>
                    <a:pt x="228" y="286"/>
                    <a:pt x="265" y="281"/>
                    <a:pt x="299" y="271"/>
                  </a:cubicBezTo>
                  <a:cubicBezTo>
                    <a:pt x="311" y="298"/>
                    <a:pt x="323" y="326"/>
                    <a:pt x="336" y="353"/>
                  </a:cubicBezTo>
                  <a:close/>
                  <a:moveTo>
                    <a:pt x="351" y="234"/>
                  </a:moveTo>
                  <a:cubicBezTo>
                    <a:pt x="302" y="265"/>
                    <a:pt x="229" y="281"/>
                    <a:pt x="174" y="262"/>
                  </a:cubicBezTo>
                  <a:cubicBezTo>
                    <a:pt x="123" y="244"/>
                    <a:pt x="89" y="191"/>
                    <a:pt x="91" y="137"/>
                  </a:cubicBezTo>
                  <a:cubicBezTo>
                    <a:pt x="92" y="82"/>
                    <a:pt x="135" y="37"/>
                    <a:pt x="186" y="21"/>
                  </a:cubicBezTo>
                  <a:cubicBezTo>
                    <a:pt x="181" y="34"/>
                    <a:pt x="176" y="48"/>
                    <a:pt x="174" y="61"/>
                  </a:cubicBezTo>
                  <a:cubicBezTo>
                    <a:pt x="173" y="64"/>
                    <a:pt x="178" y="67"/>
                    <a:pt x="180" y="63"/>
                  </a:cubicBezTo>
                  <a:cubicBezTo>
                    <a:pt x="186" y="50"/>
                    <a:pt x="189" y="34"/>
                    <a:pt x="192" y="19"/>
                  </a:cubicBezTo>
                  <a:cubicBezTo>
                    <a:pt x="198" y="18"/>
                    <a:pt x="204" y="17"/>
                    <a:pt x="211" y="16"/>
                  </a:cubicBezTo>
                  <a:cubicBezTo>
                    <a:pt x="211" y="32"/>
                    <a:pt x="210" y="49"/>
                    <a:pt x="214" y="65"/>
                  </a:cubicBezTo>
                  <a:cubicBezTo>
                    <a:pt x="215" y="69"/>
                    <a:pt x="220" y="68"/>
                    <a:pt x="220" y="65"/>
                  </a:cubicBezTo>
                  <a:cubicBezTo>
                    <a:pt x="221" y="50"/>
                    <a:pt x="219" y="36"/>
                    <a:pt x="217" y="22"/>
                  </a:cubicBezTo>
                  <a:cubicBezTo>
                    <a:pt x="217" y="22"/>
                    <a:pt x="218" y="22"/>
                    <a:pt x="218" y="22"/>
                  </a:cubicBezTo>
                  <a:cubicBezTo>
                    <a:pt x="236" y="20"/>
                    <a:pt x="253" y="21"/>
                    <a:pt x="270" y="24"/>
                  </a:cubicBezTo>
                  <a:cubicBezTo>
                    <a:pt x="276" y="39"/>
                    <a:pt x="281" y="55"/>
                    <a:pt x="289" y="69"/>
                  </a:cubicBezTo>
                  <a:cubicBezTo>
                    <a:pt x="290" y="73"/>
                    <a:pt x="296" y="70"/>
                    <a:pt x="295" y="67"/>
                  </a:cubicBezTo>
                  <a:cubicBezTo>
                    <a:pt x="290" y="53"/>
                    <a:pt x="283" y="38"/>
                    <a:pt x="276" y="25"/>
                  </a:cubicBezTo>
                  <a:cubicBezTo>
                    <a:pt x="307" y="32"/>
                    <a:pt x="336" y="48"/>
                    <a:pt x="358" y="72"/>
                  </a:cubicBezTo>
                  <a:cubicBezTo>
                    <a:pt x="379" y="94"/>
                    <a:pt x="394" y="124"/>
                    <a:pt x="396" y="156"/>
                  </a:cubicBezTo>
                  <a:cubicBezTo>
                    <a:pt x="398" y="189"/>
                    <a:pt x="378" y="216"/>
                    <a:pt x="351" y="234"/>
                  </a:cubicBezTo>
                  <a:close/>
                  <a:moveTo>
                    <a:pt x="428" y="161"/>
                  </a:moveTo>
                  <a:cubicBezTo>
                    <a:pt x="425" y="168"/>
                    <a:pt x="416" y="172"/>
                    <a:pt x="408" y="170"/>
                  </a:cubicBezTo>
                  <a:cubicBezTo>
                    <a:pt x="409" y="160"/>
                    <a:pt x="409" y="151"/>
                    <a:pt x="407" y="142"/>
                  </a:cubicBezTo>
                  <a:cubicBezTo>
                    <a:pt x="408" y="142"/>
                    <a:pt x="408" y="142"/>
                    <a:pt x="408" y="142"/>
                  </a:cubicBezTo>
                  <a:cubicBezTo>
                    <a:pt x="414" y="143"/>
                    <a:pt x="418" y="142"/>
                    <a:pt x="423" y="146"/>
                  </a:cubicBezTo>
                  <a:cubicBezTo>
                    <a:pt x="427" y="149"/>
                    <a:pt x="430" y="155"/>
                    <a:pt x="428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70D6FDF7-FC6C-4CF8-9E43-ABB5344D0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5" y="2668"/>
              <a:ext cx="99" cy="93"/>
            </a:xfrm>
            <a:custGeom>
              <a:avLst/>
              <a:gdLst>
                <a:gd name="T0" fmla="*/ 23 w 37"/>
                <a:gd name="T1" fmla="*/ 0 h 35"/>
                <a:gd name="T2" fmla="*/ 22 w 37"/>
                <a:gd name="T3" fmla="*/ 2 h 35"/>
                <a:gd name="T4" fmla="*/ 26 w 37"/>
                <a:gd name="T5" fmla="*/ 5 h 35"/>
                <a:gd name="T6" fmla="*/ 20 w 37"/>
                <a:gd name="T7" fmla="*/ 10 h 35"/>
                <a:gd name="T8" fmla="*/ 19 w 37"/>
                <a:gd name="T9" fmla="*/ 6 h 35"/>
                <a:gd name="T10" fmla="*/ 15 w 37"/>
                <a:gd name="T11" fmla="*/ 6 h 35"/>
                <a:gd name="T12" fmla="*/ 17 w 37"/>
                <a:gd name="T13" fmla="*/ 13 h 35"/>
                <a:gd name="T14" fmla="*/ 11 w 37"/>
                <a:gd name="T15" fmla="*/ 18 h 35"/>
                <a:gd name="T16" fmla="*/ 14 w 37"/>
                <a:gd name="T17" fmla="*/ 22 h 35"/>
                <a:gd name="T18" fmla="*/ 20 w 37"/>
                <a:gd name="T19" fmla="*/ 18 h 35"/>
                <a:gd name="T20" fmla="*/ 27 w 37"/>
                <a:gd name="T21" fmla="*/ 24 h 35"/>
                <a:gd name="T22" fmla="*/ 21 w 37"/>
                <a:gd name="T23" fmla="*/ 26 h 35"/>
                <a:gd name="T24" fmla="*/ 13 w 37"/>
                <a:gd name="T25" fmla="*/ 5 h 35"/>
                <a:gd name="T26" fmla="*/ 11 w 37"/>
                <a:gd name="T27" fmla="*/ 1 h 35"/>
                <a:gd name="T28" fmla="*/ 2 w 37"/>
                <a:gd name="T29" fmla="*/ 21 h 35"/>
                <a:gd name="T30" fmla="*/ 21 w 37"/>
                <a:gd name="T31" fmla="*/ 34 h 35"/>
                <a:gd name="T32" fmla="*/ 37 w 37"/>
                <a:gd name="T33" fmla="*/ 18 h 35"/>
                <a:gd name="T34" fmla="*/ 23 w 37"/>
                <a:gd name="T35" fmla="*/ 0 h 35"/>
                <a:gd name="T36" fmla="*/ 30 w 37"/>
                <a:gd name="T37" fmla="*/ 19 h 35"/>
                <a:gd name="T38" fmla="*/ 24 w 37"/>
                <a:gd name="T39" fmla="*/ 15 h 35"/>
                <a:gd name="T40" fmla="*/ 29 w 37"/>
                <a:gd name="T41" fmla="*/ 10 h 35"/>
                <a:gd name="T42" fmla="*/ 30 w 37"/>
                <a:gd name="T4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5">
                  <a:moveTo>
                    <a:pt x="23" y="0"/>
                  </a:moveTo>
                  <a:cubicBezTo>
                    <a:pt x="22" y="0"/>
                    <a:pt x="21" y="2"/>
                    <a:pt x="22" y="2"/>
                  </a:cubicBezTo>
                  <a:cubicBezTo>
                    <a:pt x="24" y="3"/>
                    <a:pt x="25" y="4"/>
                    <a:pt x="26" y="5"/>
                  </a:cubicBezTo>
                  <a:cubicBezTo>
                    <a:pt x="24" y="7"/>
                    <a:pt x="22" y="8"/>
                    <a:pt x="20" y="10"/>
                  </a:cubicBezTo>
                  <a:cubicBezTo>
                    <a:pt x="20" y="9"/>
                    <a:pt x="19" y="7"/>
                    <a:pt x="19" y="6"/>
                  </a:cubicBezTo>
                  <a:cubicBezTo>
                    <a:pt x="19" y="4"/>
                    <a:pt x="15" y="4"/>
                    <a:pt x="15" y="6"/>
                  </a:cubicBezTo>
                  <a:cubicBezTo>
                    <a:pt x="16" y="9"/>
                    <a:pt x="16" y="11"/>
                    <a:pt x="17" y="13"/>
                  </a:cubicBezTo>
                  <a:cubicBezTo>
                    <a:pt x="15" y="15"/>
                    <a:pt x="13" y="16"/>
                    <a:pt x="11" y="18"/>
                  </a:cubicBezTo>
                  <a:cubicBezTo>
                    <a:pt x="8" y="19"/>
                    <a:pt x="11" y="24"/>
                    <a:pt x="14" y="22"/>
                  </a:cubicBezTo>
                  <a:cubicBezTo>
                    <a:pt x="16" y="21"/>
                    <a:pt x="18" y="20"/>
                    <a:pt x="20" y="18"/>
                  </a:cubicBezTo>
                  <a:cubicBezTo>
                    <a:pt x="22" y="21"/>
                    <a:pt x="24" y="23"/>
                    <a:pt x="27" y="24"/>
                  </a:cubicBezTo>
                  <a:cubicBezTo>
                    <a:pt x="26" y="25"/>
                    <a:pt x="24" y="26"/>
                    <a:pt x="21" y="26"/>
                  </a:cubicBezTo>
                  <a:cubicBezTo>
                    <a:pt x="8" y="28"/>
                    <a:pt x="3" y="12"/>
                    <a:pt x="13" y="5"/>
                  </a:cubicBezTo>
                  <a:cubicBezTo>
                    <a:pt x="15" y="3"/>
                    <a:pt x="13" y="0"/>
                    <a:pt x="11" y="1"/>
                  </a:cubicBezTo>
                  <a:cubicBezTo>
                    <a:pt x="3" y="5"/>
                    <a:pt x="0" y="13"/>
                    <a:pt x="2" y="21"/>
                  </a:cubicBezTo>
                  <a:cubicBezTo>
                    <a:pt x="4" y="30"/>
                    <a:pt x="13" y="35"/>
                    <a:pt x="21" y="34"/>
                  </a:cubicBezTo>
                  <a:cubicBezTo>
                    <a:pt x="30" y="33"/>
                    <a:pt x="37" y="26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lose/>
                  <a:moveTo>
                    <a:pt x="30" y="19"/>
                  </a:moveTo>
                  <a:cubicBezTo>
                    <a:pt x="28" y="18"/>
                    <a:pt x="26" y="17"/>
                    <a:pt x="24" y="15"/>
                  </a:cubicBezTo>
                  <a:cubicBezTo>
                    <a:pt x="26" y="14"/>
                    <a:pt x="28" y="12"/>
                    <a:pt x="29" y="10"/>
                  </a:cubicBezTo>
                  <a:cubicBezTo>
                    <a:pt x="31" y="13"/>
                    <a:pt x="31" y="16"/>
                    <a:pt x="3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xmlns="" id="{8DD08903-80FD-44B0-A5B7-D98F04B96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2957"/>
              <a:ext cx="145" cy="94"/>
            </a:xfrm>
            <a:custGeom>
              <a:avLst/>
              <a:gdLst>
                <a:gd name="T0" fmla="*/ 51 w 54"/>
                <a:gd name="T1" fmla="*/ 30 h 35"/>
                <a:gd name="T2" fmla="*/ 28 w 54"/>
                <a:gd name="T3" fmla="*/ 14 h 35"/>
                <a:gd name="T4" fmla="*/ 6 w 54"/>
                <a:gd name="T5" fmla="*/ 1 h 35"/>
                <a:gd name="T6" fmla="*/ 3 w 54"/>
                <a:gd name="T7" fmla="*/ 8 h 35"/>
                <a:gd name="T8" fmla="*/ 24 w 54"/>
                <a:gd name="T9" fmla="*/ 21 h 35"/>
                <a:gd name="T10" fmla="*/ 49 w 54"/>
                <a:gd name="T11" fmla="*/ 34 h 35"/>
                <a:gd name="T12" fmla="*/ 51 w 54"/>
                <a:gd name="T1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5">
                  <a:moveTo>
                    <a:pt x="51" y="30"/>
                  </a:moveTo>
                  <a:cubicBezTo>
                    <a:pt x="44" y="25"/>
                    <a:pt x="36" y="19"/>
                    <a:pt x="28" y="14"/>
                  </a:cubicBezTo>
                  <a:cubicBezTo>
                    <a:pt x="21" y="10"/>
                    <a:pt x="14" y="4"/>
                    <a:pt x="6" y="1"/>
                  </a:cubicBezTo>
                  <a:cubicBezTo>
                    <a:pt x="3" y="0"/>
                    <a:pt x="0" y="5"/>
                    <a:pt x="3" y="8"/>
                  </a:cubicBezTo>
                  <a:cubicBezTo>
                    <a:pt x="8" y="14"/>
                    <a:pt x="17" y="17"/>
                    <a:pt x="24" y="21"/>
                  </a:cubicBezTo>
                  <a:cubicBezTo>
                    <a:pt x="33" y="26"/>
                    <a:pt x="41" y="30"/>
                    <a:pt x="49" y="34"/>
                  </a:cubicBezTo>
                  <a:cubicBezTo>
                    <a:pt x="52" y="35"/>
                    <a:pt x="54" y="32"/>
                    <a:pt x="51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xmlns="" id="{15A9B958-31F3-4C2F-93CD-2C4DF0823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" y="2386"/>
              <a:ext cx="182" cy="587"/>
            </a:xfrm>
            <a:custGeom>
              <a:avLst/>
              <a:gdLst>
                <a:gd name="T0" fmla="*/ 35 w 68"/>
                <a:gd name="T1" fmla="*/ 86 h 219"/>
                <a:gd name="T2" fmla="*/ 34 w 68"/>
                <a:gd name="T3" fmla="*/ 92 h 219"/>
                <a:gd name="T4" fmla="*/ 45 w 68"/>
                <a:gd name="T5" fmla="*/ 125 h 219"/>
                <a:gd name="T6" fmla="*/ 38 w 68"/>
                <a:gd name="T7" fmla="*/ 142 h 219"/>
                <a:gd name="T8" fmla="*/ 19 w 68"/>
                <a:gd name="T9" fmla="*/ 136 h 219"/>
                <a:gd name="T10" fmla="*/ 34 w 68"/>
                <a:gd name="T11" fmla="*/ 85 h 219"/>
                <a:gd name="T12" fmla="*/ 29 w 68"/>
                <a:gd name="T13" fmla="*/ 82 h 219"/>
                <a:gd name="T14" fmla="*/ 13 w 68"/>
                <a:gd name="T15" fmla="*/ 111 h 219"/>
                <a:gd name="T16" fmla="*/ 9 w 68"/>
                <a:gd name="T17" fmla="*/ 44 h 219"/>
                <a:gd name="T18" fmla="*/ 8 w 68"/>
                <a:gd name="T19" fmla="*/ 42 h 219"/>
                <a:gd name="T20" fmla="*/ 54 w 68"/>
                <a:gd name="T21" fmla="*/ 10 h 219"/>
                <a:gd name="T22" fmla="*/ 49 w 68"/>
                <a:gd name="T23" fmla="*/ 3 h 219"/>
                <a:gd name="T24" fmla="*/ 1 w 68"/>
                <a:gd name="T25" fmla="*/ 40 h 219"/>
                <a:gd name="T26" fmla="*/ 3 w 68"/>
                <a:gd name="T27" fmla="*/ 45 h 219"/>
                <a:gd name="T28" fmla="*/ 4 w 68"/>
                <a:gd name="T29" fmla="*/ 130 h 219"/>
                <a:gd name="T30" fmla="*/ 2 w 68"/>
                <a:gd name="T31" fmla="*/ 215 h 219"/>
                <a:gd name="T32" fmla="*/ 7 w 68"/>
                <a:gd name="T33" fmla="*/ 215 h 219"/>
                <a:gd name="T34" fmla="*/ 12 w 68"/>
                <a:gd name="T35" fmla="*/ 144 h 219"/>
                <a:gd name="T36" fmla="*/ 32 w 68"/>
                <a:gd name="T37" fmla="*/ 155 h 219"/>
                <a:gd name="T38" fmla="*/ 35 w 68"/>
                <a:gd name="T39" fmla="*/ 8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19">
                  <a:moveTo>
                    <a:pt x="35" y="86"/>
                  </a:moveTo>
                  <a:cubicBezTo>
                    <a:pt x="32" y="87"/>
                    <a:pt x="31" y="92"/>
                    <a:pt x="34" y="92"/>
                  </a:cubicBezTo>
                  <a:cubicBezTo>
                    <a:pt x="51" y="96"/>
                    <a:pt x="47" y="114"/>
                    <a:pt x="45" y="125"/>
                  </a:cubicBezTo>
                  <a:cubicBezTo>
                    <a:pt x="43" y="131"/>
                    <a:pt x="42" y="138"/>
                    <a:pt x="38" y="142"/>
                  </a:cubicBezTo>
                  <a:cubicBezTo>
                    <a:pt x="30" y="149"/>
                    <a:pt x="22" y="145"/>
                    <a:pt x="19" y="136"/>
                  </a:cubicBezTo>
                  <a:cubicBezTo>
                    <a:pt x="13" y="121"/>
                    <a:pt x="26" y="98"/>
                    <a:pt x="34" y="85"/>
                  </a:cubicBezTo>
                  <a:cubicBezTo>
                    <a:pt x="35" y="83"/>
                    <a:pt x="31" y="80"/>
                    <a:pt x="29" y="82"/>
                  </a:cubicBezTo>
                  <a:cubicBezTo>
                    <a:pt x="23" y="90"/>
                    <a:pt x="17" y="100"/>
                    <a:pt x="13" y="111"/>
                  </a:cubicBezTo>
                  <a:cubicBezTo>
                    <a:pt x="14" y="88"/>
                    <a:pt x="14" y="65"/>
                    <a:pt x="9" y="44"/>
                  </a:cubicBezTo>
                  <a:cubicBezTo>
                    <a:pt x="9" y="43"/>
                    <a:pt x="8" y="43"/>
                    <a:pt x="8" y="42"/>
                  </a:cubicBezTo>
                  <a:cubicBezTo>
                    <a:pt x="24" y="32"/>
                    <a:pt x="39" y="22"/>
                    <a:pt x="54" y="10"/>
                  </a:cubicBezTo>
                  <a:cubicBezTo>
                    <a:pt x="58" y="7"/>
                    <a:pt x="53" y="0"/>
                    <a:pt x="49" y="3"/>
                  </a:cubicBezTo>
                  <a:cubicBezTo>
                    <a:pt x="32" y="14"/>
                    <a:pt x="17" y="27"/>
                    <a:pt x="1" y="40"/>
                  </a:cubicBezTo>
                  <a:cubicBezTo>
                    <a:pt x="0" y="42"/>
                    <a:pt x="1" y="44"/>
                    <a:pt x="3" y="45"/>
                  </a:cubicBezTo>
                  <a:cubicBezTo>
                    <a:pt x="0" y="73"/>
                    <a:pt x="4" y="102"/>
                    <a:pt x="4" y="130"/>
                  </a:cubicBezTo>
                  <a:cubicBezTo>
                    <a:pt x="4" y="158"/>
                    <a:pt x="3" y="187"/>
                    <a:pt x="2" y="215"/>
                  </a:cubicBezTo>
                  <a:cubicBezTo>
                    <a:pt x="2" y="219"/>
                    <a:pt x="7" y="218"/>
                    <a:pt x="7" y="215"/>
                  </a:cubicBezTo>
                  <a:cubicBezTo>
                    <a:pt x="10" y="191"/>
                    <a:pt x="12" y="167"/>
                    <a:pt x="12" y="144"/>
                  </a:cubicBezTo>
                  <a:cubicBezTo>
                    <a:pt x="16" y="151"/>
                    <a:pt x="22" y="156"/>
                    <a:pt x="32" y="155"/>
                  </a:cubicBezTo>
                  <a:cubicBezTo>
                    <a:pt x="58" y="150"/>
                    <a:pt x="68" y="83"/>
                    <a:pt x="35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A2110EDB-2B0F-41A4-BB3B-2E8A93605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" y="2435"/>
              <a:ext cx="35" cy="158"/>
            </a:xfrm>
            <a:custGeom>
              <a:avLst/>
              <a:gdLst>
                <a:gd name="T0" fmla="*/ 4 w 13"/>
                <a:gd name="T1" fmla="*/ 2 h 59"/>
                <a:gd name="T2" fmla="*/ 0 w 13"/>
                <a:gd name="T3" fmla="*/ 2 h 59"/>
                <a:gd name="T4" fmla="*/ 3 w 13"/>
                <a:gd name="T5" fmla="*/ 31 h 59"/>
                <a:gd name="T6" fmla="*/ 7 w 13"/>
                <a:gd name="T7" fmla="*/ 57 h 59"/>
                <a:gd name="T8" fmla="*/ 12 w 13"/>
                <a:gd name="T9" fmla="*/ 56 h 59"/>
                <a:gd name="T10" fmla="*/ 4 w 13"/>
                <a:gd name="T11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9">
                  <a:moveTo>
                    <a:pt x="4" y="2"/>
                  </a:moveTo>
                  <a:cubicBezTo>
                    <a:pt x="3" y="0"/>
                    <a:pt x="0" y="0"/>
                    <a:pt x="0" y="2"/>
                  </a:cubicBezTo>
                  <a:cubicBezTo>
                    <a:pt x="1" y="12"/>
                    <a:pt x="2" y="21"/>
                    <a:pt x="3" y="31"/>
                  </a:cubicBezTo>
                  <a:cubicBezTo>
                    <a:pt x="4" y="40"/>
                    <a:pt x="4" y="48"/>
                    <a:pt x="7" y="57"/>
                  </a:cubicBezTo>
                  <a:cubicBezTo>
                    <a:pt x="8" y="59"/>
                    <a:pt x="11" y="59"/>
                    <a:pt x="12" y="56"/>
                  </a:cubicBezTo>
                  <a:cubicBezTo>
                    <a:pt x="13" y="39"/>
                    <a:pt x="8" y="18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xmlns="" id="{125F12E2-65F0-49F1-8258-B74D3DEAE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291"/>
              <a:ext cx="45" cy="139"/>
            </a:xfrm>
            <a:custGeom>
              <a:avLst/>
              <a:gdLst>
                <a:gd name="T0" fmla="*/ 7 w 17"/>
                <a:gd name="T1" fmla="*/ 4 h 52"/>
                <a:gd name="T2" fmla="*/ 1 w 17"/>
                <a:gd name="T3" fmla="*/ 6 h 52"/>
                <a:gd name="T4" fmla="*/ 11 w 17"/>
                <a:gd name="T5" fmla="*/ 50 h 52"/>
                <a:gd name="T6" fmla="*/ 16 w 17"/>
                <a:gd name="T7" fmla="*/ 48 h 52"/>
                <a:gd name="T8" fmla="*/ 7 w 17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2">
                  <a:moveTo>
                    <a:pt x="7" y="4"/>
                  </a:moveTo>
                  <a:cubicBezTo>
                    <a:pt x="6" y="0"/>
                    <a:pt x="0" y="2"/>
                    <a:pt x="1" y="6"/>
                  </a:cubicBezTo>
                  <a:cubicBezTo>
                    <a:pt x="4" y="20"/>
                    <a:pt x="5" y="36"/>
                    <a:pt x="11" y="50"/>
                  </a:cubicBezTo>
                  <a:cubicBezTo>
                    <a:pt x="12" y="52"/>
                    <a:pt x="17" y="51"/>
                    <a:pt x="16" y="48"/>
                  </a:cubicBezTo>
                  <a:cubicBezTo>
                    <a:pt x="16" y="34"/>
                    <a:pt x="11" y="19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xmlns="" id="{B17D4407-D7AE-45D6-A196-D77BB53CF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" y="1695"/>
              <a:ext cx="384" cy="217"/>
            </a:xfrm>
            <a:custGeom>
              <a:avLst/>
              <a:gdLst>
                <a:gd name="T0" fmla="*/ 127 w 143"/>
                <a:gd name="T1" fmla="*/ 4 h 81"/>
                <a:gd name="T2" fmla="*/ 118 w 143"/>
                <a:gd name="T3" fmla="*/ 5 h 81"/>
                <a:gd name="T4" fmla="*/ 69 w 143"/>
                <a:gd name="T5" fmla="*/ 59 h 81"/>
                <a:gd name="T6" fmla="*/ 9 w 143"/>
                <a:gd name="T7" fmla="*/ 29 h 81"/>
                <a:gd name="T8" fmla="*/ 1 w 143"/>
                <a:gd name="T9" fmla="*/ 32 h 81"/>
                <a:gd name="T10" fmla="*/ 73 w 143"/>
                <a:gd name="T11" fmla="*/ 73 h 81"/>
                <a:gd name="T12" fmla="*/ 127 w 143"/>
                <a:gd name="T13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81">
                  <a:moveTo>
                    <a:pt x="127" y="4"/>
                  </a:moveTo>
                  <a:cubicBezTo>
                    <a:pt x="125" y="0"/>
                    <a:pt x="119" y="1"/>
                    <a:pt x="118" y="5"/>
                  </a:cubicBezTo>
                  <a:cubicBezTo>
                    <a:pt x="112" y="31"/>
                    <a:pt x="98" y="52"/>
                    <a:pt x="69" y="59"/>
                  </a:cubicBezTo>
                  <a:cubicBezTo>
                    <a:pt x="43" y="65"/>
                    <a:pt x="20" y="53"/>
                    <a:pt x="9" y="29"/>
                  </a:cubicBezTo>
                  <a:cubicBezTo>
                    <a:pt x="7" y="23"/>
                    <a:pt x="0" y="28"/>
                    <a:pt x="1" y="32"/>
                  </a:cubicBezTo>
                  <a:cubicBezTo>
                    <a:pt x="6" y="66"/>
                    <a:pt x="42" y="81"/>
                    <a:pt x="73" y="73"/>
                  </a:cubicBezTo>
                  <a:cubicBezTo>
                    <a:pt x="99" y="67"/>
                    <a:pt x="143" y="35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xmlns="" id="{26B7FD9A-F698-4FE6-B6F9-F9203DABA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" y="1628"/>
              <a:ext cx="94" cy="91"/>
            </a:xfrm>
            <a:custGeom>
              <a:avLst/>
              <a:gdLst>
                <a:gd name="T0" fmla="*/ 27 w 35"/>
                <a:gd name="T1" fmla="*/ 16 h 34"/>
                <a:gd name="T2" fmla="*/ 14 w 35"/>
                <a:gd name="T3" fmla="*/ 19 h 34"/>
                <a:gd name="T4" fmla="*/ 18 w 35"/>
                <a:gd name="T5" fmla="*/ 5 h 34"/>
                <a:gd name="T6" fmla="*/ 17 w 35"/>
                <a:gd name="T7" fmla="*/ 1 h 34"/>
                <a:gd name="T8" fmla="*/ 7 w 35"/>
                <a:gd name="T9" fmla="*/ 25 h 34"/>
                <a:gd name="T10" fmla="*/ 34 w 35"/>
                <a:gd name="T11" fmla="*/ 18 h 34"/>
                <a:gd name="T12" fmla="*/ 27 w 35"/>
                <a:gd name="T13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4">
                  <a:moveTo>
                    <a:pt x="27" y="16"/>
                  </a:moveTo>
                  <a:cubicBezTo>
                    <a:pt x="24" y="20"/>
                    <a:pt x="18" y="22"/>
                    <a:pt x="14" y="19"/>
                  </a:cubicBezTo>
                  <a:cubicBezTo>
                    <a:pt x="10" y="14"/>
                    <a:pt x="13" y="7"/>
                    <a:pt x="18" y="5"/>
                  </a:cubicBezTo>
                  <a:cubicBezTo>
                    <a:pt x="20" y="4"/>
                    <a:pt x="20" y="0"/>
                    <a:pt x="17" y="1"/>
                  </a:cubicBezTo>
                  <a:cubicBezTo>
                    <a:pt x="6" y="1"/>
                    <a:pt x="0" y="16"/>
                    <a:pt x="7" y="25"/>
                  </a:cubicBezTo>
                  <a:cubicBezTo>
                    <a:pt x="15" y="34"/>
                    <a:pt x="32" y="30"/>
                    <a:pt x="34" y="18"/>
                  </a:cubicBezTo>
                  <a:cubicBezTo>
                    <a:pt x="35" y="14"/>
                    <a:pt x="29" y="13"/>
                    <a:pt x="2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xmlns="" id="{10991B65-B245-4D55-8CDD-530522181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1537"/>
              <a:ext cx="70" cy="110"/>
            </a:xfrm>
            <a:custGeom>
              <a:avLst/>
              <a:gdLst>
                <a:gd name="T0" fmla="*/ 22 w 26"/>
                <a:gd name="T1" fmla="*/ 33 h 41"/>
                <a:gd name="T2" fmla="*/ 21 w 26"/>
                <a:gd name="T3" fmla="*/ 13 h 41"/>
                <a:gd name="T4" fmla="*/ 10 w 26"/>
                <a:gd name="T5" fmla="*/ 5 h 41"/>
                <a:gd name="T6" fmla="*/ 17 w 26"/>
                <a:gd name="T7" fmla="*/ 39 h 41"/>
                <a:gd name="T8" fmla="*/ 22 w 26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22" y="33"/>
                  </a:moveTo>
                  <a:cubicBezTo>
                    <a:pt x="16" y="28"/>
                    <a:pt x="17" y="20"/>
                    <a:pt x="21" y="13"/>
                  </a:cubicBezTo>
                  <a:cubicBezTo>
                    <a:pt x="25" y="7"/>
                    <a:pt x="16" y="0"/>
                    <a:pt x="10" y="5"/>
                  </a:cubicBezTo>
                  <a:cubicBezTo>
                    <a:pt x="0" y="15"/>
                    <a:pt x="5" y="34"/>
                    <a:pt x="17" y="39"/>
                  </a:cubicBezTo>
                  <a:cubicBezTo>
                    <a:pt x="21" y="41"/>
                    <a:pt x="26" y="36"/>
                    <a:pt x="2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xmlns="" id="{266B7AC9-E802-4D0C-BB1C-C794B597A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518"/>
              <a:ext cx="57" cy="105"/>
            </a:xfrm>
            <a:custGeom>
              <a:avLst/>
              <a:gdLst>
                <a:gd name="T0" fmla="*/ 14 w 21"/>
                <a:gd name="T1" fmla="*/ 19 h 39"/>
                <a:gd name="T2" fmla="*/ 21 w 21"/>
                <a:gd name="T3" fmla="*/ 8 h 39"/>
                <a:gd name="T4" fmla="*/ 18 w 21"/>
                <a:gd name="T5" fmla="*/ 3 h 39"/>
                <a:gd name="T6" fmla="*/ 3 w 21"/>
                <a:gd name="T7" fmla="*/ 15 h 39"/>
                <a:gd name="T8" fmla="*/ 5 w 21"/>
                <a:gd name="T9" fmla="*/ 35 h 39"/>
                <a:gd name="T10" fmla="*/ 14 w 21"/>
                <a:gd name="T11" fmla="*/ 31 h 39"/>
                <a:gd name="T12" fmla="*/ 14 w 21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9">
                  <a:moveTo>
                    <a:pt x="14" y="19"/>
                  </a:moveTo>
                  <a:cubicBezTo>
                    <a:pt x="16" y="15"/>
                    <a:pt x="21" y="13"/>
                    <a:pt x="21" y="8"/>
                  </a:cubicBezTo>
                  <a:cubicBezTo>
                    <a:pt x="20" y="6"/>
                    <a:pt x="20" y="4"/>
                    <a:pt x="18" y="3"/>
                  </a:cubicBezTo>
                  <a:cubicBezTo>
                    <a:pt x="11" y="0"/>
                    <a:pt x="5" y="8"/>
                    <a:pt x="3" y="15"/>
                  </a:cubicBezTo>
                  <a:cubicBezTo>
                    <a:pt x="0" y="21"/>
                    <a:pt x="1" y="29"/>
                    <a:pt x="5" y="35"/>
                  </a:cubicBezTo>
                  <a:cubicBezTo>
                    <a:pt x="8" y="39"/>
                    <a:pt x="16" y="36"/>
                    <a:pt x="14" y="31"/>
                  </a:cubicBezTo>
                  <a:cubicBezTo>
                    <a:pt x="12" y="27"/>
                    <a:pt x="12" y="23"/>
                    <a:pt x="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xmlns="" id="{D00428BF-19D7-4DB9-B6EF-A6F9D7DFB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1843"/>
              <a:ext cx="432" cy="305"/>
            </a:xfrm>
            <a:custGeom>
              <a:avLst/>
              <a:gdLst>
                <a:gd name="T0" fmla="*/ 159 w 161"/>
                <a:gd name="T1" fmla="*/ 21 h 114"/>
                <a:gd name="T2" fmla="*/ 130 w 161"/>
                <a:gd name="T3" fmla="*/ 1 h 114"/>
                <a:gd name="T4" fmla="*/ 103 w 161"/>
                <a:gd name="T5" fmla="*/ 30 h 114"/>
                <a:gd name="T6" fmla="*/ 110 w 161"/>
                <a:gd name="T7" fmla="*/ 33 h 114"/>
                <a:gd name="T8" fmla="*/ 123 w 161"/>
                <a:gd name="T9" fmla="*/ 14 h 114"/>
                <a:gd name="T10" fmla="*/ 147 w 161"/>
                <a:gd name="T11" fmla="*/ 19 h 114"/>
                <a:gd name="T12" fmla="*/ 141 w 161"/>
                <a:gd name="T13" fmla="*/ 40 h 114"/>
                <a:gd name="T14" fmla="*/ 122 w 161"/>
                <a:gd name="T15" fmla="*/ 38 h 114"/>
                <a:gd name="T16" fmla="*/ 120 w 161"/>
                <a:gd name="T17" fmla="*/ 36 h 114"/>
                <a:gd name="T18" fmla="*/ 117 w 161"/>
                <a:gd name="T19" fmla="*/ 32 h 114"/>
                <a:gd name="T20" fmla="*/ 111 w 161"/>
                <a:gd name="T21" fmla="*/ 35 h 114"/>
                <a:gd name="T22" fmla="*/ 113 w 161"/>
                <a:gd name="T23" fmla="*/ 39 h 114"/>
                <a:gd name="T24" fmla="*/ 72 w 161"/>
                <a:gd name="T25" fmla="*/ 80 h 114"/>
                <a:gd name="T26" fmla="*/ 8 w 161"/>
                <a:gd name="T27" fmla="*/ 90 h 114"/>
                <a:gd name="T28" fmla="*/ 2 w 161"/>
                <a:gd name="T29" fmla="*/ 95 h 114"/>
                <a:gd name="T30" fmla="*/ 67 w 161"/>
                <a:gd name="T31" fmla="*/ 96 h 114"/>
                <a:gd name="T32" fmla="*/ 121 w 161"/>
                <a:gd name="T33" fmla="*/ 48 h 114"/>
                <a:gd name="T34" fmla="*/ 141 w 161"/>
                <a:gd name="T35" fmla="*/ 51 h 114"/>
                <a:gd name="T36" fmla="*/ 159 w 161"/>
                <a:gd name="T37" fmla="*/ 2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14">
                  <a:moveTo>
                    <a:pt x="159" y="21"/>
                  </a:moveTo>
                  <a:cubicBezTo>
                    <a:pt x="156" y="8"/>
                    <a:pt x="143" y="0"/>
                    <a:pt x="130" y="1"/>
                  </a:cubicBezTo>
                  <a:cubicBezTo>
                    <a:pt x="116" y="3"/>
                    <a:pt x="106" y="17"/>
                    <a:pt x="103" y="30"/>
                  </a:cubicBezTo>
                  <a:cubicBezTo>
                    <a:pt x="102" y="35"/>
                    <a:pt x="108" y="37"/>
                    <a:pt x="110" y="33"/>
                  </a:cubicBezTo>
                  <a:cubicBezTo>
                    <a:pt x="114" y="27"/>
                    <a:pt x="117" y="19"/>
                    <a:pt x="123" y="14"/>
                  </a:cubicBezTo>
                  <a:cubicBezTo>
                    <a:pt x="131" y="9"/>
                    <a:pt x="142" y="10"/>
                    <a:pt x="147" y="19"/>
                  </a:cubicBezTo>
                  <a:cubicBezTo>
                    <a:pt x="151" y="26"/>
                    <a:pt x="148" y="36"/>
                    <a:pt x="141" y="40"/>
                  </a:cubicBezTo>
                  <a:cubicBezTo>
                    <a:pt x="135" y="44"/>
                    <a:pt x="128" y="42"/>
                    <a:pt x="122" y="38"/>
                  </a:cubicBezTo>
                  <a:cubicBezTo>
                    <a:pt x="122" y="37"/>
                    <a:pt x="121" y="36"/>
                    <a:pt x="120" y="36"/>
                  </a:cubicBezTo>
                  <a:cubicBezTo>
                    <a:pt x="119" y="35"/>
                    <a:pt x="118" y="34"/>
                    <a:pt x="117" y="32"/>
                  </a:cubicBezTo>
                  <a:cubicBezTo>
                    <a:pt x="115" y="29"/>
                    <a:pt x="109" y="31"/>
                    <a:pt x="111" y="35"/>
                  </a:cubicBezTo>
                  <a:cubicBezTo>
                    <a:pt x="111" y="37"/>
                    <a:pt x="112" y="38"/>
                    <a:pt x="113" y="39"/>
                  </a:cubicBezTo>
                  <a:cubicBezTo>
                    <a:pt x="100" y="54"/>
                    <a:pt x="90" y="69"/>
                    <a:pt x="72" y="80"/>
                  </a:cubicBezTo>
                  <a:cubicBezTo>
                    <a:pt x="61" y="86"/>
                    <a:pt x="19" y="105"/>
                    <a:pt x="8" y="90"/>
                  </a:cubicBezTo>
                  <a:cubicBezTo>
                    <a:pt x="5" y="87"/>
                    <a:pt x="0" y="91"/>
                    <a:pt x="2" y="95"/>
                  </a:cubicBezTo>
                  <a:cubicBezTo>
                    <a:pt x="11" y="114"/>
                    <a:pt x="52" y="102"/>
                    <a:pt x="67" y="96"/>
                  </a:cubicBezTo>
                  <a:cubicBezTo>
                    <a:pt x="87" y="87"/>
                    <a:pt x="112" y="70"/>
                    <a:pt x="121" y="48"/>
                  </a:cubicBezTo>
                  <a:cubicBezTo>
                    <a:pt x="126" y="51"/>
                    <a:pt x="133" y="53"/>
                    <a:pt x="141" y="51"/>
                  </a:cubicBezTo>
                  <a:cubicBezTo>
                    <a:pt x="153" y="48"/>
                    <a:pt x="161" y="34"/>
                    <a:pt x="15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58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228DB0F-BC7E-4126-A1FE-98F09EB9E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85044"/>
              </p:ext>
            </p:extLst>
          </p:nvPr>
        </p:nvGraphicFramePr>
        <p:xfrm>
          <a:off x="361950" y="884272"/>
          <a:ext cx="11468100" cy="5837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413454453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xmlns="" val="279832376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359508013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1287630404"/>
                    </a:ext>
                  </a:extLst>
                </a:gridCol>
              </a:tblGrid>
              <a:tr h="18144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sánh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vô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2587998"/>
                  </a:ext>
                </a:extLst>
              </a:tr>
              <a:tr h="37232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Nảy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chồi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Trinh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mảnh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3225693"/>
                  </a:ext>
                </a:extLst>
              </a:tr>
              <a:tr h="1135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niệm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mẹ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nảy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chồi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Chồi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Trứng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thụ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tinh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mảnh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mẹ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7669378"/>
                  </a:ext>
                </a:extLst>
              </a:tr>
              <a:tr h="29965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 điểm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Lúc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gắn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liền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mẹ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Sau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tách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hẳn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khỏi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mẹ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giống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mẹ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luôn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giống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đực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mẹ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mảnh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khuyết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thiếu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mẹ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giống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mẹ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6779847"/>
                  </a:ext>
                </a:extLst>
              </a:tr>
              <a:tr h="5632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Ruột khoang như: Thủy tức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Chân khớp như: Ong, kiến, rệp.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Đỉa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sao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giun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dẹp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53" marR="491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414932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FE78B7D-F88E-4707-8EAE-B8F8EBC76E95}"/>
              </a:ext>
            </a:extLst>
          </p:cNvPr>
          <p:cNvSpPr/>
          <p:nvPr/>
        </p:nvSpPr>
        <p:spPr>
          <a:xfrm>
            <a:off x="-395090" y="-142154"/>
            <a:ext cx="2852540" cy="1026426"/>
          </a:xfrm>
          <a:prstGeom prst="rightArrow">
            <a:avLst>
              <a:gd name="adj1" fmla="val 50000"/>
              <a:gd name="adj2" fmla="val 8711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887103" y="689066"/>
            <a:ext cx="10467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 DỤNG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030F29-5296-4DDD-8C9B-7C6E80DC7B8F}"/>
              </a:ext>
            </a:extLst>
          </p:cNvPr>
          <p:cNvSpPr txBox="1"/>
          <p:nvPr/>
        </p:nvSpPr>
        <p:spPr>
          <a:xfrm>
            <a:off x="2497169" y="1338637"/>
            <a:ext cx="7328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endParaRPr lang="vi-V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1">
            <a:extLst>
              <a:ext uri="{FF2B5EF4-FFF2-40B4-BE49-F238E27FC236}">
                <a16:creationId xmlns:a16="http://schemas.microsoft.com/office/drawing/2014/main" xmlns="" id="{A4FC5EC7-3781-4D95-950A-A141B340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3" y="2390425"/>
            <a:ext cx="4653814" cy="34528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A3DE52C-4672-4308-B14E-AF335A90A742}"/>
              </a:ext>
            </a:extLst>
          </p:cNvPr>
          <p:cNvSpPr txBox="1"/>
          <p:nvPr/>
        </p:nvSpPr>
        <p:spPr>
          <a:xfrm>
            <a:off x="5943599" y="2701410"/>
            <a:ext cx="5886797" cy="217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thợ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ong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chúa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đàn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ong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4" descr="Chú Ong Hình ảnh PNG | Vector và các tập tin PSD | Tải về miễn phí trên  Pngtree">
            <a:extLst>
              <a:ext uri="{FF2B5EF4-FFF2-40B4-BE49-F238E27FC236}">
                <a16:creationId xmlns:a16="http://schemas.microsoft.com/office/drawing/2014/main" xmlns="" id="{157B8E4E-5F98-41B2-B0D7-137E4E9BC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334" y="-213980"/>
            <a:ext cx="2437029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Tìm hiểu về Ong chúa, Ong Thợ, Ong Đực. Vai trò và nhiệm vụ của từng c –  Công ty Cổ Phần Thương Mại PRONZ">
            <a:extLst>
              <a:ext uri="{FF2B5EF4-FFF2-40B4-BE49-F238E27FC236}">
                <a16:creationId xmlns:a16="http://schemas.microsoft.com/office/drawing/2014/main" xmlns="" id="{7452AA90-0522-4401-B7E6-4503EF6CD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 t="2344" r="3753" b="12209"/>
          <a:stretch/>
        </p:blipFill>
        <p:spPr bwMode="auto">
          <a:xfrm>
            <a:off x="7265329" y="4942474"/>
            <a:ext cx="3243335" cy="180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5665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6">
            <a:extLst>
              <a:ext uri="{FF2B5EF4-FFF2-40B4-BE49-F238E27FC236}">
                <a16:creationId xmlns:a16="http://schemas.microsoft.com/office/drawing/2014/main" xmlns="" id="{AB32E1A8-B1A9-4656-AEC2-F5CC0EB3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3" y="1604731"/>
            <a:ext cx="2679800" cy="3960000"/>
          </a:xfrm>
          <a:prstGeom prst="rect">
            <a:avLst/>
          </a:prstGeom>
        </p:spPr>
      </p:pic>
      <p:sp>
        <p:nvSpPr>
          <p:cNvPr id="7" name="椭圆 14">
            <a:extLst>
              <a:ext uri="{FF2B5EF4-FFF2-40B4-BE49-F238E27FC236}">
                <a16:creationId xmlns:a16="http://schemas.microsoft.com/office/drawing/2014/main" xmlns="" id="{6690C836-5F0D-42E1-92B4-B3260F257A82}"/>
              </a:ext>
            </a:extLst>
          </p:cNvPr>
          <p:cNvSpPr/>
          <p:nvPr/>
        </p:nvSpPr>
        <p:spPr>
          <a:xfrm>
            <a:off x="8674397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xmlns="" id="{A84F766D-D828-4C3F-96CB-79CEB4A5DDD2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3466116" y="103706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16">
            <a:extLst>
              <a:ext uri="{FF2B5EF4-FFF2-40B4-BE49-F238E27FC236}">
                <a16:creationId xmlns:a16="http://schemas.microsoft.com/office/drawing/2014/main" xmlns="" id="{CDD3D0BD-8141-4A93-BAE8-37F7004E6FC0}"/>
              </a:ext>
            </a:extLst>
          </p:cNvPr>
          <p:cNvSpPr/>
          <p:nvPr/>
        </p:nvSpPr>
        <p:spPr>
          <a:xfrm>
            <a:off x="3358116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xmlns="" id="{EB0D04F2-23ED-423A-AD7C-78F07123A36A}"/>
              </a:ext>
            </a:extLst>
          </p:cNvPr>
          <p:cNvSpPr txBox="1"/>
          <p:nvPr/>
        </p:nvSpPr>
        <p:spPr>
          <a:xfrm>
            <a:off x="1803450" y="540845"/>
            <a:ext cx="852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tiễn</a:t>
            </a:r>
            <a:endParaRPr lang="zh-CN" altLang="en-US" sz="4000" b="1" dirty="0">
              <a:solidFill>
                <a:srgbClr val="00206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:a16="http://schemas.microsoft.com/office/drawing/2014/main" xmlns="" id="{9144A439-9A1D-4F24-A7E3-B295289F4632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22">
            <a:extLst>
              <a:ext uri="{FF2B5EF4-FFF2-40B4-BE49-F238E27FC236}">
                <a16:creationId xmlns:a16="http://schemas.microsoft.com/office/drawing/2014/main" xmlns="" id="{15E38C59-A1D6-49E7-A032-57C5A375E8EF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23">
            <a:extLst>
              <a:ext uri="{FF2B5EF4-FFF2-40B4-BE49-F238E27FC236}">
                <a16:creationId xmlns:a16="http://schemas.microsoft.com/office/drawing/2014/main" xmlns="" id="{36F43701-2652-4E1B-8668-4DA92B26F7AE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24">
            <a:extLst>
              <a:ext uri="{FF2B5EF4-FFF2-40B4-BE49-F238E27FC236}">
                <a16:creationId xmlns:a16="http://schemas.microsoft.com/office/drawing/2014/main" xmlns="" id="{C7E067DC-AB08-40CE-9CE5-1AE2FDB41523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63F145B-8F29-4DF9-BA2B-261DC2CAD0AC}"/>
              </a:ext>
            </a:extLst>
          </p:cNvPr>
          <p:cNvSpPr/>
          <p:nvPr/>
        </p:nvSpPr>
        <p:spPr>
          <a:xfrm>
            <a:off x="3303288" y="1604731"/>
            <a:ext cx="8521650" cy="49865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Nêu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– 2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loài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endParaRPr lang="en-U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rau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dưỡng</a:t>
            </a:r>
            <a:endParaRPr lang="en-U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14">
            <a:extLst>
              <a:ext uri="{FF2B5EF4-FFF2-40B4-BE49-F238E27FC236}">
                <a16:creationId xmlns:a16="http://schemas.microsoft.com/office/drawing/2014/main" xmlns="" id="{6690C836-5F0D-42E1-92B4-B3260F257A82}"/>
              </a:ext>
            </a:extLst>
          </p:cNvPr>
          <p:cNvSpPr/>
          <p:nvPr/>
        </p:nvSpPr>
        <p:spPr>
          <a:xfrm>
            <a:off x="8674397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xmlns="" id="{A84F766D-D828-4C3F-96CB-79CEB4A5DDD2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3466116" y="103706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16">
            <a:extLst>
              <a:ext uri="{FF2B5EF4-FFF2-40B4-BE49-F238E27FC236}">
                <a16:creationId xmlns:a16="http://schemas.microsoft.com/office/drawing/2014/main" xmlns="" id="{CDD3D0BD-8141-4A93-BAE8-37F7004E6FC0}"/>
              </a:ext>
            </a:extLst>
          </p:cNvPr>
          <p:cNvSpPr/>
          <p:nvPr/>
        </p:nvSpPr>
        <p:spPr>
          <a:xfrm>
            <a:off x="3358116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xmlns="" id="{EB0D04F2-23ED-423A-AD7C-78F07123A36A}"/>
              </a:ext>
            </a:extLst>
          </p:cNvPr>
          <p:cNvSpPr txBox="1"/>
          <p:nvPr/>
        </p:nvSpPr>
        <p:spPr>
          <a:xfrm>
            <a:off x="1803450" y="540845"/>
            <a:ext cx="852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tiễn</a:t>
            </a:r>
            <a:endParaRPr lang="zh-CN" altLang="en-US" sz="4000" b="1" dirty="0">
              <a:solidFill>
                <a:srgbClr val="00206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:a16="http://schemas.microsoft.com/office/drawing/2014/main" xmlns="" id="{9144A439-9A1D-4F24-A7E3-B295289F4632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22">
            <a:extLst>
              <a:ext uri="{FF2B5EF4-FFF2-40B4-BE49-F238E27FC236}">
                <a16:creationId xmlns:a16="http://schemas.microsoft.com/office/drawing/2014/main" xmlns="" id="{15E38C59-A1D6-49E7-A032-57C5A375E8EF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23">
            <a:extLst>
              <a:ext uri="{FF2B5EF4-FFF2-40B4-BE49-F238E27FC236}">
                <a16:creationId xmlns:a16="http://schemas.microsoft.com/office/drawing/2014/main" xmlns="" id="{36F43701-2652-4E1B-8668-4DA92B26F7AE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24">
            <a:extLst>
              <a:ext uri="{FF2B5EF4-FFF2-40B4-BE49-F238E27FC236}">
                <a16:creationId xmlns:a16="http://schemas.microsoft.com/office/drawing/2014/main" xmlns="" id="{C7E067DC-AB08-40CE-9CE5-1AE2FDB41523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35A9464-5B08-4294-B10A-446F10B9F3AE}"/>
              </a:ext>
            </a:extLst>
          </p:cNvPr>
          <p:cNvSpPr txBox="1"/>
          <p:nvPr/>
        </p:nvSpPr>
        <p:spPr>
          <a:xfrm>
            <a:off x="364116" y="183901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32.4,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thích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giâm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cành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chiết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cành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nuôi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cấy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biện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giống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trồng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sz="2400" b="1" i="1" dirty="0">
              <a:solidFill>
                <a:srgbClr val="002060"/>
              </a:solidFill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xmlns="" id="{72C8CD6E-00B0-4766-961A-4C85BF626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8" y="1398285"/>
            <a:ext cx="4716975" cy="498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200 câu hỏi, đố về Kiều - HỘI KIỀU HỌC VIỆT NAM">
            <a:extLst>
              <a:ext uri="{FF2B5EF4-FFF2-40B4-BE49-F238E27FC236}">
                <a16:creationId xmlns:a16="http://schemas.microsoft.com/office/drawing/2014/main" xmlns="" id="{A4EA04B3-FA97-4766-8811-CA785D85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" y="3239544"/>
            <a:ext cx="4689889" cy="468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4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14">
            <a:extLst>
              <a:ext uri="{FF2B5EF4-FFF2-40B4-BE49-F238E27FC236}">
                <a16:creationId xmlns:a16="http://schemas.microsoft.com/office/drawing/2014/main" xmlns="" id="{6690C836-5F0D-42E1-92B4-B3260F257A82}"/>
              </a:ext>
            </a:extLst>
          </p:cNvPr>
          <p:cNvSpPr/>
          <p:nvPr/>
        </p:nvSpPr>
        <p:spPr>
          <a:xfrm>
            <a:off x="8674397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xmlns="" id="{A84F766D-D828-4C3F-96CB-79CEB4A5DDD2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3466116" y="103706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16">
            <a:extLst>
              <a:ext uri="{FF2B5EF4-FFF2-40B4-BE49-F238E27FC236}">
                <a16:creationId xmlns:a16="http://schemas.microsoft.com/office/drawing/2014/main" xmlns="" id="{CDD3D0BD-8141-4A93-BAE8-37F7004E6FC0}"/>
              </a:ext>
            </a:extLst>
          </p:cNvPr>
          <p:cNvSpPr/>
          <p:nvPr/>
        </p:nvSpPr>
        <p:spPr>
          <a:xfrm>
            <a:off x="3358116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xmlns="" id="{EB0D04F2-23ED-423A-AD7C-78F07123A36A}"/>
              </a:ext>
            </a:extLst>
          </p:cNvPr>
          <p:cNvSpPr txBox="1"/>
          <p:nvPr/>
        </p:nvSpPr>
        <p:spPr>
          <a:xfrm>
            <a:off x="4512858" y="540845"/>
            <a:ext cx="3166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Ai </a:t>
            </a:r>
            <a:r>
              <a:rPr lang="en-US" altLang="zh-CN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nhanh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tay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hơn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?</a:t>
            </a: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:a16="http://schemas.microsoft.com/office/drawing/2014/main" xmlns="" id="{9144A439-9A1D-4F24-A7E3-B295289F4632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22">
            <a:extLst>
              <a:ext uri="{FF2B5EF4-FFF2-40B4-BE49-F238E27FC236}">
                <a16:creationId xmlns:a16="http://schemas.microsoft.com/office/drawing/2014/main" xmlns="" id="{15E38C59-A1D6-49E7-A032-57C5A375E8EF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23">
            <a:extLst>
              <a:ext uri="{FF2B5EF4-FFF2-40B4-BE49-F238E27FC236}">
                <a16:creationId xmlns:a16="http://schemas.microsoft.com/office/drawing/2014/main" xmlns="" id="{36F43701-2652-4E1B-8668-4DA92B26F7AE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24">
            <a:extLst>
              <a:ext uri="{FF2B5EF4-FFF2-40B4-BE49-F238E27FC236}">
                <a16:creationId xmlns:a16="http://schemas.microsoft.com/office/drawing/2014/main" xmlns="" id="{C7E067DC-AB08-40CE-9CE5-1AE2FDB41523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ảng Giá Chó Bulldog ? Tại Sao Có Mức Giá Cao Như Vậy? - Blog yêu chó  cảnh-Giao lưu chia sẻ kinh nghiệm chăn nuôi chó meo">
            <a:extLst>
              <a:ext uri="{FF2B5EF4-FFF2-40B4-BE49-F238E27FC236}">
                <a16:creationId xmlns:a16="http://schemas.microsoft.com/office/drawing/2014/main" xmlns="" id="{F56501E5-CE9E-4191-A701-9D43D01FA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17" y="3329877"/>
            <a:ext cx="3599838" cy="350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ts Isolé Découper - Photo gratuite sur Pixabay">
            <a:extLst>
              <a:ext uri="{FF2B5EF4-FFF2-40B4-BE49-F238E27FC236}">
                <a16:creationId xmlns:a16="http://schemas.microsoft.com/office/drawing/2014/main" xmlns="" id="{49BB4207-7EAF-4FCA-9A9D-CF238678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31" y="0"/>
            <a:ext cx="3923678" cy="374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Đồ chơi Schleich Đức - Voi Châu Phi - Mã Sp 14761, 14762, 14763 | Shopee  Việt Nam">
            <a:extLst>
              <a:ext uri="{FF2B5EF4-FFF2-40B4-BE49-F238E27FC236}">
                <a16:creationId xmlns:a16="http://schemas.microsoft.com/office/drawing/2014/main" xmlns="" id="{86E19CDD-31FE-477A-BD8D-62D94DB1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21" y="1563225"/>
            <a:ext cx="4853903" cy="48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 hãy điền ao hoặc au vào chỗ trống thích hợp :">
            <a:extLst>
              <a:ext uri="{FF2B5EF4-FFF2-40B4-BE49-F238E27FC236}">
                <a16:creationId xmlns:a16="http://schemas.microsoft.com/office/drawing/2014/main" xmlns="" id="{DBB7B1AC-2AB8-4022-9E8A-20E478D60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55" y="399738"/>
            <a:ext cx="2967098" cy="359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126EF64-4CD5-4BBF-88A0-9ACD67447065}"/>
              </a:ext>
            </a:extLst>
          </p:cNvPr>
          <p:cNvSpPr txBox="1"/>
          <p:nvPr/>
        </p:nvSpPr>
        <p:spPr>
          <a:xfrm>
            <a:off x="138328" y="440872"/>
            <a:ext cx="55282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nòi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giống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32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sz="32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67C8434F-EBFC-46D7-BFA5-7B4FC3F81251}"/>
              </a:ext>
            </a:extLst>
          </p:cNvPr>
          <p:cNvSpPr/>
          <p:nvPr/>
        </p:nvSpPr>
        <p:spPr>
          <a:xfrm>
            <a:off x="1054815" y="2336577"/>
            <a:ext cx="749594" cy="749594"/>
          </a:xfrm>
          <a:prstGeom prst="ellipse">
            <a:avLst/>
          </a:prstGeom>
          <a:solidFill>
            <a:srgbClr val="E1AD58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1</a:t>
            </a:r>
            <a:endParaRPr lang="zh-CN" altLang="en-US" sz="2800" dirty="0">
              <a:solidFill>
                <a:srgbClr val="F2F2F2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8F699F38-9D27-4C9A-8869-9B9ADEAB4F39}"/>
              </a:ext>
            </a:extLst>
          </p:cNvPr>
          <p:cNvSpPr/>
          <p:nvPr/>
        </p:nvSpPr>
        <p:spPr>
          <a:xfrm>
            <a:off x="1054815" y="3360077"/>
            <a:ext cx="749594" cy="749594"/>
          </a:xfrm>
          <a:prstGeom prst="ellipse">
            <a:avLst/>
          </a:prstGeom>
          <a:solidFill>
            <a:srgbClr val="8CC5DF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2</a:t>
            </a:r>
            <a:endParaRPr lang="zh-CN" altLang="en-US" sz="2800" dirty="0">
              <a:solidFill>
                <a:srgbClr val="F2F2F2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34F74582-FC70-4F0C-AE4A-2B8DEB1B2E88}"/>
              </a:ext>
            </a:extLst>
          </p:cNvPr>
          <p:cNvSpPr/>
          <p:nvPr/>
        </p:nvSpPr>
        <p:spPr>
          <a:xfrm>
            <a:off x="1054815" y="4383577"/>
            <a:ext cx="749594" cy="749594"/>
          </a:xfrm>
          <a:prstGeom prst="ellipse">
            <a:avLst/>
          </a:prstGeom>
          <a:solidFill>
            <a:srgbClr val="CF6B71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3</a:t>
            </a:r>
            <a:endParaRPr lang="zh-CN" altLang="en-US" sz="2800" dirty="0">
              <a:solidFill>
                <a:srgbClr val="F2F2F2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FB095CFC-9924-474A-98DD-168871683F72}"/>
              </a:ext>
            </a:extLst>
          </p:cNvPr>
          <p:cNvSpPr/>
          <p:nvPr/>
        </p:nvSpPr>
        <p:spPr>
          <a:xfrm>
            <a:off x="1054815" y="5407077"/>
            <a:ext cx="749594" cy="749594"/>
          </a:xfrm>
          <a:prstGeom prst="ellipse">
            <a:avLst/>
          </a:prstGeom>
          <a:solidFill>
            <a:srgbClr val="ECC95D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4</a:t>
            </a:r>
            <a:endParaRPr lang="zh-CN" altLang="en-US" sz="2800" dirty="0">
              <a:solidFill>
                <a:srgbClr val="F2F2F2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E7793051-6A64-4EB0-B42A-F85E8B6FD675}"/>
              </a:ext>
            </a:extLst>
          </p:cNvPr>
          <p:cNvSpPr/>
          <p:nvPr/>
        </p:nvSpPr>
        <p:spPr>
          <a:xfrm>
            <a:off x="8143178" y="1322174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725FB77E-E73B-4C0A-84FD-6B9BFE5444E3}"/>
              </a:ext>
            </a:extLst>
          </p:cNvPr>
          <p:cNvCxnSpPr>
            <a:cxnSpLocks/>
            <a:stCxn id="33" idx="2"/>
            <a:endCxn id="35" idx="6"/>
          </p:cNvCxnSpPr>
          <p:nvPr/>
        </p:nvCxnSpPr>
        <p:spPr>
          <a:xfrm flipH="1">
            <a:off x="2934897" y="1376174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9B984D5D-6E36-4DFC-B6D2-CCF91E28BEE8}"/>
              </a:ext>
            </a:extLst>
          </p:cNvPr>
          <p:cNvSpPr/>
          <p:nvPr/>
        </p:nvSpPr>
        <p:spPr>
          <a:xfrm>
            <a:off x="2826897" y="1322174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264BC8BE-CE7C-4E51-BA2B-2F3DF763DD70}"/>
              </a:ext>
            </a:extLst>
          </p:cNvPr>
          <p:cNvSpPr txBox="1"/>
          <p:nvPr/>
        </p:nvSpPr>
        <p:spPr>
          <a:xfrm>
            <a:off x="2674242" y="689066"/>
            <a:ext cx="6843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smtClean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1. Có </a:t>
            </a:r>
            <a:r>
              <a:rPr lang="en-US" altLang="zh-CN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mấy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hình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thức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sinh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sản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ở </a:t>
            </a:r>
            <a:r>
              <a:rPr lang="en-US" altLang="zh-CN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sinh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vật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?</a:t>
            </a:r>
            <a:endParaRPr lang="zh-CN" altLang="en-US" sz="3000" b="1" dirty="0">
              <a:solidFill>
                <a:srgbClr val="00206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593549CD-33A4-4E24-9B4B-EF74D3A42440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702D372D-4E83-4D1C-86C2-8DAC83FED0F1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530DBDA9-9E79-4F5C-955B-41C3D3AD1443}"/>
              </a:ext>
            </a:extLst>
          </p:cNvPr>
          <p:cNvCxnSpPr>
            <a:cxnSpLocks/>
            <a:stCxn id="38" idx="2"/>
            <a:endCxn id="40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B42B6D92-6EA8-4FA3-B9A3-235B96E7B975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2720" y="2153920"/>
            <a:ext cx="3444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  <a:p>
            <a:r>
              <a:rPr lang="en-US" sz="6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  <a:p>
            <a:r>
              <a:rPr lang="en-US" sz="6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  <a:p>
            <a:r>
              <a:rPr lang="en-US" sz="6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en-US"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1991360" y="3347671"/>
            <a:ext cx="5588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8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2">
            <a:extLst>
              <a:ext uri="{FF2B5EF4-FFF2-40B4-BE49-F238E27FC236}">
                <a16:creationId xmlns:a16="http://schemas.microsoft.com/office/drawing/2014/main" xmlns="" id="{E7793051-6A64-4EB0-B42A-F85E8B6FD675}"/>
              </a:ext>
            </a:extLst>
          </p:cNvPr>
          <p:cNvSpPr/>
          <p:nvPr/>
        </p:nvSpPr>
        <p:spPr>
          <a:xfrm>
            <a:off x="8143178" y="1322174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33">
            <a:extLst>
              <a:ext uri="{FF2B5EF4-FFF2-40B4-BE49-F238E27FC236}">
                <a16:creationId xmlns:a16="http://schemas.microsoft.com/office/drawing/2014/main" xmlns="" id="{725FB77E-E73B-4C0A-84FD-6B9BFE5444E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2934897" y="1376174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34">
            <a:extLst>
              <a:ext uri="{FF2B5EF4-FFF2-40B4-BE49-F238E27FC236}">
                <a16:creationId xmlns:a16="http://schemas.microsoft.com/office/drawing/2014/main" xmlns="" id="{9B984D5D-6E36-4DFC-B6D2-CCF91E28BEE8}"/>
              </a:ext>
            </a:extLst>
          </p:cNvPr>
          <p:cNvSpPr/>
          <p:nvPr/>
        </p:nvSpPr>
        <p:spPr>
          <a:xfrm>
            <a:off x="2826897" y="1322174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35">
            <a:extLst>
              <a:ext uri="{FF2B5EF4-FFF2-40B4-BE49-F238E27FC236}">
                <a16:creationId xmlns:a16="http://schemas.microsoft.com/office/drawing/2014/main" xmlns="" id="{264BC8BE-CE7C-4E51-BA2B-2F3DF763DD70}"/>
              </a:ext>
            </a:extLst>
          </p:cNvPr>
          <p:cNvSpPr txBox="1"/>
          <p:nvPr/>
        </p:nvSpPr>
        <p:spPr>
          <a:xfrm>
            <a:off x="2866602" y="689066"/>
            <a:ext cx="7359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Các </a:t>
            </a:r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thức sinh sản của sinh vật là:</a:t>
            </a:r>
          </a:p>
        </p:txBody>
      </p:sp>
      <p:sp>
        <p:nvSpPr>
          <p:cNvPr id="8" name="椭圆 37">
            <a:extLst>
              <a:ext uri="{FF2B5EF4-FFF2-40B4-BE49-F238E27FC236}">
                <a16:creationId xmlns:a16="http://schemas.microsoft.com/office/drawing/2014/main" xmlns="" id="{702D372D-4E83-4D1C-86C2-8DAC83FED0F1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38">
            <a:extLst>
              <a:ext uri="{FF2B5EF4-FFF2-40B4-BE49-F238E27FC236}">
                <a16:creationId xmlns:a16="http://schemas.microsoft.com/office/drawing/2014/main" xmlns="" id="{530DBDA9-9E79-4F5C-955B-41C3D3AD1443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39">
            <a:extLst>
              <a:ext uri="{FF2B5EF4-FFF2-40B4-BE49-F238E27FC236}">
                <a16:creationId xmlns:a16="http://schemas.microsoft.com/office/drawing/2014/main" xmlns="" id="{B42B6D92-6EA8-4FA3-B9A3-235B96E7B975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38960" y="2468880"/>
            <a:ext cx="1149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Sinh sản vô tính và sinh sản hữu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</a:p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Sinh sản vô tính và sinh sản phân mảnh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Sinh sản vô tính và sinh sản sinh dưỡng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9306560" y="2312547"/>
            <a:ext cx="5588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2">
            <a:extLst>
              <a:ext uri="{FF2B5EF4-FFF2-40B4-BE49-F238E27FC236}">
                <a16:creationId xmlns:a16="http://schemas.microsoft.com/office/drawing/2014/main" xmlns="" id="{E7793051-6A64-4EB0-B42A-F85E8B6FD675}"/>
              </a:ext>
            </a:extLst>
          </p:cNvPr>
          <p:cNvSpPr/>
          <p:nvPr/>
        </p:nvSpPr>
        <p:spPr>
          <a:xfrm>
            <a:off x="8143178" y="1322174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33">
            <a:extLst>
              <a:ext uri="{FF2B5EF4-FFF2-40B4-BE49-F238E27FC236}">
                <a16:creationId xmlns:a16="http://schemas.microsoft.com/office/drawing/2014/main" xmlns="" id="{725FB77E-E73B-4C0A-84FD-6B9BFE5444E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2934897" y="1376174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34">
            <a:extLst>
              <a:ext uri="{FF2B5EF4-FFF2-40B4-BE49-F238E27FC236}">
                <a16:creationId xmlns:a16="http://schemas.microsoft.com/office/drawing/2014/main" xmlns="" id="{9B984D5D-6E36-4DFC-B6D2-CCF91E28BEE8}"/>
              </a:ext>
            </a:extLst>
          </p:cNvPr>
          <p:cNvSpPr/>
          <p:nvPr/>
        </p:nvSpPr>
        <p:spPr>
          <a:xfrm>
            <a:off x="2826897" y="1322174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35">
            <a:extLst>
              <a:ext uri="{FF2B5EF4-FFF2-40B4-BE49-F238E27FC236}">
                <a16:creationId xmlns:a16="http://schemas.microsoft.com/office/drawing/2014/main" xmlns="" id="{264BC8BE-CE7C-4E51-BA2B-2F3DF763DD70}"/>
              </a:ext>
            </a:extLst>
          </p:cNvPr>
          <p:cNvSpPr txBox="1"/>
          <p:nvPr/>
        </p:nvSpPr>
        <p:spPr>
          <a:xfrm>
            <a:off x="2990036" y="689066"/>
            <a:ext cx="6211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Sinh </a:t>
            </a:r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vô tính có đặc điểm gì?</a:t>
            </a:r>
            <a:endParaRPr lang="zh-CN" altLang="en-US" sz="4400" b="1" dirty="0">
              <a:solidFill>
                <a:srgbClr val="00206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椭圆 37">
            <a:extLst>
              <a:ext uri="{FF2B5EF4-FFF2-40B4-BE49-F238E27FC236}">
                <a16:creationId xmlns:a16="http://schemas.microsoft.com/office/drawing/2014/main" xmlns="" id="{702D372D-4E83-4D1C-86C2-8DAC83FED0F1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38">
            <a:extLst>
              <a:ext uri="{FF2B5EF4-FFF2-40B4-BE49-F238E27FC236}">
                <a16:creationId xmlns:a16="http://schemas.microsoft.com/office/drawing/2014/main" xmlns="" id="{530DBDA9-9E79-4F5C-955B-41C3D3AD1443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39">
            <a:extLst>
              <a:ext uri="{FF2B5EF4-FFF2-40B4-BE49-F238E27FC236}">
                <a16:creationId xmlns:a16="http://schemas.microsoft.com/office/drawing/2014/main" xmlns="" id="{B42B6D92-6EA8-4FA3-B9A3-235B96E7B975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863600" y="2174566"/>
            <a:ext cx="10962640" cy="272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sz="3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 thể con chỉ nhận được chất di truyền của mẹ nên giống nhau và giống mẹ.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sz="3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 có sự kết hợp giữa yếu tố đực và yếu tố cái.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sz="3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 sự kết hợp giữa yếu tố đực và yếu tố cái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3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 A và C đều đúng.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4683760" y="4139595"/>
            <a:ext cx="5588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2">
            <a:extLst>
              <a:ext uri="{FF2B5EF4-FFF2-40B4-BE49-F238E27FC236}">
                <a16:creationId xmlns:a16="http://schemas.microsoft.com/office/drawing/2014/main" xmlns="" id="{E7793051-6A64-4EB0-B42A-F85E8B6FD675}"/>
              </a:ext>
            </a:extLst>
          </p:cNvPr>
          <p:cNvSpPr/>
          <p:nvPr/>
        </p:nvSpPr>
        <p:spPr>
          <a:xfrm>
            <a:off x="8143178" y="1322174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33">
            <a:extLst>
              <a:ext uri="{FF2B5EF4-FFF2-40B4-BE49-F238E27FC236}">
                <a16:creationId xmlns:a16="http://schemas.microsoft.com/office/drawing/2014/main" xmlns="" id="{725FB77E-E73B-4C0A-84FD-6B9BFE5444E3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>
            <a:off x="2934897" y="1376174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34">
            <a:extLst>
              <a:ext uri="{FF2B5EF4-FFF2-40B4-BE49-F238E27FC236}">
                <a16:creationId xmlns:a16="http://schemas.microsoft.com/office/drawing/2014/main" xmlns="" id="{9B984D5D-6E36-4DFC-B6D2-CCF91E28BEE8}"/>
              </a:ext>
            </a:extLst>
          </p:cNvPr>
          <p:cNvSpPr/>
          <p:nvPr/>
        </p:nvSpPr>
        <p:spPr>
          <a:xfrm>
            <a:off x="2826897" y="1322174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35">
            <a:extLst>
              <a:ext uri="{FF2B5EF4-FFF2-40B4-BE49-F238E27FC236}">
                <a16:creationId xmlns:a16="http://schemas.microsoft.com/office/drawing/2014/main" xmlns="" id="{264BC8BE-CE7C-4E51-BA2B-2F3DF763DD70}"/>
              </a:ext>
            </a:extLst>
          </p:cNvPr>
          <p:cNvSpPr txBox="1"/>
          <p:nvPr/>
        </p:nvSpPr>
        <p:spPr>
          <a:xfrm>
            <a:off x="1917627" y="689066"/>
            <a:ext cx="8356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Các </a:t>
            </a:r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thức sinh sản vô tính ở thực vật là:</a:t>
            </a:r>
            <a:endParaRPr lang="zh-CN" altLang="en-US" sz="6600" b="1" dirty="0">
              <a:solidFill>
                <a:srgbClr val="00206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9" name="椭圆 37">
            <a:extLst>
              <a:ext uri="{FF2B5EF4-FFF2-40B4-BE49-F238E27FC236}">
                <a16:creationId xmlns:a16="http://schemas.microsoft.com/office/drawing/2014/main" xmlns="" id="{702D372D-4E83-4D1C-86C2-8DAC83FED0F1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38">
            <a:extLst>
              <a:ext uri="{FF2B5EF4-FFF2-40B4-BE49-F238E27FC236}">
                <a16:creationId xmlns:a16="http://schemas.microsoft.com/office/drawing/2014/main" xmlns="" id="{530DBDA9-9E79-4F5C-955B-41C3D3AD1443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39">
            <a:extLst>
              <a:ext uri="{FF2B5EF4-FFF2-40B4-BE49-F238E27FC236}">
                <a16:creationId xmlns:a16="http://schemas.microsoft.com/office/drawing/2014/main" xmlns="" id="{B42B6D92-6EA8-4FA3-B9A3-235B96E7B975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483360" y="2867169"/>
            <a:ext cx="9997440" cy="187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Nảy chồi và phân nhánh</a:t>
            </a:r>
            <a:endParaRPr lang="en-US" sz="28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 sản bằng bào tử và sinh sản sinh dưỡng</a:t>
            </a:r>
            <a:endParaRPr lang="en-US" sz="28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Trinh sản và phân nhánh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10274403" y="3421521"/>
            <a:ext cx="5588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2">
            <a:extLst>
              <a:ext uri="{FF2B5EF4-FFF2-40B4-BE49-F238E27FC236}">
                <a16:creationId xmlns:a16="http://schemas.microsoft.com/office/drawing/2014/main" xmlns="" id="{E7793051-6A64-4EB0-B42A-F85E8B6FD675}"/>
              </a:ext>
            </a:extLst>
          </p:cNvPr>
          <p:cNvSpPr/>
          <p:nvPr/>
        </p:nvSpPr>
        <p:spPr>
          <a:xfrm>
            <a:off x="8143178" y="1322174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33">
            <a:extLst>
              <a:ext uri="{FF2B5EF4-FFF2-40B4-BE49-F238E27FC236}">
                <a16:creationId xmlns:a16="http://schemas.microsoft.com/office/drawing/2014/main" xmlns="" id="{725FB77E-E73B-4C0A-84FD-6B9BFE5444E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2934897" y="1376174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34">
            <a:extLst>
              <a:ext uri="{FF2B5EF4-FFF2-40B4-BE49-F238E27FC236}">
                <a16:creationId xmlns:a16="http://schemas.microsoft.com/office/drawing/2014/main" xmlns="" id="{9B984D5D-6E36-4DFC-B6D2-CCF91E28BEE8}"/>
              </a:ext>
            </a:extLst>
          </p:cNvPr>
          <p:cNvSpPr/>
          <p:nvPr/>
        </p:nvSpPr>
        <p:spPr>
          <a:xfrm>
            <a:off x="2826897" y="1322174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35">
            <a:extLst>
              <a:ext uri="{FF2B5EF4-FFF2-40B4-BE49-F238E27FC236}">
                <a16:creationId xmlns:a16="http://schemas.microsoft.com/office/drawing/2014/main" xmlns="" id="{264BC8BE-CE7C-4E51-BA2B-2F3DF763DD70}"/>
              </a:ext>
            </a:extLst>
          </p:cNvPr>
          <p:cNvSpPr txBox="1"/>
          <p:nvPr/>
        </p:nvSpPr>
        <p:spPr>
          <a:xfrm>
            <a:off x="1830264" y="689066"/>
            <a:ext cx="8531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hình thức sinh sản vô tính ở động vật là?</a:t>
            </a:r>
            <a:endParaRPr lang="zh-CN" altLang="en-US" sz="9600" b="1" dirty="0">
              <a:solidFill>
                <a:srgbClr val="00206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椭圆 37">
            <a:extLst>
              <a:ext uri="{FF2B5EF4-FFF2-40B4-BE49-F238E27FC236}">
                <a16:creationId xmlns:a16="http://schemas.microsoft.com/office/drawing/2014/main" xmlns="" id="{702D372D-4E83-4D1C-86C2-8DAC83FED0F1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38">
            <a:extLst>
              <a:ext uri="{FF2B5EF4-FFF2-40B4-BE49-F238E27FC236}">
                <a16:creationId xmlns:a16="http://schemas.microsoft.com/office/drawing/2014/main" xmlns="" id="{530DBDA9-9E79-4F5C-955B-41C3D3AD1443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39">
            <a:extLst>
              <a:ext uri="{FF2B5EF4-FFF2-40B4-BE49-F238E27FC236}">
                <a16:creationId xmlns:a16="http://schemas.microsoft.com/office/drawing/2014/main" xmlns="" id="{B42B6D92-6EA8-4FA3-B9A3-235B96E7B975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493520" y="2820587"/>
            <a:ext cx="10251455" cy="2200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Nảy chồi, phân mảnh và trinh sản</a:t>
            </a:r>
            <a:endParaRPr lang="en-US" sz="240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Nảy chồi, sinh sản bằng bào tử và trinh sản</a:t>
            </a:r>
            <a:endParaRPr lang="en-US" sz="240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Nảy chồi, phân mảnh và sinh sản bằng bào tử</a:t>
            </a:r>
            <a:endParaRPr lang="en-US" sz="240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Nảy chồi, sinh sản bằng bào tử và sinh sản sinh dưỡng.</a:t>
            </a:r>
            <a:endParaRPr lang="en-US" sz="240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7584378" y="2541921"/>
            <a:ext cx="5588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887103" y="689066"/>
            <a:ext cx="10467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C97F54-848D-4186-B146-ED8804ECA626}"/>
              </a:ext>
            </a:extLst>
          </p:cNvPr>
          <p:cNvSpPr txBox="1"/>
          <p:nvPr/>
        </p:nvSpPr>
        <p:spPr>
          <a:xfrm>
            <a:off x="1887217" y="1265602"/>
            <a:ext cx="836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tiễn</a:t>
            </a:r>
            <a:endParaRPr lang="zh-CN" altLang="en-US" sz="3600" b="1" dirty="0">
              <a:solidFill>
                <a:srgbClr val="00206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5">
            <a:extLst>
              <a:ext uri="{FF2B5EF4-FFF2-40B4-BE49-F238E27FC236}">
                <a16:creationId xmlns:a16="http://schemas.microsoft.com/office/drawing/2014/main" xmlns="" id="{39226AEF-19D7-45A0-B311-1BE1AEAAC933}"/>
              </a:ext>
            </a:extLst>
          </p:cNvPr>
          <p:cNvGrpSpPr/>
          <p:nvPr/>
        </p:nvGrpSpPr>
        <p:grpSpPr>
          <a:xfrm flipH="1">
            <a:off x="-724580" y="3559207"/>
            <a:ext cx="12916580" cy="1311809"/>
            <a:chOff x="5360265" y="2521677"/>
            <a:chExt cx="6831730" cy="1311809"/>
          </a:xfrm>
        </p:grpSpPr>
        <p:grpSp>
          <p:nvGrpSpPr>
            <p:cNvPr id="33" name="组合 11">
              <a:extLst>
                <a:ext uri="{FF2B5EF4-FFF2-40B4-BE49-F238E27FC236}">
                  <a16:creationId xmlns:a16="http://schemas.microsoft.com/office/drawing/2014/main" xmlns="" id="{111ED4BE-BB83-4E47-AEB5-432544B0EA5C}"/>
                </a:ext>
              </a:extLst>
            </p:cNvPr>
            <p:cNvGrpSpPr/>
            <p:nvPr/>
          </p:nvGrpSpPr>
          <p:grpSpPr>
            <a:xfrm>
              <a:off x="5360265" y="2521677"/>
              <a:ext cx="4669221" cy="1311809"/>
              <a:chOff x="658333" y="2195416"/>
              <a:chExt cx="4669221" cy="1311809"/>
            </a:xfrm>
          </p:grpSpPr>
          <p:sp>
            <p:nvSpPr>
              <p:cNvPr id="35" name="矩形: 圆角 12">
                <a:extLst>
                  <a:ext uri="{FF2B5EF4-FFF2-40B4-BE49-F238E27FC236}">
                    <a16:creationId xmlns:a16="http://schemas.microsoft.com/office/drawing/2014/main" xmlns="" id="{6444E1B5-E16B-46E8-990B-C284BFE1200E}"/>
                  </a:ext>
                </a:extLst>
              </p:cNvPr>
              <p:cNvSpPr/>
              <p:nvPr/>
            </p:nvSpPr>
            <p:spPr>
              <a:xfrm>
                <a:off x="658333" y="2195416"/>
                <a:ext cx="4669221" cy="985306"/>
              </a:xfrm>
              <a:prstGeom prst="roundRect">
                <a:avLst>
                  <a:gd name="adj" fmla="val 20141"/>
                </a:avLst>
              </a:prstGeom>
              <a:noFill/>
              <a:ln w="38100">
                <a:solidFill>
                  <a:srgbClr val="F6BD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13">
                <a:extLst>
                  <a:ext uri="{FF2B5EF4-FFF2-40B4-BE49-F238E27FC236}">
                    <a16:creationId xmlns:a16="http://schemas.microsoft.com/office/drawing/2014/main" xmlns="" id="{EF077338-EE0E-4D68-8259-EC8C0C403631}"/>
                  </a:ext>
                </a:extLst>
              </p:cNvPr>
              <p:cNvSpPr txBox="1"/>
              <p:nvPr/>
            </p:nvSpPr>
            <p:spPr>
              <a:xfrm>
                <a:off x="805162" y="2260730"/>
                <a:ext cx="4277815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3000"/>
                  </a:lnSpc>
                  <a:defRPr sz="1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 常规" panose="020B0300000000000000" pitchFamily="34" charset="-122"/>
                    <a:ea typeface="苹方 常规" panose="020B0300000000000000" pitchFamily="34" charset="-122"/>
                  </a:defRPr>
                </a:lvl1pPr>
              </a:lstStyle>
              <a:p>
                <a:pPr algn="just"/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Kể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tên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một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loại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rau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củ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quả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mà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gia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đình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thường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sử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dụng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bằng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hình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thức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sinh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sản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sinh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dưỡng</a:t>
                </a:r>
                <a:endParaRPr lang="en-US" sz="3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接连接符 4">
              <a:extLst>
                <a:ext uri="{FF2B5EF4-FFF2-40B4-BE49-F238E27FC236}">
                  <a16:creationId xmlns:a16="http://schemas.microsoft.com/office/drawing/2014/main" xmlns="" id="{1786AA3F-BD5D-4BE8-BF3F-913C1E42B5B0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10029486" y="3006564"/>
              <a:ext cx="2162509" cy="7766"/>
            </a:xfrm>
            <a:prstGeom prst="line">
              <a:avLst/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4543588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0">
            <a:extLst>
              <a:ext uri="{FF2B5EF4-FFF2-40B4-BE49-F238E27FC236}">
                <a16:creationId xmlns:a16="http://schemas.microsoft.com/office/drawing/2014/main" xmlns="" id="{1C7696FA-2EB6-4993-990E-EADE23CDC5D7}"/>
              </a:ext>
            </a:extLst>
          </p:cNvPr>
          <p:cNvGrpSpPr/>
          <p:nvPr/>
        </p:nvGrpSpPr>
        <p:grpSpPr>
          <a:xfrm>
            <a:off x="701312" y="4439300"/>
            <a:ext cx="1644649" cy="1683485"/>
            <a:chOff x="4654551" y="1951038"/>
            <a:chExt cx="2890838" cy="295910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72E73AB2-80CD-4830-B709-185CACDB0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197B4E5B-9923-42A3-97C2-3137DFD32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72CD09C2-E2B1-4EFE-80E1-8DB767816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E1D097CA-1C45-45D9-94A5-FB9A67376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B353916D-6B02-42DF-93F9-D95FA2126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1854CE3B-5B09-4088-B655-19998CA00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60A340D8-B7F6-4967-BC0C-224859770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0CBD27B6-3BA9-4A14-8B76-D5D6D3F20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8052988B-1218-4D53-985A-5C67A999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C1075707-68A8-48EC-A88F-219C0AF0A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76E81EB9-E488-4B4A-883A-E44193206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7F7CEC7B-0BB4-4B1D-A90F-5346EA3D9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E4EE0100-5742-4088-A5F6-E76AF1F54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BA1CC5-E470-4AF1-984A-88FD2FA6E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EF8125FA-4158-434B-802A-90CC1833E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E9299C97-D181-41AC-867C-408C6902B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xmlns="" id="{FA777780-6FB5-4D16-818D-F6DFB74BB891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10321733" y="4799517"/>
            <a:ext cx="1718373" cy="2186292"/>
            <a:chOff x="1580" y="885"/>
            <a:chExt cx="1715" cy="2182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8FBC9F6B-42B2-4CCE-B50D-F7DD19AA3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14A881C-E52D-4595-BF07-AFB291D1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07A63A35-0BC5-48D4-B4C4-9596CD0F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BAA7EA32-2745-4231-8985-364E773E1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63368C4A-D162-44EA-9C89-434B65969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13823504-BE5A-44B4-8294-9A5DCFB93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1A6A80D9-F3BD-478E-900D-32330E7E8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1AA0C29A-3460-4498-95EE-4C10911E6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D4EFEF2A-A911-446D-884C-EA8B899BF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8BE799C6-0324-4605-8382-23A53665A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0A74D4D-26AB-4305-92C0-DC2FACB1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xmlns="" id="{34181FB0-093E-4896-8219-FAE034C59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A9E9AFB7-78C1-4DC9-B3D9-3319637BA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A7E87DDE-D63B-4101-A9C4-360A83F47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97B10D6C-8466-4387-B529-259215EFEC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868137E8-07F2-40BD-9FB5-E8D11468E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xmlns="" id="{96D43C8E-6A96-4B93-8789-0B2A3242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BAA032A6-423E-4E21-BF54-9A62338F0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9EF5EE27-FBFD-4111-B533-175DE6C60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1695DB6F-C063-4406-8D41-F20051C81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4DF1F4E2-CCA2-43C6-BA58-FD7A8C031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2E0BB448-E227-4F2D-95F4-E55686E09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9DA3681A-AEC7-43CB-BB9C-9A226E228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94AE50D4-575C-4274-8F1C-0A50ADDCC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46" name="组合 22">
            <a:extLst>
              <a:ext uri="{FF2B5EF4-FFF2-40B4-BE49-F238E27FC236}">
                <a16:creationId xmlns:a16="http://schemas.microsoft.com/office/drawing/2014/main" xmlns="" id="{A1E1B2E8-BC02-45CC-B35D-5AFD61837952}"/>
              </a:ext>
            </a:extLst>
          </p:cNvPr>
          <p:cNvGrpSpPr/>
          <p:nvPr/>
        </p:nvGrpSpPr>
        <p:grpSpPr>
          <a:xfrm>
            <a:off x="7644950" y="5276635"/>
            <a:ext cx="1644649" cy="1683485"/>
            <a:chOff x="4654551" y="1951038"/>
            <a:chExt cx="2890838" cy="2959101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FC7B3F5D-EB82-4DDF-908A-9CB230F9DC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xmlns="" id="{8ECDDB86-BED8-440C-9DBD-B64BC9D56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xmlns="" id="{F15DD10A-861E-46DC-A84D-4D497C551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xmlns="" id="{0AA1344F-8715-40A7-8243-360A2297F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xmlns="" id="{99D2769E-AEB9-49D1-BA7D-381312EEF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xmlns="" id="{73DEDC18-C953-4A3D-9358-986CDE7B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xmlns="" id="{57979E85-7477-4CC2-9F93-E62CB9E62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xmlns="" id="{2A69C775-8866-4592-81AE-4FC3E98D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xmlns="" id="{FDF2EE25-841E-47B6-A1C3-A984A918F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xmlns="" id="{25EC343D-43E9-4F3F-A09B-1BD64E365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xmlns="" id="{3ED52430-A291-4016-8524-E674E56E3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xmlns="" id="{166C7BE2-AF09-454F-84F7-83F0CBB2C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xmlns="" id="{5F7501CA-3711-4684-88B1-EC685FC6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xmlns="" id="{AD044670-76C4-4C1A-A22B-5D62BD48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xmlns="" id="{0816C83E-CCB8-435F-8AE0-48815D8F6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xmlns="" id="{7858E026-8A5E-48C3-A7D7-569416B98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n on H A P P Y 2 U thanks!">
            <a:extLst>
              <a:ext uri="{FF2B5EF4-FFF2-40B4-BE49-F238E27FC236}">
                <a16:creationId xmlns:a16="http://schemas.microsoft.com/office/drawing/2014/main" xmlns="" id="{532E81DC-94A4-49B6-BD40-C483A7AC187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-300990"/>
            <a:ext cx="10378440" cy="77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4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xmlns="" id="{801CEAEB-915E-4531-A1F4-84FE0E0F390F}"/>
              </a:ext>
            </a:extLst>
          </p:cNvPr>
          <p:cNvSpPr/>
          <p:nvPr/>
        </p:nvSpPr>
        <p:spPr>
          <a:xfrm>
            <a:off x="-251637" y="5635255"/>
            <a:ext cx="12695274" cy="2604977"/>
          </a:xfrm>
          <a:prstGeom prst="ellipse">
            <a:avLst/>
          </a:prstGeom>
          <a:solidFill>
            <a:srgbClr val="F6B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D546A48-FB4D-4DF2-8B97-0A28D730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78" y="2300670"/>
            <a:ext cx="7621044" cy="421710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AABC3D2E-69C9-48F9-A9E1-5E5A898AFD8A}"/>
              </a:ext>
            </a:extLst>
          </p:cNvPr>
          <p:cNvGrpSpPr/>
          <p:nvPr/>
        </p:nvGrpSpPr>
        <p:grpSpPr>
          <a:xfrm>
            <a:off x="743654" y="908465"/>
            <a:ext cx="893623" cy="1137181"/>
            <a:chOff x="1796902" y="747113"/>
            <a:chExt cx="893623" cy="91579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85665D1E-A0DF-4ED8-9092-45EB9E0F59D6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xmlns="" id="{B69D1C46-ED13-43F4-891B-9CE393538170}"/>
                </a:ext>
              </a:extLst>
            </p:cNvPr>
            <p:cNvCxnSpPr>
              <a:stCxn id="8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xmlns="" id="{F81BA4E6-0A5D-407A-80FC-0B3B13F396AF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B998E46A-D53F-468C-BD1C-1D2C9B17E7B1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C446613-31F8-45F1-B47D-1DA573FF617A}"/>
              </a:ext>
            </a:extLst>
          </p:cNvPr>
          <p:cNvGrpSpPr/>
          <p:nvPr/>
        </p:nvGrpSpPr>
        <p:grpSpPr>
          <a:xfrm flipH="1">
            <a:off x="10457461" y="927610"/>
            <a:ext cx="893623" cy="1118036"/>
            <a:chOff x="1796902" y="747113"/>
            <a:chExt cx="893623" cy="91579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90C62C9A-C188-43A4-BEB4-9CC58EC026DB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36A0689C-A48B-4D98-B078-393145124D5F}"/>
                </a:ext>
              </a:extLst>
            </p:cNvPr>
            <p:cNvCxnSpPr>
              <a:stCxn id="16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30B548D7-4E99-4EA2-8865-E77D501AD36A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AFD56DAB-9D9C-4B9E-87C7-35AA90ED33C0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AE01C201-C8A6-4009-B37E-5CCAACCDF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866589"/>
            <a:ext cx="9982200" cy="12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QUÁT VỀ SINH SẢN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SINH SẢN VÔ TÍNH Ở SINH VẬT</a:t>
            </a:r>
          </a:p>
        </p:txBody>
      </p:sp>
      <p:sp>
        <p:nvSpPr>
          <p:cNvPr id="21" name="AutoShape 2" descr="Trò chơi &quot;Ai nhanh hơn&quot; | MN Sơn Ca">
            <a:extLst>
              <a:ext uri="{FF2B5EF4-FFF2-40B4-BE49-F238E27FC236}">
                <a16:creationId xmlns:a16="http://schemas.microsoft.com/office/drawing/2014/main" xmlns="" id="{A85A4A5F-5F16-4C39-B65E-0AFB2D4DC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4" descr="Trò chơi &quot;Ai nhanh hơn&quot; | MN Sơn Ca">
            <a:extLst>
              <a:ext uri="{FF2B5EF4-FFF2-40B4-BE49-F238E27FC236}">
                <a16:creationId xmlns:a16="http://schemas.microsoft.com/office/drawing/2014/main" xmlns="" id="{5320112F-E592-4E11-A700-8DF77337A9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xmlns="" id="{0EB4B5B7-6EC8-49AB-A0AC-9654A2BBC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146434"/>
            <a:ext cx="891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32</a:t>
            </a:r>
          </a:p>
        </p:txBody>
      </p:sp>
    </p:spTree>
    <p:extLst>
      <p:ext uri="{BB962C8B-B14F-4D97-AF65-F5344CB8AC3E}">
        <p14:creationId xmlns:p14="http://schemas.microsoft.com/office/powerpoint/2010/main" val="347283934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14ABCE6-1084-47CD-8161-043F356E93AE}"/>
              </a:ext>
            </a:extLst>
          </p:cNvPr>
          <p:cNvSpPr txBox="1"/>
          <p:nvPr/>
        </p:nvSpPr>
        <p:spPr>
          <a:xfrm>
            <a:off x="1361984" y="768390"/>
            <a:ext cx="9557653" cy="46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QUÁT VỀ SINH SẢN VÀ SINH SẢN VÔ TÍNH Ở SINH VẬT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3E1726-52E3-4F8C-B256-0C493B25CF0C}"/>
              </a:ext>
            </a:extLst>
          </p:cNvPr>
          <p:cNvSpPr/>
          <p:nvPr/>
        </p:nvSpPr>
        <p:spPr>
          <a:xfrm>
            <a:off x="2402006" y="179060"/>
            <a:ext cx="7328848" cy="430895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b="1" spc="300" dirty="0">
              <a:solidFill>
                <a:srgbClr val="FF0000"/>
              </a:solidFill>
              <a:latin typeface="Times New Roman" pitchFamily="18" charset="0"/>
              <a:ea typeface="Open Sans Condensed" panose="020B0806030504020204" pitchFamily="34" charset="0"/>
              <a:cs typeface="Times New Roman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F8127C1-E4F9-4E0A-94C7-98F8853F5EEE}"/>
              </a:ext>
            </a:extLst>
          </p:cNvPr>
          <p:cNvSpPr/>
          <p:nvPr/>
        </p:nvSpPr>
        <p:spPr>
          <a:xfrm>
            <a:off x="105577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F872B8D-368B-478D-94F9-0D015B34A5F1}"/>
              </a:ext>
            </a:extLst>
          </p:cNvPr>
          <p:cNvCxnSpPr>
            <a:cxnSpLocks/>
          </p:cNvCxnSpPr>
          <p:nvPr/>
        </p:nvCxnSpPr>
        <p:spPr>
          <a:xfrm flipH="1" flipV="1">
            <a:off x="1378425" y="594845"/>
            <a:ext cx="9254868" cy="15111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464865-92A3-404B-8E69-1E535DC3B6B7}"/>
              </a:ext>
            </a:extLst>
          </p:cNvPr>
          <p:cNvSpPr/>
          <p:nvPr/>
        </p:nvSpPr>
        <p:spPr>
          <a:xfrm>
            <a:off x="1406482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C2AAA4B9-C907-40B6-AD82-DD63DCD87B16}"/>
              </a:ext>
            </a:extLst>
          </p:cNvPr>
          <p:cNvGrpSpPr/>
          <p:nvPr/>
        </p:nvGrpSpPr>
        <p:grpSpPr>
          <a:xfrm>
            <a:off x="1282670" y="2161844"/>
            <a:ext cx="2604012" cy="3898713"/>
            <a:chOff x="1282670" y="2246906"/>
            <a:chExt cx="2604012" cy="389871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B6A74C48-B08A-487B-A96A-0FEEEC39A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28" y="2246906"/>
              <a:ext cx="1291697" cy="2002896"/>
            </a:xfrm>
            <a:prstGeom prst="rect">
              <a:avLst/>
            </a:prstGeom>
          </p:spPr>
        </p:pic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xmlns="" id="{6A3F81DA-7B8E-4AB8-B98F-5E7BE3E18082}"/>
                </a:ext>
              </a:extLst>
            </p:cNvPr>
            <p:cNvSpPr/>
            <p:nvPr/>
          </p:nvSpPr>
          <p:spPr>
            <a:xfrm>
              <a:off x="1282670" y="4561368"/>
              <a:ext cx="2604012" cy="1584251"/>
            </a:xfrm>
            <a:prstGeom prst="roundRect">
              <a:avLst>
                <a:gd name="adj" fmla="val 23378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8B07D9F7-3C70-4716-86C7-9B52E8BBE9E6}"/>
                </a:ext>
              </a:extLst>
            </p:cNvPr>
            <p:cNvSpPr txBox="1"/>
            <p:nvPr/>
          </p:nvSpPr>
          <p:spPr>
            <a:xfrm>
              <a:off x="1480460" y="4971144"/>
              <a:ext cx="2208432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苹方 常规" panose="020B0300000000000000" pitchFamily="34" charset="-122"/>
                  <a:cs typeface="Times New Roman" panose="02020603050405020304" pitchFamily="18" charset="0"/>
                </a:rPr>
                <a:t>I. </a:t>
              </a:r>
              <a:r>
                <a:rPr lang="en-US" altLang="zh-CN" sz="2400" b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苹方 常规" panose="020B0300000000000000" pitchFamily="34" charset="-122"/>
                  <a:cs typeface="Times New Roman" panose="02020603050405020304" pitchFamily="18" charset="0"/>
                </a:rPr>
                <a:t>Khái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苹方 常规" panose="020B0300000000000000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苹方 常规" panose="020B0300000000000000" pitchFamily="34" charset="-122"/>
                  <a:cs typeface="Times New Roman" panose="02020603050405020304" pitchFamily="18" charset="0"/>
                </a:rPr>
                <a:t>niệm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苹方 常规" panose="020B0300000000000000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苹方 常规" panose="020B0300000000000000" pitchFamily="34" charset="-122"/>
                  <a:cs typeface="Times New Roman" panose="02020603050405020304" pitchFamily="18" charset="0"/>
                </a:rPr>
                <a:t>sinh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苹方 常规" panose="020B0300000000000000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苹方 常规" panose="020B0300000000000000" pitchFamily="34" charset="-122"/>
                  <a:cs typeface="Times New Roman" panose="02020603050405020304" pitchFamily="18" charset="0"/>
                </a:rPr>
                <a:t>sản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苹方 常规" panose="020B03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05FC48A0-81B7-4A6F-B23C-49AAB2B00F2C}"/>
              </a:ext>
            </a:extLst>
          </p:cNvPr>
          <p:cNvGrpSpPr/>
          <p:nvPr/>
        </p:nvGrpSpPr>
        <p:grpSpPr>
          <a:xfrm>
            <a:off x="4799148" y="2161844"/>
            <a:ext cx="2604012" cy="3898713"/>
            <a:chOff x="1282670" y="2246906"/>
            <a:chExt cx="2604012" cy="3898713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CAA82B3B-BA64-4F2B-8994-C24D8F1D3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28" y="2246906"/>
              <a:ext cx="1291697" cy="2002896"/>
            </a:xfrm>
            <a:prstGeom prst="rect">
              <a:avLst/>
            </a:prstGeom>
          </p:spPr>
        </p:pic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xmlns="" id="{76F6C3B6-B28C-4C2F-BB62-0FBA31A61DE4}"/>
                </a:ext>
              </a:extLst>
            </p:cNvPr>
            <p:cNvSpPr/>
            <p:nvPr/>
          </p:nvSpPr>
          <p:spPr>
            <a:xfrm>
              <a:off x="1282670" y="4561368"/>
              <a:ext cx="2604012" cy="1584251"/>
            </a:xfrm>
            <a:prstGeom prst="roundRect">
              <a:avLst>
                <a:gd name="adj" fmla="val 23378"/>
              </a:avLst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DE05D4A1-0E3C-4FAA-8F42-FA1D83900ED4}"/>
                </a:ext>
              </a:extLst>
            </p:cNvPr>
            <p:cNvSpPr txBox="1"/>
            <p:nvPr/>
          </p:nvSpPr>
          <p:spPr>
            <a:xfrm>
              <a:off x="1484929" y="4895493"/>
              <a:ext cx="2401753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2600"/>
                </a:lnSpc>
                <a:defRPr sz="2400" b="1">
                  <a:solidFill>
                    <a:srgbClr val="002060"/>
                  </a:solidFill>
                  <a:latin typeface="Times New Roman" panose="02020603050405020304" pitchFamily="18" charset="0"/>
                  <a:ea typeface="苹方 常规" panose="020B0300000000000000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II. </a:t>
              </a:r>
              <a:r>
                <a:rPr lang="en-US" altLang="zh-CN" dirty="0" err="1"/>
                <a:t>Khái</a:t>
              </a:r>
              <a:r>
                <a:rPr lang="en-US" altLang="zh-CN" dirty="0"/>
                <a:t> </a:t>
              </a:r>
              <a:r>
                <a:rPr lang="en-US" altLang="zh-CN" dirty="0" err="1"/>
                <a:t>niệm</a:t>
              </a:r>
              <a:r>
                <a:rPr lang="en-US" altLang="zh-CN" dirty="0"/>
                <a:t> </a:t>
              </a:r>
              <a:r>
                <a:rPr lang="en-US" altLang="zh-CN" dirty="0" err="1"/>
                <a:t>sinh</a:t>
              </a:r>
              <a:r>
                <a:rPr lang="en-US" altLang="zh-CN" dirty="0"/>
                <a:t> </a:t>
              </a:r>
              <a:r>
                <a:rPr lang="en-US" altLang="zh-CN" dirty="0" err="1"/>
                <a:t>sản</a:t>
              </a:r>
              <a:r>
                <a:rPr lang="en-US" altLang="zh-CN" dirty="0"/>
                <a:t> </a:t>
              </a:r>
              <a:r>
                <a:rPr lang="en-US" altLang="zh-CN" dirty="0" err="1"/>
                <a:t>vô</a:t>
              </a:r>
              <a:r>
                <a:rPr lang="en-US" altLang="zh-CN" dirty="0"/>
                <a:t> </a:t>
              </a:r>
              <a:r>
                <a:rPr lang="en-US" altLang="zh-CN" dirty="0" err="1"/>
                <a:t>tính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5EAF6FED-8F92-4D40-AA3D-578D69147E29}"/>
              </a:ext>
            </a:extLst>
          </p:cNvPr>
          <p:cNvGrpSpPr/>
          <p:nvPr/>
        </p:nvGrpSpPr>
        <p:grpSpPr>
          <a:xfrm>
            <a:off x="8315625" y="2161844"/>
            <a:ext cx="2604012" cy="3898713"/>
            <a:chOff x="1282670" y="2246906"/>
            <a:chExt cx="2604012" cy="3898713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xmlns="" id="{886451B7-04D4-41AD-A23D-F7295E58D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28" y="2246906"/>
              <a:ext cx="1291697" cy="2002896"/>
            </a:xfrm>
            <a:prstGeom prst="rect">
              <a:avLst/>
            </a:prstGeom>
          </p:spPr>
        </p:pic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xmlns="" id="{7665F2D8-7918-4F01-B12A-412A9E2869F9}"/>
                </a:ext>
              </a:extLst>
            </p:cNvPr>
            <p:cNvSpPr/>
            <p:nvPr/>
          </p:nvSpPr>
          <p:spPr>
            <a:xfrm>
              <a:off x="1282670" y="4561368"/>
              <a:ext cx="2604012" cy="1584251"/>
            </a:xfrm>
            <a:prstGeom prst="roundRect">
              <a:avLst>
                <a:gd name="adj" fmla="val 23378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62F6B05B-C341-4AAF-8239-074B0123C9D1}"/>
                </a:ext>
              </a:extLst>
            </p:cNvPr>
            <p:cNvSpPr txBox="1"/>
            <p:nvPr/>
          </p:nvSpPr>
          <p:spPr>
            <a:xfrm>
              <a:off x="1425245" y="4637719"/>
              <a:ext cx="2451130" cy="1426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III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. </a:t>
              </a:r>
              <a:r>
                <a:rPr lang="en-US" sz="2400" b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V</a:t>
              </a:r>
              <a:r>
                <a:rPr lang="en-US" sz="2400" b="1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ai</a:t>
              </a: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trò</a:t>
              </a: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và</a:t>
              </a: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ứng</a:t>
              </a: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dụng</a:t>
              </a: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sinh</a:t>
              </a: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sản</a:t>
              </a: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vô</a:t>
              </a: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tính</a:t>
              </a: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trong</a:t>
              </a: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thực</a:t>
              </a: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tiễn</a:t>
              </a:r>
              <a:r>
                <a: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  <a:endPara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苹方 常规" panose="020B03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97403C6-CD37-4937-A064-B081B05EA444}"/>
              </a:ext>
            </a:extLst>
          </p:cNvPr>
          <p:cNvSpPr txBox="1"/>
          <p:nvPr/>
        </p:nvSpPr>
        <p:spPr>
          <a:xfrm>
            <a:off x="2167041" y="141316"/>
            <a:ext cx="7857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32</a:t>
            </a:r>
          </a:p>
        </p:txBody>
      </p:sp>
    </p:spTree>
    <p:extLst>
      <p:ext uri="{BB962C8B-B14F-4D97-AF65-F5344CB8AC3E}">
        <p14:creationId xmlns:p14="http://schemas.microsoft.com/office/powerpoint/2010/main" val="40483268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A131BCC-7C09-46C2-876D-A8B4E5B1623F}"/>
              </a:ext>
            </a:extLst>
          </p:cNvPr>
          <p:cNvSpPr txBox="1"/>
          <p:nvPr/>
        </p:nvSpPr>
        <p:spPr>
          <a:xfrm>
            <a:off x="3379886" y="1588582"/>
            <a:ext cx="8089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Quan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sát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H32.1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hợp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nghiên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cứu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SGK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cho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biết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quả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ý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nghĩa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quá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sản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6" name="图片 16">
            <a:extLst>
              <a:ext uri="{FF2B5EF4-FFF2-40B4-BE49-F238E27FC236}">
                <a16:creationId xmlns:a16="http://schemas.microsoft.com/office/drawing/2014/main" xmlns="" id="{AB32E1A8-B1A9-4656-AEC2-F5CC0EB3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3" y="1604731"/>
            <a:ext cx="2679800" cy="3960000"/>
          </a:xfrm>
          <a:prstGeom prst="rect">
            <a:avLst/>
          </a:prstGeom>
        </p:spPr>
      </p:pic>
      <p:sp>
        <p:nvSpPr>
          <p:cNvPr id="7" name="椭圆 14">
            <a:extLst>
              <a:ext uri="{FF2B5EF4-FFF2-40B4-BE49-F238E27FC236}">
                <a16:creationId xmlns:a16="http://schemas.microsoft.com/office/drawing/2014/main" xmlns="" id="{6690C836-5F0D-42E1-92B4-B3260F257A82}"/>
              </a:ext>
            </a:extLst>
          </p:cNvPr>
          <p:cNvSpPr/>
          <p:nvPr/>
        </p:nvSpPr>
        <p:spPr>
          <a:xfrm>
            <a:off x="8674397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xmlns="" id="{A84F766D-D828-4C3F-96CB-79CEB4A5DDD2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3466116" y="103706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16">
            <a:extLst>
              <a:ext uri="{FF2B5EF4-FFF2-40B4-BE49-F238E27FC236}">
                <a16:creationId xmlns:a16="http://schemas.microsoft.com/office/drawing/2014/main" xmlns="" id="{CDD3D0BD-8141-4A93-BAE8-37F7004E6FC0}"/>
              </a:ext>
            </a:extLst>
          </p:cNvPr>
          <p:cNvSpPr/>
          <p:nvPr/>
        </p:nvSpPr>
        <p:spPr>
          <a:xfrm>
            <a:off x="3358116" y="98306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xmlns="" id="{EB0D04F2-23ED-423A-AD7C-78F07123A36A}"/>
              </a:ext>
            </a:extLst>
          </p:cNvPr>
          <p:cNvSpPr txBox="1"/>
          <p:nvPr/>
        </p:nvSpPr>
        <p:spPr>
          <a:xfrm>
            <a:off x="4512858" y="540845"/>
            <a:ext cx="3166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Khái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niệm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sinh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sản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:a16="http://schemas.microsoft.com/office/drawing/2014/main" xmlns="" id="{9144A439-9A1D-4F24-A7E3-B295289F4632}"/>
              </a:ext>
            </a:extLst>
          </p:cNvPr>
          <p:cNvSpPr/>
          <p:nvPr/>
        </p:nvSpPr>
        <p:spPr>
          <a:xfrm>
            <a:off x="5181599" y="16328"/>
            <a:ext cx="1828800" cy="593627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22">
            <a:extLst>
              <a:ext uri="{FF2B5EF4-FFF2-40B4-BE49-F238E27FC236}">
                <a16:creationId xmlns:a16="http://schemas.microsoft.com/office/drawing/2014/main" xmlns="" id="{15E38C59-A1D6-49E7-A032-57C5A375E8EF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23">
            <a:extLst>
              <a:ext uri="{FF2B5EF4-FFF2-40B4-BE49-F238E27FC236}">
                <a16:creationId xmlns:a16="http://schemas.microsoft.com/office/drawing/2014/main" xmlns="" id="{36F43701-2652-4E1B-8668-4DA92B26F7AE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24">
            <a:extLst>
              <a:ext uri="{FF2B5EF4-FFF2-40B4-BE49-F238E27FC236}">
                <a16:creationId xmlns:a16="http://schemas.microsoft.com/office/drawing/2014/main" xmlns="" id="{C7E067DC-AB08-40CE-9CE5-1AE2FDB41523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âu hỏi 1 trang 147 Khoa học tự nhiên 7 Cánh diều">
            <a:extLst>
              <a:ext uri="{FF2B5EF4-FFF2-40B4-BE49-F238E27FC236}">
                <a16:creationId xmlns:a16="http://schemas.microsoft.com/office/drawing/2014/main" xmlns="" id="{62CBCE26-88B8-43DB-86AB-E68460359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68" y="3040206"/>
            <a:ext cx="5908222" cy="354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5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24">
            <a:extLst>
              <a:ext uri="{FF2B5EF4-FFF2-40B4-BE49-F238E27FC236}">
                <a16:creationId xmlns:a16="http://schemas.microsoft.com/office/drawing/2014/main" xmlns="" id="{8D879B0B-B262-48DB-9456-CBD25F07E5FA}"/>
              </a:ext>
            </a:extLst>
          </p:cNvPr>
          <p:cNvSpPr/>
          <p:nvPr/>
        </p:nvSpPr>
        <p:spPr>
          <a:xfrm rot="16200000">
            <a:off x="7571820" y="19226"/>
            <a:ext cx="2216987" cy="5454489"/>
          </a:xfrm>
          <a:prstGeom prst="roundRect">
            <a:avLst>
              <a:gd name="adj" fmla="val 6205"/>
            </a:avLst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椭圆 14">
            <a:extLst>
              <a:ext uri="{FF2B5EF4-FFF2-40B4-BE49-F238E27FC236}">
                <a16:creationId xmlns:a16="http://schemas.microsoft.com/office/drawing/2014/main" xmlns="" id="{6690C836-5F0D-42E1-92B4-B3260F257A82}"/>
              </a:ext>
            </a:extLst>
          </p:cNvPr>
          <p:cNvSpPr/>
          <p:nvPr/>
        </p:nvSpPr>
        <p:spPr>
          <a:xfrm>
            <a:off x="11407558" y="1222760"/>
            <a:ext cx="108558" cy="110099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xmlns="" id="{A84F766D-D828-4C3F-96CB-79CEB4A5DDD2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6199835" y="1277810"/>
            <a:ext cx="5207723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16">
            <a:extLst>
              <a:ext uri="{FF2B5EF4-FFF2-40B4-BE49-F238E27FC236}">
                <a16:creationId xmlns:a16="http://schemas.microsoft.com/office/drawing/2014/main" xmlns="" id="{CDD3D0BD-8141-4A93-BAE8-37F7004E6FC0}"/>
              </a:ext>
            </a:extLst>
          </p:cNvPr>
          <p:cNvSpPr/>
          <p:nvPr/>
        </p:nvSpPr>
        <p:spPr>
          <a:xfrm>
            <a:off x="6091277" y="1222760"/>
            <a:ext cx="108558" cy="110099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xmlns="" id="{EB0D04F2-23ED-423A-AD7C-78F07123A36A}"/>
              </a:ext>
            </a:extLst>
          </p:cNvPr>
          <p:cNvSpPr txBox="1"/>
          <p:nvPr/>
        </p:nvSpPr>
        <p:spPr>
          <a:xfrm>
            <a:off x="7246019" y="772471"/>
            <a:ext cx="3182646" cy="53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Khái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niệm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sinh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汉仪雅酷黑W" panose="00020600040101010101" pitchFamily="18" charset="-122"/>
                <a:cs typeface="Times New Roman" panose="02020603050405020304" pitchFamily="18" charset="0"/>
              </a:rPr>
              <a:t>sản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汉仪雅酷黑W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:a16="http://schemas.microsoft.com/office/drawing/2014/main" xmlns="" id="{9144A439-9A1D-4F24-A7E3-B295289F4632}"/>
              </a:ext>
            </a:extLst>
          </p:cNvPr>
          <p:cNvSpPr/>
          <p:nvPr/>
        </p:nvSpPr>
        <p:spPr>
          <a:xfrm>
            <a:off x="7914760" y="229940"/>
            <a:ext cx="1838252" cy="621810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22">
            <a:extLst>
              <a:ext uri="{FF2B5EF4-FFF2-40B4-BE49-F238E27FC236}">
                <a16:creationId xmlns:a16="http://schemas.microsoft.com/office/drawing/2014/main" xmlns="" id="{15E38C59-A1D6-49E7-A032-57C5A375E8EF}"/>
              </a:ext>
            </a:extLst>
          </p:cNvPr>
          <p:cNvSpPr/>
          <p:nvPr/>
        </p:nvSpPr>
        <p:spPr>
          <a:xfrm>
            <a:off x="11407558" y="780540"/>
            <a:ext cx="108558" cy="110099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23">
            <a:extLst>
              <a:ext uri="{FF2B5EF4-FFF2-40B4-BE49-F238E27FC236}">
                <a16:creationId xmlns:a16="http://schemas.microsoft.com/office/drawing/2014/main" xmlns="" id="{36F43701-2652-4E1B-8668-4DA92B26F7AE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6199835" y="835590"/>
            <a:ext cx="5207723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24">
            <a:extLst>
              <a:ext uri="{FF2B5EF4-FFF2-40B4-BE49-F238E27FC236}">
                <a16:creationId xmlns:a16="http://schemas.microsoft.com/office/drawing/2014/main" xmlns="" id="{C7E067DC-AB08-40CE-9CE5-1AE2FDB41523}"/>
              </a:ext>
            </a:extLst>
          </p:cNvPr>
          <p:cNvSpPr/>
          <p:nvPr/>
        </p:nvSpPr>
        <p:spPr>
          <a:xfrm>
            <a:off x="6091277" y="780540"/>
            <a:ext cx="108558" cy="110099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0082269-A781-4350-ABC0-4B5149D2B7AF}"/>
              </a:ext>
            </a:extLst>
          </p:cNvPr>
          <p:cNvSpPr txBox="1"/>
          <p:nvPr/>
        </p:nvSpPr>
        <p:spPr>
          <a:xfrm>
            <a:off x="6091344" y="1848390"/>
            <a:ext cx="5177938" cy="2016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loài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Bài 41: Sinh sản vô tính ở thực vật - Tìm đáp án, giải bài tập, để học">
            <a:extLst>
              <a:ext uri="{FF2B5EF4-FFF2-40B4-BE49-F238E27FC236}">
                <a16:creationId xmlns:a16="http://schemas.microsoft.com/office/drawing/2014/main" xmlns="" id="{09DFD2C3-837B-4BA2-92E0-147BD2CB1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4" y="302822"/>
            <a:ext cx="47625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ài 44: Sinh Sản Vô Tính Ở Động Vật (Chương IV: Sinh Sản)">
            <a:extLst>
              <a:ext uri="{FF2B5EF4-FFF2-40B4-BE49-F238E27FC236}">
                <a16:creationId xmlns:a16="http://schemas.microsoft.com/office/drawing/2014/main" xmlns="" id="{686D8166-ACDF-49FB-9518-77BBAF8A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28" y="4065378"/>
            <a:ext cx="7515813" cy="270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9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Premium Vector | Illustration cartoon of a portrait of four members happy  family raising up hands. parents with kids.">
            <a:extLst>
              <a:ext uri="{FF2B5EF4-FFF2-40B4-BE49-F238E27FC236}">
                <a16:creationId xmlns:a16="http://schemas.microsoft.com/office/drawing/2014/main" xmlns="" id="{850A8EDF-4BF8-4FDC-856B-EC63982F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inh học 7 Bài 55: Tiến hóa về sinh sản - Luật Trẻ Em">
            <a:extLst>
              <a:ext uri="{FF2B5EF4-FFF2-40B4-BE49-F238E27FC236}">
                <a16:creationId xmlns:a16="http://schemas.microsoft.com/office/drawing/2014/main" xmlns="" id="{3E70ACE7-B144-4554-93CA-E3413D20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357188"/>
            <a:ext cx="76104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500F04-D471-411B-8584-A7D0AAED0BFD}"/>
              </a:ext>
            </a:extLst>
          </p:cNvPr>
          <p:cNvSpPr txBox="1"/>
          <p:nvPr/>
        </p:nvSpPr>
        <p:spPr>
          <a:xfrm>
            <a:off x="4762500" y="3681323"/>
            <a:ext cx="71961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đực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đực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đực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đực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vi-VN" sz="2800" b="1" dirty="0">
              <a:solidFill>
                <a:srgbClr val="002060"/>
              </a:solidFill>
            </a:endParaRPr>
          </a:p>
        </p:txBody>
      </p:sp>
      <p:pic>
        <p:nvPicPr>
          <p:cNvPr id="4118" name="Picture 22" descr="MÁY PHOTOCOPY CÔNG SUẤT LỚN GIÁ BAO NHIÊU? - MÁY PHOTOCOPY KHÁNH NGUYÊN">
            <a:extLst>
              <a:ext uri="{FF2B5EF4-FFF2-40B4-BE49-F238E27FC236}">
                <a16:creationId xmlns:a16="http://schemas.microsoft.com/office/drawing/2014/main" xmlns="" id="{0FBF0A16-BD98-49D4-B8C3-DE46C8B3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2" y="2855209"/>
            <a:ext cx="1311979" cy="131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6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8008CBF-A505-4DFA-B52B-1C63DAE16B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666" y="3741778"/>
            <a:ext cx="2501900" cy="2733675"/>
            <a:chOff x="3051" y="1299"/>
            <a:chExt cx="1576" cy="172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320E5AB-49A2-4FA8-B79B-3725B3D0A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1" y="1505"/>
              <a:ext cx="1576" cy="1516"/>
            </a:xfrm>
            <a:custGeom>
              <a:avLst/>
              <a:gdLst>
                <a:gd name="T0" fmla="*/ 555 w 588"/>
                <a:gd name="T1" fmla="*/ 343 h 566"/>
                <a:gd name="T2" fmla="*/ 521 w 588"/>
                <a:gd name="T3" fmla="*/ 336 h 566"/>
                <a:gd name="T4" fmla="*/ 504 w 588"/>
                <a:gd name="T5" fmla="*/ 323 h 566"/>
                <a:gd name="T6" fmla="*/ 406 w 588"/>
                <a:gd name="T7" fmla="*/ 243 h 566"/>
                <a:gd name="T8" fmla="*/ 461 w 588"/>
                <a:gd name="T9" fmla="*/ 104 h 566"/>
                <a:gd name="T10" fmla="*/ 299 w 588"/>
                <a:gd name="T11" fmla="*/ 32 h 566"/>
                <a:gd name="T12" fmla="*/ 235 w 588"/>
                <a:gd name="T13" fmla="*/ 253 h 566"/>
                <a:gd name="T14" fmla="*/ 120 w 588"/>
                <a:gd name="T15" fmla="*/ 313 h 566"/>
                <a:gd name="T16" fmla="*/ 211 w 588"/>
                <a:gd name="T17" fmla="*/ 341 h 566"/>
                <a:gd name="T18" fmla="*/ 447 w 588"/>
                <a:gd name="T19" fmla="*/ 348 h 566"/>
                <a:gd name="T20" fmla="*/ 241 w 588"/>
                <a:gd name="T21" fmla="*/ 362 h 566"/>
                <a:gd name="T22" fmla="*/ 33 w 588"/>
                <a:gd name="T23" fmla="*/ 330 h 566"/>
                <a:gd name="T24" fmla="*/ 2 w 588"/>
                <a:gd name="T25" fmla="*/ 356 h 566"/>
                <a:gd name="T26" fmla="*/ 17 w 588"/>
                <a:gd name="T27" fmla="*/ 444 h 566"/>
                <a:gd name="T28" fmla="*/ 212 w 588"/>
                <a:gd name="T29" fmla="*/ 483 h 566"/>
                <a:gd name="T30" fmla="*/ 161 w 588"/>
                <a:gd name="T31" fmla="*/ 563 h 566"/>
                <a:gd name="T32" fmla="*/ 220 w 588"/>
                <a:gd name="T33" fmla="*/ 485 h 566"/>
                <a:gd name="T34" fmla="*/ 304 w 588"/>
                <a:gd name="T35" fmla="*/ 547 h 566"/>
                <a:gd name="T36" fmla="*/ 395 w 588"/>
                <a:gd name="T37" fmla="*/ 489 h 566"/>
                <a:gd name="T38" fmla="*/ 461 w 588"/>
                <a:gd name="T39" fmla="*/ 557 h 566"/>
                <a:gd name="T40" fmla="*/ 488 w 588"/>
                <a:gd name="T41" fmla="*/ 522 h 566"/>
                <a:gd name="T42" fmla="*/ 564 w 588"/>
                <a:gd name="T43" fmla="*/ 481 h 566"/>
                <a:gd name="T44" fmla="*/ 568 w 588"/>
                <a:gd name="T45" fmla="*/ 441 h 566"/>
                <a:gd name="T46" fmla="*/ 482 w 588"/>
                <a:gd name="T47" fmla="*/ 155 h 566"/>
                <a:gd name="T48" fmla="*/ 168 w 588"/>
                <a:gd name="T49" fmla="*/ 157 h 566"/>
                <a:gd name="T50" fmla="*/ 180 w 588"/>
                <a:gd name="T51" fmla="*/ 175 h 566"/>
                <a:gd name="T52" fmla="*/ 330 w 588"/>
                <a:gd name="T53" fmla="*/ 29 h 566"/>
                <a:gd name="T54" fmla="*/ 304 w 588"/>
                <a:gd name="T55" fmla="*/ 30 h 566"/>
                <a:gd name="T56" fmla="*/ 233 w 588"/>
                <a:gd name="T57" fmla="*/ 68 h 566"/>
                <a:gd name="T58" fmla="*/ 307 w 588"/>
                <a:gd name="T59" fmla="*/ 44 h 566"/>
                <a:gd name="T60" fmla="*/ 340 w 588"/>
                <a:gd name="T61" fmla="*/ 43 h 566"/>
                <a:gd name="T62" fmla="*/ 360 w 588"/>
                <a:gd name="T63" fmla="*/ 46 h 566"/>
                <a:gd name="T64" fmla="*/ 382 w 588"/>
                <a:gd name="T65" fmla="*/ 53 h 566"/>
                <a:gd name="T66" fmla="*/ 401 w 588"/>
                <a:gd name="T67" fmla="*/ 85 h 566"/>
                <a:gd name="T68" fmla="*/ 434 w 588"/>
                <a:gd name="T69" fmla="*/ 135 h 566"/>
                <a:gd name="T70" fmla="*/ 294 w 588"/>
                <a:gd name="T71" fmla="*/ 261 h 566"/>
                <a:gd name="T72" fmla="*/ 130 w 588"/>
                <a:gd name="T73" fmla="*/ 549 h 566"/>
                <a:gd name="T74" fmla="*/ 482 w 588"/>
                <a:gd name="T75" fmla="*/ 536 h 566"/>
                <a:gd name="T76" fmla="*/ 516 w 588"/>
                <a:gd name="T77" fmla="*/ 347 h 566"/>
                <a:gd name="T78" fmla="*/ 545 w 588"/>
                <a:gd name="T79" fmla="*/ 346 h 566"/>
                <a:gd name="T80" fmla="*/ 312 w 588"/>
                <a:gd name="T81" fmla="*/ 473 h 566"/>
                <a:gd name="T82" fmla="*/ 284 w 588"/>
                <a:gd name="T83" fmla="*/ 406 h 566"/>
                <a:gd name="T84" fmla="*/ 289 w 588"/>
                <a:gd name="T85" fmla="*/ 467 h 566"/>
                <a:gd name="T86" fmla="*/ 222 w 588"/>
                <a:gd name="T87" fmla="*/ 364 h 566"/>
                <a:gd name="T88" fmla="*/ 60 w 588"/>
                <a:gd name="T89" fmla="*/ 433 h 566"/>
                <a:gd name="T90" fmla="*/ 12 w 588"/>
                <a:gd name="T91" fmla="*/ 355 h 566"/>
                <a:gd name="T92" fmla="*/ 37 w 588"/>
                <a:gd name="T93" fmla="*/ 436 h 566"/>
                <a:gd name="T94" fmla="*/ 301 w 588"/>
                <a:gd name="T95" fmla="*/ 535 h 566"/>
                <a:gd name="T96" fmla="*/ 30 w 588"/>
                <a:gd name="T97" fmla="*/ 462 h 566"/>
                <a:gd name="T98" fmla="*/ 98 w 588"/>
                <a:gd name="T99" fmla="*/ 438 h 566"/>
                <a:gd name="T100" fmla="*/ 297 w 588"/>
                <a:gd name="T101" fmla="*/ 488 h 566"/>
                <a:gd name="T102" fmla="*/ 325 w 588"/>
                <a:gd name="T103" fmla="*/ 506 h 566"/>
                <a:gd name="T104" fmla="*/ 554 w 588"/>
                <a:gd name="T105" fmla="*/ 3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8" h="566">
                  <a:moveTo>
                    <a:pt x="577" y="396"/>
                  </a:moveTo>
                  <a:cubicBezTo>
                    <a:pt x="580" y="384"/>
                    <a:pt x="587" y="371"/>
                    <a:pt x="588" y="359"/>
                  </a:cubicBezTo>
                  <a:cubicBezTo>
                    <a:pt x="588" y="340"/>
                    <a:pt x="567" y="347"/>
                    <a:pt x="554" y="348"/>
                  </a:cubicBezTo>
                  <a:cubicBezTo>
                    <a:pt x="555" y="346"/>
                    <a:pt x="555" y="345"/>
                    <a:pt x="555" y="343"/>
                  </a:cubicBezTo>
                  <a:cubicBezTo>
                    <a:pt x="555" y="340"/>
                    <a:pt x="553" y="337"/>
                    <a:pt x="550" y="338"/>
                  </a:cubicBezTo>
                  <a:cubicBezTo>
                    <a:pt x="542" y="340"/>
                    <a:pt x="534" y="341"/>
                    <a:pt x="527" y="343"/>
                  </a:cubicBezTo>
                  <a:cubicBezTo>
                    <a:pt x="527" y="342"/>
                    <a:pt x="527" y="342"/>
                    <a:pt x="527" y="341"/>
                  </a:cubicBezTo>
                  <a:cubicBezTo>
                    <a:pt x="526" y="338"/>
                    <a:pt x="524" y="335"/>
                    <a:pt x="521" y="336"/>
                  </a:cubicBezTo>
                  <a:cubicBezTo>
                    <a:pt x="499" y="337"/>
                    <a:pt x="477" y="341"/>
                    <a:pt x="456" y="345"/>
                  </a:cubicBezTo>
                  <a:cubicBezTo>
                    <a:pt x="456" y="344"/>
                    <a:pt x="456" y="343"/>
                    <a:pt x="455" y="341"/>
                  </a:cubicBezTo>
                  <a:cubicBezTo>
                    <a:pt x="445" y="320"/>
                    <a:pt x="433" y="299"/>
                    <a:pt x="420" y="278"/>
                  </a:cubicBezTo>
                  <a:cubicBezTo>
                    <a:pt x="458" y="257"/>
                    <a:pt x="503" y="278"/>
                    <a:pt x="504" y="323"/>
                  </a:cubicBezTo>
                  <a:cubicBezTo>
                    <a:pt x="504" y="329"/>
                    <a:pt x="513" y="329"/>
                    <a:pt x="513" y="323"/>
                  </a:cubicBezTo>
                  <a:cubicBezTo>
                    <a:pt x="516" y="273"/>
                    <a:pt x="457" y="239"/>
                    <a:pt x="417" y="274"/>
                  </a:cubicBezTo>
                  <a:cubicBezTo>
                    <a:pt x="412" y="265"/>
                    <a:pt x="406" y="256"/>
                    <a:pt x="400" y="247"/>
                  </a:cubicBezTo>
                  <a:cubicBezTo>
                    <a:pt x="402" y="246"/>
                    <a:pt x="404" y="244"/>
                    <a:pt x="406" y="243"/>
                  </a:cubicBezTo>
                  <a:cubicBezTo>
                    <a:pt x="433" y="225"/>
                    <a:pt x="457" y="198"/>
                    <a:pt x="466" y="168"/>
                  </a:cubicBezTo>
                  <a:cubicBezTo>
                    <a:pt x="475" y="172"/>
                    <a:pt x="488" y="166"/>
                    <a:pt x="491" y="157"/>
                  </a:cubicBezTo>
                  <a:cubicBezTo>
                    <a:pt x="495" y="145"/>
                    <a:pt x="482" y="131"/>
                    <a:pt x="470" y="135"/>
                  </a:cubicBezTo>
                  <a:cubicBezTo>
                    <a:pt x="469" y="125"/>
                    <a:pt x="466" y="114"/>
                    <a:pt x="461" y="104"/>
                  </a:cubicBezTo>
                  <a:cubicBezTo>
                    <a:pt x="439" y="56"/>
                    <a:pt x="389" y="35"/>
                    <a:pt x="339" y="31"/>
                  </a:cubicBezTo>
                  <a:cubicBezTo>
                    <a:pt x="340" y="24"/>
                    <a:pt x="336" y="15"/>
                    <a:pt x="330" y="11"/>
                  </a:cubicBezTo>
                  <a:cubicBezTo>
                    <a:pt x="316" y="0"/>
                    <a:pt x="296" y="13"/>
                    <a:pt x="298" y="30"/>
                  </a:cubicBezTo>
                  <a:cubicBezTo>
                    <a:pt x="298" y="31"/>
                    <a:pt x="298" y="31"/>
                    <a:pt x="299" y="32"/>
                  </a:cubicBezTo>
                  <a:cubicBezTo>
                    <a:pt x="241" y="39"/>
                    <a:pt x="177" y="75"/>
                    <a:pt x="176" y="139"/>
                  </a:cubicBezTo>
                  <a:cubicBezTo>
                    <a:pt x="165" y="144"/>
                    <a:pt x="156" y="152"/>
                    <a:pt x="157" y="165"/>
                  </a:cubicBezTo>
                  <a:cubicBezTo>
                    <a:pt x="158" y="175"/>
                    <a:pt x="171" y="190"/>
                    <a:pt x="182" y="181"/>
                  </a:cubicBezTo>
                  <a:cubicBezTo>
                    <a:pt x="188" y="210"/>
                    <a:pt x="207" y="237"/>
                    <a:pt x="235" y="253"/>
                  </a:cubicBezTo>
                  <a:cubicBezTo>
                    <a:pt x="235" y="253"/>
                    <a:pt x="235" y="254"/>
                    <a:pt x="235" y="254"/>
                  </a:cubicBezTo>
                  <a:cubicBezTo>
                    <a:pt x="232" y="264"/>
                    <a:pt x="228" y="273"/>
                    <a:pt x="224" y="283"/>
                  </a:cubicBezTo>
                  <a:cubicBezTo>
                    <a:pt x="191" y="264"/>
                    <a:pt x="132" y="270"/>
                    <a:pt x="114" y="308"/>
                  </a:cubicBezTo>
                  <a:cubicBezTo>
                    <a:pt x="112" y="312"/>
                    <a:pt x="116" y="316"/>
                    <a:pt x="120" y="313"/>
                  </a:cubicBezTo>
                  <a:cubicBezTo>
                    <a:pt x="135" y="300"/>
                    <a:pt x="147" y="289"/>
                    <a:pt x="168" y="284"/>
                  </a:cubicBezTo>
                  <a:cubicBezTo>
                    <a:pt x="186" y="280"/>
                    <a:pt x="205" y="282"/>
                    <a:pt x="222" y="289"/>
                  </a:cubicBezTo>
                  <a:cubicBezTo>
                    <a:pt x="216" y="305"/>
                    <a:pt x="208" y="321"/>
                    <a:pt x="203" y="338"/>
                  </a:cubicBezTo>
                  <a:cubicBezTo>
                    <a:pt x="202" y="343"/>
                    <a:pt x="209" y="346"/>
                    <a:pt x="211" y="341"/>
                  </a:cubicBezTo>
                  <a:cubicBezTo>
                    <a:pt x="226" y="317"/>
                    <a:pt x="236" y="286"/>
                    <a:pt x="242" y="257"/>
                  </a:cubicBezTo>
                  <a:cubicBezTo>
                    <a:pt x="289" y="281"/>
                    <a:pt x="348" y="276"/>
                    <a:pt x="394" y="250"/>
                  </a:cubicBezTo>
                  <a:cubicBezTo>
                    <a:pt x="411" y="282"/>
                    <a:pt x="429" y="315"/>
                    <a:pt x="446" y="347"/>
                  </a:cubicBezTo>
                  <a:cubicBezTo>
                    <a:pt x="446" y="347"/>
                    <a:pt x="447" y="347"/>
                    <a:pt x="447" y="348"/>
                  </a:cubicBezTo>
                  <a:cubicBezTo>
                    <a:pt x="428" y="352"/>
                    <a:pt x="409" y="359"/>
                    <a:pt x="391" y="366"/>
                  </a:cubicBezTo>
                  <a:cubicBezTo>
                    <a:pt x="362" y="378"/>
                    <a:pt x="328" y="393"/>
                    <a:pt x="309" y="419"/>
                  </a:cubicBezTo>
                  <a:cubicBezTo>
                    <a:pt x="308" y="417"/>
                    <a:pt x="306" y="414"/>
                    <a:pt x="304" y="412"/>
                  </a:cubicBezTo>
                  <a:cubicBezTo>
                    <a:pt x="288" y="391"/>
                    <a:pt x="264" y="375"/>
                    <a:pt x="241" y="362"/>
                  </a:cubicBezTo>
                  <a:cubicBezTo>
                    <a:pt x="186" y="331"/>
                    <a:pt x="123" y="320"/>
                    <a:pt x="61" y="309"/>
                  </a:cubicBezTo>
                  <a:cubicBezTo>
                    <a:pt x="57" y="308"/>
                    <a:pt x="54" y="311"/>
                    <a:pt x="55" y="315"/>
                  </a:cubicBezTo>
                  <a:cubicBezTo>
                    <a:pt x="55" y="318"/>
                    <a:pt x="55" y="320"/>
                    <a:pt x="56" y="323"/>
                  </a:cubicBezTo>
                  <a:cubicBezTo>
                    <a:pt x="48" y="325"/>
                    <a:pt x="41" y="328"/>
                    <a:pt x="33" y="330"/>
                  </a:cubicBezTo>
                  <a:cubicBezTo>
                    <a:pt x="31" y="330"/>
                    <a:pt x="29" y="333"/>
                    <a:pt x="30" y="336"/>
                  </a:cubicBezTo>
                  <a:cubicBezTo>
                    <a:pt x="30" y="336"/>
                    <a:pt x="31" y="337"/>
                    <a:pt x="31" y="337"/>
                  </a:cubicBezTo>
                  <a:cubicBezTo>
                    <a:pt x="22" y="341"/>
                    <a:pt x="13" y="345"/>
                    <a:pt x="5" y="349"/>
                  </a:cubicBezTo>
                  <a:cubicBezTo>
                    <a:pt x="2" y="350"/>
                    <a:pt x="0" y="352"/>
                    <a:pt x="2" y="356"/>
                  </a:cubicBezTo>
                  <a:cubicBezTo>
                    <a:pt x="14" y="382"/>
                    <a:pt x="19" y="409"/>
                    <a:pt x="28" y="437"/>
                  </a:cubicBezTo>
                  <a:cubicBezTo>
                    <a:pt x="29" y="437"/>
                    <a:pt x="29" y="438"/>
                    <a:pt x="29" y="438"/>
                  </a:cubicBezTo>
                  <a:cubicBezTo>
                    <a:pt x="26" y="439"/>
                    <a:pt x="23" y="439"/>
                    <a:pt x="20" y="440"/>
                  </a:cubicBezTo>
                  <a:cubicBezTo>
                    <a:pt x="18" y="440"/>
                    <a:pt x="17" y="442"/>
                    <a:pt x="17" y="444"/>
                  </a:cubicBezTo>
                  <a:cubicBezTo>
                    <a:pt x="18" y="453"/>
                    <a:pt x="20" y="458"/>
                    <a:pt x="25" y="464"/>
                  </a:cubicBezTo>
                  <a:cubicBezTo>
                    <a:pt x="23" y="467"/>
                    <a:pt x="25" y="472"/>
                    <a:pt x="30" y="471"/>
                  </a:cubicBezTo>
                  <a:cubicBezTo>
                    <a:pt x="87" y="463"/>
                    <a:pt x="145" y="464"/>
                    <a:pt x="201" y="480"/>
                  </a:cubicBezTo>
                  <a:cubicBezTo>
                    <a:pt x="205" y="481"/>
                    <a:pt x="208" y="482"/>
                    <a:pt x="212" y="483"/>
                  </a:cubicBezTo>
                  <a:cubicBezTo>
                    <a:pt x="195" y="505"/>
                    <a:pt x="178" y="527"/>
                    <a:pt x="160" y="548"/>
                  </a:cubicBezTo>
                  <a:cubicBezTo>
                    <a:pt x="152" y="530"/>
                    <a:pt x="131" y="511"/>
                    <a:pt x="113" y="529"/>
                  </a:cubicBezTo>
                  <a:cubicBezTo>
                    <a:pt x="92" y="552"/>
                    <a:pt x="132" y="561"/>
                    <a:pt x="153" y="563"/>
                  </a:cubicBezTo>
                  <a:cubicBezTo>
                    <a:pt x="155" y="565"/>
                    <a:pt x="159" y="566"/>
                    <a:pt x="161" y="563"/>
                  </a:cubicBezTo>
                  <a:cubicBezTo>
                    <a:pt x="161" y="563"/>
                    <a:pt x="161" y="563"/>
                    <a:pt x="162" y="563"/>
                  </a:cubicBezTo>
                  <a:cubicBezTo>
                    <a:pt x="162" y="563"/>
                    <a:pt x="162" y="563"/>
                    <a:pt x="162" y="563"/>
                  </a:cubicBezTo>
                  <a:cubicBezTo>
                    <a:pt x="166" y="563"/>
                    <a:pt x="167" y="560"/>
                    <a:pt x="167" y="557"/>
                  </a:cubicBezTo>
                  <a:cubicBezTo>
                    <a:pt x="187" y="535"/>
                    <a:pt x="206" y="511"/>
                    <a:pt x="220" y="485"/>
                  </a:cubicBezTo>
                  <a:cubicBezTo>
                    <a:pt x="227" y="488"/>
                    <a:pt x="234" y="490"/>
                    <a:pt x="241" y="493"/>
                  </a:cubicBezTo>
                  <a:cubicBezTo>
                    <a:pt x="252" y="498"/>
                    <a:pt x="261" y="501"/>
                    <a:pt x="267" y="513"/>
                  </a:cubicBezTo>
                  <a:cubicBezTo>
                    <a:pt x="269" y="518"/>
                    <a:pt x="269" y="523"/>
                    <a:pt x="271" y="528"/>
                  </a:cubicBezTo>
                  <a:cubicBezTo>
                    <a:pt x="277" y="540"/>
                    <a:pt x="290" y="549"/>
                    <a:pt x="304" y="547"/>
                  </a:cubicBezTo>
                  <a:cubicBezTo>
                    <a:pt x="320" y="546"/>
                    <a:pt x="328" y="535"/>
                    <a:pt x="333" y="522"/>
                  </a:cubicBezTo>
                  <a:cubicBezTo>
                    <a:pt x="335" y="517"/>
                    <a:pt x="333" y="516"/>
                    <a:pt x="337" y="512"/>
                  </a:cubicBezTo>
                  <a:cubicBezTo>
                    <a:pt x="340" y="508"/>
                    <a:pt x="351" y="505"/>
                    <a:pt x="355" y="503"/>
                  </a:cubicBezTo>
                  <a:cubicBezTo>
                    <a:pt x="368" y="498"/>
                    <a:pt x="382" y="493"/>
                    <a:pt x="395" y="489"/>
                  </a:cubicBezTo>
                  <a:cubicBezTo>
                    <a:pt x="403" y="487"/>
                    <a:pt x="411" y="485"/>
                    <a:pt x="419" y="483"/>
                  </a:cubicBezTo>
                  <a:cubicBezTo>
                    <a:pt x="425" y="496"/>
                    <a:pt x="431" y="509"/>
                    <a:pt x="438" y="521"/>
                  </a:cubicBezTo>
                  <a:cubicBezTo>
                    <a:pt x="444" y="533"/>
                    <a:pt x="448" y="546"/>
                    <a:pt x="457" y="556"/>
                  </a:cubicBezTo>
                  <a:cubicBezTo>
                    <a:pt x="458" y="557"/>
                    <a:pt x="459" y="558"/>
                    <a:pt x="461" y="557"/>
                  </a:cubicBezTo>
                  <a:cubicBezTo>
                    <a:pt x="461" y="557"/>
                    <a:pt x="461" y="558"/>
                    <a:pt x="461" y="558"/>
                  </a:cubicBezTo>
                  <a:cubicBezTo>
                    <a:pt x="472" y="564"/>
                    <a:pt x="492" y="561"/>
                    <a:pt x="503" y="556"/>
                  </a:cubicBezTo>
                  <a:cubicBezTo>
                    <a:pt x="512" y="551"/>
                    <a:pt x="519" y="541"/>
                    <a:pt x="515" y="530"/>
                  </a:cubicBezTo>
                  <a:cubicBezTo>
                    <a:pt x="511" y="519"/>
                    <a:pt x="498" y="519"/>
                    <a:pt x="488" y="522"/>
                  </a:cubicBezTo>
                  <a:cubicBezTo>
                    <a:pt x="477" y="526"/>
                    <a:pt x="468" y="533"/>
                    <a:pt x="461" y="543"/>
                  </a:cubicBezTo>
                  <a:cubicBezTo>
                    <a:pt x="456" y="534"/>
                    <a:pt x="450" y="525"/>
                    <a:pt x="446" y="517"/>
                  </a:cubicBezTo>
                  <a:cubicBezTo>
                    <a:pt x="439" y="505"/>
                    <a:pt x="432" y="493"/>
                    <a:pt x="425" y="482"/>
                  </a:cubicBezTo>
                  <a:cubicBezTo>
                    <a:pt x="471" y="473"/>
                    <a:pt x="517" y="474"/>
                    <a:pt x="564" y="481"/>
                  </a:cubicBezTo>
                  <a:cubicBezTo>
                    <a:pt x="565" y="481"/>
                    <a:pt x="566" y="481"/>
                    <a:pt x="567" y="480"/>
                  </a:cubicBezTo>
                  <a:cubicBezTo>
                    <a:pt x="570" y="480"/>
                    <a:pt x="573" y="477"/>
                    <a:pt x="572" y="474"/>
                  </a:cubicBezTo>
                  <a:cubicBezTo>
                    <a:pt x="571" y="463"/>
                    <a:pt x="569" y="453"/>
                    <a:pt x="568" y="442"/>
                  </a:cubicBezTo>
                  <a:cubicBezTo>
                    <a:pt x="568" y="442"/>
                    <a:pt x="568" y="442"/>
                    <a:pt x="568" y="441"/>
                  </a:cubicBezTo>
                  <a:cubicBezTo>
                    <a:pt x="571" y="426"/>
                    <a:pt x="573" y="411"/>
                    <a:pt x="577" y="396"/>
                  </a:cubicBezTo>
                  <a:close/>
                  <a:moveTo>
                    <a:pt x="470" y="141"/>
                  </a:moveTo>
                  <a:cubicBezTo>
                    <a:pt x="470" y="141"/>
                    <a:pt x="470" y="141"/>
                    <a:pt x="470" y="141"/>
                  </a:cubicBezTo>
                  <a:cubicBezTo>
                    <a:pt x="477" y="140"/>
                    <a:pt x="486" y="148"/>
                    <a:pt x="482" y="155"/>
                  </a:cubicBezTo>
                  <a:cubicBezTo>
                    <a:pt x="479" y="160"/>
                    <a:pt x="473" y="161"/>
                    <a:pt x="468" y="159"/>
                  </a:cubicBezTo>
                  <a:cubicBezTo>
                    <a:pt x="469" y="153"/>
                    <a:pt x="470" y="147"/>
                    <a:pt x="470" y="141"/>
                  </a:cubicBezTo>
                  <a:close/>
                  <a:moveTo>
                    <a:pt x="180" y="175"/>
                  </a:moveTo>
                  <a:cubicBezTo>
                    <a:pt x="171" y="174"/>
                    <a:pt x="164" y="166"/>
                    <a:pt x="168" y="157"/>
                  </a:cubicBezTo>
                  <a:cubicBezTo>
                    <a:pt x="170" y="153"/>
                    <a:pt x="173" y="150"/>
                    <a:pt x="177" y="147"/>
                  </a:cubicBezTo>
                  <a:cubicBezTo>
                    <a:pt x="178" y="148"/>
                    <a:pt x="179" y="149"/>
                    <a:pt x="181" y="149"/>
                  </a:cubicBezTo>
                  <a:cubicBezTo>
                    <a:pt x="179" y="158"/>
                    <a:pt x="180" y="166"/>
                    <a:pt x="181" y="175"/>
                  </a:cubicBezTo>
                  <a:cubicBezTo>
                    <a:pt x="180" y="175"/>
                    <a:pt x="180" y="175"/>
                    <a:pt x="180" y="175"/>
                  </a:cubicBezTo>
                  <a:close/>
                  <a:moveTo>
                    <a:pt x="304" y="30"/>
                  </a:moveTo>
                  <a:cubicBezTo>
                    <a:pt x="304" y="22"/>
                    <a:pt x="311" y="14"/>
                    <a:pt x="319" y="16"/>
                  </a:cubicBezTo>
                  <a:cubicBezTo>
                    <a:pt x="323" y="16"/>
                    <a:pt x="326" y="19"/>
                    <a:pt x="328" y="22"/>
                  </a:cubicBezTo>
                  <a:cubicBezTo>
                    <a:pt x="328" y="22"/>
                    <a:pt x="330" y="27"/>
                    <a:pt x="330" y="29"/>
                  </a:cubicBezTo>
                  <a:cubicBezTo>
                    <a:pt x="329" y="29"/>
                    <a:pt x="328" y="30"/>
                    <a:pt x="328" y="31"/>
                  </a:cubicBezTo>
                  <a:cubicBezTo>
                    <a:pt x="322" y="30"/>
                    <a:pt x="317" y="30"/>
                    <a:pt x="312" y="31"/>
                  </a:cubicBezTo>
                  <a:cubicBezTo>
                    <a:pt x="309" y="31"/>
                    <a:pt x="306" y="31"/>
                    <a:pt x="304" y="31"/>
                  </a:cubicBezTo>
                  <a:cubicBezTo>
                    <a:pt x="304" y="31"/>
                    <a:pt x="304" y="30"/>
                    <a:pt x="304" y="30"/>
                  </a:cubicBezTo>
                  <a:close/>
                  <a:moveTo>
                    <a:pt x="294" y="261"/>
                  </a:moveTo>
                  <a:cubicBezTo>
                    <a:pt x="227" y="254"/>
                    <a:pt x="168" y="192"/>
                    <a:pt x="194" y="123"/>
                  </a:cubicBezTo>
                  <a:cubicBezTo>
                    <a:pt x="195" y="121"/>
                    <a:pt x="193" y="119"/>
                    <a:pt x="191" y="120"/>
                  </a:cubicBezTo>
                  <a:cubicBezTo>
                    <a:pt x="199" y="97"/>
                    <a:pt x="214" y="80"/>
                    <a:pt x="233" y="68"/>
                  </a:cubicBezTo>
                  <a:cubicBezTo>
                    <a:pt x="220" y="83"/>
                    <a:pt x="210" y="102"/>
                    <a:pt x="206" y="122"/>
                  </a:cubicBezTo>
                  <a:cubicBezTo>
                    <a:pt x="206" y="126"/>
                    <a:pt x="211" y="128"/>
                    <a:pt x="213" y="124"/>
                  </a:cubicBezTo>
                  <a:cubicBezTo>
                    <a:pt x="222" y="97"/>
                    <a:pt x="235" y="76"/>
                    <a:pt x="254" y="56"/>
                  </a:cubicBezTo>
                  <a:cubicBezTo>
                    <a:pt x="270" y="50"/>
                    <a:pt x="288" y="45"/>
                    <a:pt x="307" y="44"/>
                  </a:cubicBezTo>
                  <a:cubicBezTo>
                    <a:pt x="293" y="67"/>
                    <a:pt x="284" y="93"/>
                    <a:pt x="286" y="121"/>
                  </a:cubicBezTo>
                  <a:cubicBezTo>
                    <a:pt x="287" y="125"/>
                    <a:pt x="293" y="125"/>
                    <a:pt x="293" y="121"/>
                  </a:cubicBezTo>
                  <a:cubicBezTo>
                    <a:pt x="295" y="93"/>
                    <a:pt x="299" y="68"/>
                    <a:pt x="313" y="43"/>
                  </a:cubicBezTo>
                  <a:cubicBezTo>
                    <a:pt x="322" y="43"/>
                    <a:pt x="331" y="43"/>
                    <a:pt x="340" y="43"/>
                  </a:cubicBezTo>
                  <a:cubicBezTo>
                    <a:pt x="345" y="44"/>
                    <a:pt x="349" y="44"/>
                    <a:pt x="354" y="45"/>
                  </a:cubicBezTo>
                  <a:cubicBezTo>
                    <a:pt x="359" y="72"/>
                    <a:pt x="361" y="99"/>
                    <a:pt x="363" y="126"/>
                  </a:cubicBezTo>
                  <a:cubicBezTo>
                    <a:pt x="364" y="131"/>
                    <a:pt x="370" y="131"/>
                    <a:pt x="371" y="126"/>
                  </a:cubicBezTo>
                  <a:cubicBezTo>
                    <a:pt x="373" y="100"/>
                    <a:pt x="368" y="71"/>
                    <a:pt x="360" y="46"/>
                  </a:cubicBezTo>
                  <a:cubicBezTo>
                    <a:pt x="365" y="47"/>
                    <a:pt x="370" y="49"/>
                    <a:pt x="376" y="50"/>
                  </a:cubicBezTo>
                  <a:cubicBezTo>
                    <a:pt x="376" y="51"/>
                    <a:pt x="376" y="51"/>
                    <a:pt x="376" y="52"/>
                  </a:cubicBezTo>
                  <a:cubicBezTo>
                    <a:pt x="377" y="53"/>
                    <a:pt x="379" y="53"/>
                    <a:pt x="380" y="52"/>
                  </a:cubicBezTo>
                  <a:cubicBezTo>
                    <a:pt x="381" y="52"/>
                    <a:pt x="382" y="53"/>
                    <a:pt x="382" y="53"/>
                  </a:cubicBezTo>
                  <a:cubicBezTo>
                    <a:pt x="387" y="63"/>
                    <a:pt x="390" y="77"/>
                    <a:pt x="394" y="87"/>
                  </a:cubicBezTo>
                  <a:cubicBezTo>
                    <a:pt x="397" y="99"/>
                    <a:pt x="400" y="112"/>
                    <a:pt x="403" y="124"/>
                  </a:cubicBezTo>
                  <a:cubicBezTo>
                    <a:pt x="404" y="129"/>
                    <a:pt x="411" y="128"/>
                    <a:pt x="411" y="123"/>
                  </a:cubicBezTo>
                  <a:cubicBezTo>
                    <a:pt x="409" y="110"/>
                    <a:pt x="405" y="98"/>
                    <a:pt x="401" y="85"/>
                  </a:cubicBezTo>
                  <a:cubicBezTo>
                    <a:pt x="399" y="77"/>
                    <a:pt x="395" y="65"/>
                    <a:pt x="391" y="56"/>
                  </a:cubicBezTo>
                  <a:cubicBezTo>
                    <a:pt x="397" y="59"/>
                    <a:pt x="404" y="62"/>
                    <a:pt x="410" y="66"/>
                  </a:cubicBezTo>
                  <a:cubicBezTo>
                    <a:pt x="415" y="76"/>
                    <a:pt x="420" y="86"/>
                    <a:pt x="424" y="97"/>
                  </a:cubicBezTo>
                  <a:cubicBezTo>
                    <a:pt x="428" y="109"/>
                    <a:pt x="430" y="122"/>
                    <a:pt x="434" y="135"/>
                  </a:cubicBezTo>
                  <a:cubicBezTo>
                    <a:pt x="435" y="138"/>
                    <a:pt x="440" y="138"/>
                    <a:pt x="440" y="134"/>
                  </a:cubicBezTo>
                  <a:cubicBezTo>
                    <a:pt x="441" y="115"/>
                    <a:pt x="434" y="94"/>
                    <a:pt x="425" y="76"/>
                  </a:cubicBezTo>
                  <a:cubicBezTo>
                    <a:pt x="452" y="98"/>
                    <a:pt x="468" y="131"/>
                    <a:pt x="454" y="170"/>
                  </a:cubicBezTo>
                  <a:cubicBezTo>
                    <a:pt x="432" y="231"/>
                    <a:pt x="356" y="267"/>
                    <a:pt x="294" y="261"/>
                  </a:cubicBezTo>
                  <a:close/>
                  <a:moveTo>
                    <a:pt x="130" y="549"/>
                  </a:moveTo>
                  <a:cubicBezTo>
                    <a:pt x="121" y="533"/>
                    <a:pt x="125" y="530"/>
                    <a:pt x="142" y="540"/>
                  </a:cubicBezTo>
                  <a:cubicBezTo>
                    <a:pt x="146" y="544"/>
                    <a:pt x="149" y="548"/>
                    <a:pt x="150" y="553"/>
                  </a:cubicBezTo>
                  <a:cubicBezTo>
                    <a:pt x="143" y="553"/>
                    <a:pt x="134" y="553"/>
                    <a:pt x="130" y="549"/>
                  </a:cubicBezTo>
                  <a:close/>
                  <a:moveTo>
                    <a:pt x="482" y="536"/>
                  </a:moveTo>
                  <a:cubicBezTo>
                    <a:pt x="487" y="533"/>
                    <a:pt x="506" y="525"/>
                    <a:pt x="505" y="538"/>
                  </a:cubicBezTo>
                  <a:cubicBezTo>
                    <a:pt x="505" y="553"/>
                    <a:pt x="478" y="549"/>
                    <a:pt x="466" y="550"/>
                  </a:cubicBezTo>
                  <a:cubicBezTo>
                    <a:pt x="470" y="544"/>
                    <a:pt x="476" y="540"/>
                    <a:pt x="482" y="536"/>
                  </a:cubicBezTo>
                  <a:close/>
                  <a:moveTo>
                    <a:pt x="310" y="432"/>
                  </a:moveTo>
                  <a:cubicBezTo>
                    <a:pt x="311" y="430"/>
                    <a:pt x="311" y="427"/>
                    <a:pt x="311" y="425"/>
                  </a:cubicBezTo>
                  <a:cubicBezTo>
                    <a:pt x="336" y="401"/>
                    <a:pt x="371" y="385"/>
                    <a:pt x="404" y="373"/>
                  </a:cubicBezTo>
                  <a:cubicBezTo>
                    <a:pt x="440" y="359"/>
                    <a:pt x="478" y="351"/>
                    <a:pt x="516" y="347"/>
                  </a:cubicBezTo>
                  <a:cubicBezTo>
                    <a:pt x="519" y="375"/>
                    <a:pt x="524" y="402"/>
                    <a:pt x="533" y="429"/>
                  </a:cubicBezTo>
                  <a:cubicBezTo>
                    <a:pt x="534" y="435"/>
                    <a:pt x="544" y="433"/>
                    <a:pt x="543" y="426"/>
                  </a:cubicBezTo>
                  <a:cubicBezTo>
                    <a:pt x="536" y="400"/>
                    <a:pt x="531" y="374"/>
                    <a:pt x="527" y="348"/>
                  </a:cubicBezTo>
                  <a:cubicBezTo>
                    <a:pt x="533" y="347"/>
                    <a:pt x="539" y="347"/>
                    <a:pt x="545" y="346"/>
                  </a:cubicBezTo>
                  <a:cubicBezTo>
                    <a:pt x="539" y="374"/>
                    <a:pt x="537" y="405"/>
                    <a:pt x="545" y="433"/>
                  </a:cubicBezTo>
                  <a:cubicBezTo>
                    <a:pt x="502" y="431"/>
                    <a:pt x="458" y="434"/>
                    <a:pt x="416" y="442"/>
                  </a:cubicBezTo>
                  <a:cubicBezTo>
                    <a:pt x="391" y="447"/>
                    <a:pt x="367" y="453"/>
                    <a:pt x="343" y="462"/>
                  </a:cubicBezTo>
                  <a:cubicBezTo>
                    <a:pt x="332" y="465"/>
                    <a:pt x="322" y="470"/>
                    <a:pt x="312" y="473"/>
                  </a:cubicBezTo>
                  <a:cubicBezTo>
                    <a:pt x="306" y="475"/>
                    <a:pt x="303" y="476"/>
                    <a:pt x="300" y="475"/>
                  </a:cubicBezTo>
                  <a:cubicBezTo>
                    <a:pt x="303" y="460"/>
                    <a:pt x="308" y="447"/>
                    <a:pt x="310" y="432"/>
                  </a:cubicBezTo>
                  <a:close/>
                  <a:moveTo>
                    <a:pt x="222" y="364"/>
                  </a:moveTo>
                  <a:cubicBezTo>
                    <a:pt x="244" y="375"/>
                    <a:pt x="265" y="389"/>
                    <a:pt x="284" y="406"/>
                  </a:cubicBezTo>
                  <a:cubicBezTo>
                    <a:pt x="287" y="409"/>
                    <a:pt x="294" y="415"/>
                    <a:pt x="297" y="419"/>
                  </a:cubicBezTo>
                  <a:cubicBezTo>
                    <a:pt x="303" y="430"/>
                    <a:pt x="298" y="440"/>
                    <a:pt x="296" y="450"/>
                  </a:cubicBezTo>
                  <a:cubicBezTo>
                    <a:pt x="294" y="457"/>
                    <a:pt x="293" y="464"/>
                    <a:pt x="293" y="471"/>
                  </a:cubicBezTo>
                  <a:cubicBezTo>
                    <a:pt x="292" y="470"/>
                    <a:pt x="290" y="469"/>
                    <a:pt x="289" y="467"/>
                  </a:cubicBezTo>
                  <a:cubicBezTo>
                    <a:pt x="227" y="421"/>
                    <a:pt x="148" y="420"/>
                    <a:pt x="74" y="431"/>
                  </a:cubicBezTo>
                  <a:cubicBezTo>
                    <a:pt x="74" y="430"/>
                    <a:pt x="74" y="430"/>
                    <a:pt x="74" y="430"/>
                  </a:cubicBezTo>
                  <a:cubicBezTo>
                    <a:pt x="74" y="393"/>
                    <a:pt x="71" y="357"/>
                    <a:pt x="66" y="320"/>
                  </a:cubicBezTo>
                  <a:cubicBezTo>
                    <a:pt x="119" y="330"/>
                    <a:pt x="173" y="340"/>
                    <a:pt x="222" y="364"/>
                  </a:cubicBezTo>
                  <a:close/>
                  <a:moveTo>
                    <a:pt x="57" y="329"/>
                  </a:moveTo>
                  <a:cubicBezTo>
                    <a:pt x="61" y="362"/>
                    <a:pt x="63" y="396"/>
                    <a:pt x="64" y="430"/>
                  </a:cubicBezTo>
                  <a:cubicBezTo>
                    <a:pt x="64" y="431"/>
                    <a:pt x="64" y="431"/>
                    <a:pt x="65" y="432"/>
                  </a:cubicBezTo>
                  <a:cubicBezTo>
                    <a:pt x="63" y="432"/>
                    <a:pt x="62" y="433"/>
                    <a:pt x="60" y="433"/>
                  </a:cubicBezTo>
                  <a:cubicBezTo>
                    <a:pt x="60" y="415"/>
                    <a:pt x="58" y="397"/>
                    <a:pt x="54" y="379"/>
                  </a:cubicBezTo>
                  <a:cubicBezTo>
                    <a:pt x="51" y="368"/>
                    <a:pt x="47" y="358"/>
                    <a:pt x="45" y="347"/>
                  </a:cubicBezTo>
                  <a:cubicBezTo>
                    <a:pt x="42" y="335"/>
                    <a:pt x="47" y="333"/>
                    <a:pt x="57" y="329"/>
                  </a:cubicBezTo>
                  <a:close/>
                  <a:moveTo>
                    <a:pt x="12" y="355"/>
                  </a:moveTo>
                  <a:cubicBezTo>
                    <a:pt x="19" y="351"/>
                    <a:pt x="26" y="348"/>
                    <a:pt x="33" y="344"/>
                  </a:cubicBezTo>
                  <a:cubicBezTo>
                    <a:pt x="43" y="373"/>
                    <a:pt x="48" y="403"/>
                    <a:pt x="50" y="434"/>
                  </a:cubicBezTo>
                  <a:cubicBezTo>
                    <a:pt x="45" y="435"/>
                    <a:pt x="41" y="436"/>
                    <a:pt x="36" y="437"/>
                  </a:cubicBezTo>
                  <a:cubicBezTo>
                    <a:pt x="37" y="436"/>
                    <a:pt x="37" y="436"/>
                    <a:pt x="37" y="436"/>
                  </a:cubicBezTo>
                  <a:cubicBezTo>
                    <a:pt x="35" y="408"/>
                    <a:pt x="24" y="380"/>
                    <a:pt x="12" y="355"/>
                  </a:cubicBezTo>
                  <a:close/>
                  <a:moveTo>
                    <a:pt x="325" y="506"/>
                  </a:moveTo>
                  <a:cubicBezTo>
                    <a:pt x="324" y="507"/>
                    <a:pt x="323" y="509"/>
                    <a:pt x="323" y="511"/>
                  </a:cubicBezTo>
                  <a:cubicBezTo>
                    <a:pt x="323" y="524"/>
                    <a:pt x="315" y="535"/>
                    <a:pt x="301" y="535"/>
                  </a:cubicBezTo>
                  <a:cubicBezTo>
                    <a:pt x="287" y="535"/>
                    <a:pt x="283" y="525"/>
                    <a:pt x="279" y="513"/>
                  </a:cubicBezTo>
                  <a:cubicBezTo>
                    <a:pt x="276" y="505"/>
                    <a:pt x="274" y="498"/>
                    <a:pt x="266" y="493"/>
                  </a:cubicBezTo>
                  <a:cubicBezTo>
                    <a:pt x="247" y="478"/>
                    <a:pt x="217" y="471"/>
                    <a:pt x="194" y="466"/>
                  </a:cubicBezTo>
                  <a:cubicBezTo>
                    <a:pt x="140" y="453"/>
                    <a:pt x="84" y="451"/>
                    <a:pt x="30" y="462"/>
                  </a:cubicBezTo>
                  <a:cubicBezTo>
                    <a:pt x="21" y="446"/>
                    <a:pt x="38" y="446"/>
                    <a:pt x="51" y="444"/>
                  </a:cubicBezTo>
                  <a:cubicBezTo>
                    <a:pt x="52" y="449"/>
                    <a:pt x="60" y="449"/>
                    <a:pt x="60" y="443"/>
                  </a:cubicBezTo>
                  <a:cubicBezTo>
                    <a:pt x="60" y="443"/>
                    <a:pt x="60" y="443"/>
                    <a:pt x="60" y="443"/>
                  </a:cubicBezTo>
                  <a:cubicBezTo>
                    <a:pt x="73" y="441"/>
                    <a:pt x="85" y="439"/>
                    <a:pt x="98" y="438"/>
                  </a:cubicBezTo>
                  <a:cubicBezTo>
                    <a:pt x="122" y="436"/>
                    <a:pt x="146" y="435"/>
                    <a:pt x="170" y="437"/>
                  </a:cubicBezTo>
                  <a:cubicBezTo>
                    <a:pt x="215" y="440"/>
                    <a:pt x="259" y="455"/>
                    <a:pt x="293" y="485"/>
                  </a:cubicBezTo>
                  <a:cubicBezTo>
                    <a:pt x="293" y="485"/>
                    <a:pt x="293" y="486"/>
                    <a:pt x="293" y="486"/>
                  </a:cubicBezTo>
                  <a:cubicBezTo>
                    <a:pt x="294" y="488"/>
                    <a:pt x="296" y="489"/>
                    <a:pt x="297" y="488"/>
                  </a:cubicBezTo>
                  <a:cubicBezTo>
                    <a:pt x="299" y="490"/>
                    <a:pt x="301" y="490"/>
                    <a:pt x="303" y="489"/>
                  </a:cubicBezTo>
                  <a:cubicBezTo>
                    <a:pt x="383" y="453"/>
                    <a:pt x="470" y="439"/>
                    <a:pt x="557" y="445"/>
                  </a:cubicBezTo>
                  <a:cubicBezTo>
                    <a:pt x="558" y="453"/>
                    <a:pt x="560" y="461"/>
                    <a:pt x="561" y="470"/>
                  </a:cubicBezTo>
                  <a:cubicBezTo>
                    <a:pt x="482" y="450"/>
                    <a:pt x="395" y="468"/>
                    <a:pt x="325" y="506"/>
                  </a:cubicBezTo>
                  <a:close/>
                  <a:moveTo>
                    <a:pt x="560" y="434"/>
                  </a:moveTo>
                  <a:cubicBezTo>
                    <a:pt x="558" y="434"/>
                    <a:pt x="555" y="434"/>
                    <a:pt x="553" y="433"/>
                  </a:cubicBezTo>
                  <a:cubicBezTo>
                    <a:pt x="552" y="406"/>
                    <a:pt x="551" y="379"/>
                    <a:pt x="554" y="352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63" y="353"/>
                    <a:pt x="578" y="349"/>
                    <a:pt x="578" y="362"/>
                  </a:cubicBezTo>
                  <a:cubicBezTo>
                    <a:pt x="578" y="370"/>
                    <a:pt x="571" y="382"/>
                    <a:pt x="569" y="390"/>
                  </a:cubicBezTo>
                  <a:cubicBezTo>
                    <a:pt x="565" y="404"/>
                    <a:pt x="561" y="419"/>
                    <a:pt x="560" y="43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D9D55417-D44D-4E5B-9C32-A572041E1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1309"/>
              <a:ext cx="187" cy="212"/>
            </a:xfrm>
            <a:custGeom>
              <a:avLst/>
              <a:gdLst>
                <a:gd name="T0" fmla="*/ 66 w 70"/>
                <a:gd name="T1" fmla="*/ 71 h 79"/>
                <a:gd name="T2" fmla="*/ 35 w 70"/>
                <a:gd name="T3" fmla="*/ 39 h 79"/>
                <a:gd name="T4" fmla="*/ 8 w 70"/>
                <a:gd name="T5" fmla="*/ 4 h 79"/>
                <a:gd name="T6" fmla="*/ 2 w 70"/>
                <a:gd name="T7" fmla="*/ 9 h 79"/>
                <a:gd name="T8" fmla="*/ 61 w 70"/>
                <a:gd name="T9" fmla="*/ 77 h 79"/>
                <a:gd name="T10" fmla="*/ 66 w 70"/>
                <a:gd name="T11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9">
                  <a:moveTo>
                    <a:pt x="66" y="71"/>
                  </a:moveTo>
                  <a:cubicBezTo>
                    <a:pt x="56" y="61"/>
                    <a:pt x="45" y="50"/>
                    <a:pt x="35" y="39"/>
                  </a:cubicBezTo>
                  <a:cubicBezTo>
                    <a:pt x="26" y="28"/>
                    <a:pt x="18" y="15"/>
                    <a:pt x="8" y="4"/>
                  </a:cubicBezTo>
                  <a:cubicBezTo>
                    <a:pt x="5" y="0"/>
                    <a:pt x="0" y="5"/>
                    <a:pt x="2" y="9"/>
                  </a:cubicBezTo>
                  <a:cubicBezTo>
                    <a:pt x="14" y="35"/>
                    <a:pt x="39" y="59"/>
                    <a:pt x="61" y="77"/>
                  </a:cubicBezTo>
                  <a:cubicBezTo>
                    <a:pt x="65" y="79"/>
                    <a:pt x="70" y="75"/>
                    <a:pt x="66" y="7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1A28DE0B-3A19-44EF-A7A0-6C18F00EF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307"/>
              <a:ext cx="102" cy="179"/>
            </a:xfrm>
            <a:custGeom>
              <a:avLst/>
              <a:gdLst>
                <a:gd name="T0" fmla="*/ 36 w 38"/>
                <a:gd name="T1" fmla="*/ 60 h 67"/>
                <a:gd name="T2" fmla="*/ 22 w 38"/>
                <a:gd name="T3" fmla="*/ 29 h 67"/>
                <a:gd name="T4" fmla="*/ 7 w 38"/>
                <a:gd name="T5" fmla="*/ 3 h 67"/>
                <a:gd name="T6" fmla="*/ 1 w 38"/>
                <a:gd name="T7" fmla="*/ 6 h 67"/>
                <a:gd name="T8" fmla="*/ 14 w 38"/>
                <a:gd name="T9" fmla="*/ 34 h 67"/>
                <a:gd name="T10" fmla="*/ 31 w 38"/>
                <a:gd name="T11" fmla="*/ 63 h 67"/>
                <a:gd name="T12" fmla="*/ 36 w 38"/>
                <a:gd name="T1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36" y="60"/>
                  </a:moveTo>
                  <a:cubicBezTo>
                    <a:pt x="32" y="50"/>
                    <a:pt x="27" y="39"/>
                    <a:pt x="22" y="29"/>
                  </a:cubicBezTo>
                  <a:cubicBezTo>
                    <a:pt x="17" y="20"/>
                    <a:pt x="14" y="10"/>
                    <a:pt x="7" y="3"/>
                  </a:cubicBezTo>
                  <a:cubicBezTo>
                    <a:pt x="5" y="0"/>
                    <a:pt x="0" y="3"/>
                    <a:pt x="1" y="6"/>
                  </a:cubicBezTo>
                  <a:cubicBezTo>
                    <a:pt x="3" y="16"/>
                    <a:pt x="9" y="25"/>
                    <a:pt x="14" y="34"/>
                  </a:cubicBezTo>
                  <a:cubicBezTo>
                    <a:pt x="20" y="44"/>
                    <a:pt x="25" y="53"/>
                    <a:pt x="31" y="63"/>
                  </a:cubicBezTo>
                  <a:cubicBezTo>
                    <a:pt x="33" y="67"/>
                    <a:pt x="38" y="64"/>
                    <a:pt x="36" y="6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73EA2668-1020-42B4-B5D1-B1FC8A514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299"/>
              <a:ext cx="46" cy="198"/>
            </a:xfrm>
            <a:custGeom>
              <a:avLst/>
              <a:gdLst>
                <a:gd name="T0" fmla="*/ 17 w 17"/>
                <a:gd name="T1" fmla="*/ 6 h 74"/>
                <a:gd name="T2" fmla="*/ 10 w 17"/>
                <a:gd name="T3" fmla="*/ 4 h 74"/>
                <a:gd name="T4" fmla="*/ 6 w 17"/>
                <a:gd name="T5" fmla="*/ 68 h 74"/>
                <a:gd name="T6" fmla="*/ 14 w 17"/>
                <a:gd name="T7" fmla="*/ 66 h 74"/>
                <a:gd name="T8" fmla="*/ 17 w 17"/>
                <a:gd name="T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4">
                  <a:moveTo>
                    <a:pt x="17" y="6"/>
                  </a:moveTo>
                  <a:cubicBezTo>
                    <a:pt x="17" y="2"/>
                    <a:pt x="11" y="0"/>
                    <a:pt x="10" y="4"/>
                  </a:cubicBezTo>
                  <a:cubicBezTo>
                    <a:pt x="0" y="23"/>
                    <a:pt x="2" y="48"/>
                    <a:pt x="6" y="68"/>
                  </a:cubicBezTo>
                  <a:cubicBezTo>
                    <a:pt x="7" y="74"/>
                    <a:pt x="15" y="71"/>
                    <a:pt x="14" y="66"/>
                  </a:cubicBezTo>
                  <a:cubicBezTo>
                    <a:pt x="11" y="45"/>
                    <a:pt x="16" y="26"/>
                    <a:pt x="1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7643458A-C1BE-4E59-B770-620B7E2D2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339"/>
              <a:ext cx="145" cy="182"/>
            </a:xfrm>
            <a:custGeom>
              <a:avLst/>
              <a:gdLst>
                <a:gd name="T0" fmla="*/ 45 w 54"/>
                <a:gd name="T1" fmla="*/ 2 h 68"/>
                <a:gd name="T2" fmla="*/ 20 w 54"/>
                <a:gd name="T3" fmla="*/ 28 h 68"/>
                <a:gd name="T4" fmla="*/ 1 w 54"/>
                <a:gd name="T5" fmla="*/ 62 h 68"/>
                <a:gd name="T6" fmla="*/ 7 w 54"/>
                <a:gd name="T7" fmla="*/ 65 h 68"/>
                <a:gd name="T8" fmla="*/ 29 w 54"/>
                <a:gd name="T9" fmla="*/ 33 h 68"/>
                <a:gd name="T10" fmla="*/ 51 w 54"/>
                <a:gd name="T11" fmla="*/ 8 h 68"/>
                <a:gd name="T12" fmla="*/ 45 w 54"/>
                <a:gd name="T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8">
                  <a:moveTo>
                    <a:pt x="45" y="2"/>
                  </a:moveTo>
                  <a:cubicBezTo>
                    <a:pt x="35" y="8"/>
                    <a:pt x="27" y="19"/>
                    <a:pt x="20" y="28"/>
                  </a:cubicBezTo>
                  <a:cubicBezTo>
                    <a:pt x="13" y="39"/>
                    <a:pt x="6" y="50"/>
                    <a:pt x="1" y="62"/>
                  </a:cubicBezTo>
                  <a:cubicBezTo>
                    <a:pt x="0" y="66"/>
                    <a:pt x="5" y="68"/>
                    <a:pt x="7" y="65"/>
                  </a:cubicBezTo>
                  <a:cubicBezTo>
                    <a:pt x="14" y="54"/>
                    <a:pt x="21" y="43"/>
                    <a:pt x="29" y="33"/>
                  </a:cubicBezTo>
                  <a:cubicBezTo>
                    <a:pt x="36" y="24"/>
                    <a:pt x="45" y="17"/>
                    <a:pt x="51" y="8"/>
                  </a:cubicBezTo>
                  <a:cubicBezTo>
                    <a:pt x="54" y="4"/>
                    <a:pt x="49" y="0"/>
                    <a:pt x="45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661D086E-5F82-4E62-9DEC-4F4BBB482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633"/>
              <a:ext cx="112" cy="220"/>
            </a:xfrm>
            <a:custGeom>
              <a:avLst/>
              <a:gdLst>
                <a:gd name="T0" fmla="*/ 37 w 42"/>
                <a:gd name="T1" fmla="*/ 2 h 82"/>
                <a:gd name="T2" fmla="*/ 1 w 42"/>
                <a:gd name="T3" fmla="*/ 78 h 82"/>
                <a:gd name="T4" fmla="*/ 7 w 42"/>
                <a:gd name="T5" fmla="*/ 79 h 82"/>
                <a:gd name="T6" fmla="*/ 41 w 42"/>
                <a:gd name="T7" fmla="*/ 4 h 82"/>
                <a:gd name="T8" fmla="*/ 37 w 42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2">
                  <a:moveTo>
                    <a:pt x="37" y="2"/>
                  </a:moveTo>
                  <a:cubicBezTo>
                    <a:pt x="19" y="22"/>
                    <a:pt x="4" y="50"/>
                    <a:pt x="1" y="78"/>
                  </a:cubicBezTo>
                  <a:cubicBezTo>
                    <a:pt x="0" y="81"/>
                    <a:pt x="6" y="82"/>
                    <a:pt x="7" y="79"/>
                  </a:cubicBezTo>
                  <a:cubicBezTo>
                    <a:pt x="15" y="52"/>
                    <a:pt x="24" y="28"/>
                    <a:pt x="41" y="4"/>
                  </a:cubicBezTo>
                  <a:cubicBezTo>
                    <a:pt x="42" y="2"/>
                    <a:pt x="39" y="0"/>
                    <a:pt x="37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B505FB01-23E6-4690-A4E9-F110D403C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" y="1623"/>
              <a:ext cx="27" cy="225"/>
            </a:xfrm>
            <a:custGeom>
              <a:avLst/>
              <a:gdLst>
                <a:gd name="T0" fmla="*/ 8 w 10"/>
                <a:gd name="T1" fmla="*/ 4 h 84"/>
                <a:gd name="T2" fmla="*/ 2 w 10"/>
                <a:gd name="T3" fmla="*/ 4 h 84"/>
                <a:gd name="T4" fmla="*/ 0 w 10"/>
                <a:gd name="T5" fmla="*/ 79 h 84"/>
                <a:gd name="T6" fmla="*/ 8 w 10"/>
                <a:gd name="T7" fmla="*/ 79 h 84"/>
                <a:gd name="T8" fmla="*/ 8 w 10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4">
                  <a:moveTo>
                    <a:pt x="8" y="4"/>
                  </a:moveTo>
                  <a:cubicBezTo>
                    <a:pt x="8" y="0"/>
                    <a:pt x="1" y="0"/>
                    <a:pt x="2" y="4"/>
                  </a:cubicBezTo>
                  <a:cubicBezTo>
                    <a:pt x="3" y="29"/>
                    <a:pt x="1" y="54"/>
                    <a:pt x="0" y="79"/>
                  </a:cubicBezTo>
                  <a:cubicBezTo>
                    <a:pt x="0" y="84"/>
                    <a:pt x="7" y="84"/>
                    <a:pt x="8" y="79"/>
                  </a:cubicBezTo>
                  <a:cubicBezTo>
                    <a:pt x="10" y="54"/>
                    <a:pt x="10" y="29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1CE523FC-A74D-44CD-9608-7641EB35D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046"/>
              <a:ext cx="343" cy="113"/>
            </a:xfrm>
            <a:custGeom>
              <a:avLst/>
              <a:gdLst>
                <a:gd name="T0" fmla="*/ 119 w 128"/>
                <a:gd name="T1" fmla="*/ 3 h 42"/>
                <a:gd name="T2" fmla="*/ 8 w 128"/>
                <a:gd name="T3" fmla="*/ 6 h 42"/>
                <a:gd name="T4" fmla="*/ 3 w 128"/>
                <a:gd name="T5" fmla="*/ 12 h 42"/>
                <a:gd name="T6" fmla="*/ 124 w 128"/>
                <a:gd name="T7" fmla="*/ 10 h 42"/>
                <a:gd name="T8" fmla="*/ 119 w 128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2">
                  <a:moveTo>
                    <a:pt x="119" y="3"/>
                  </a:moveTo>
                  <a:cubicBezTo>
                    <a:pt x="83" y="25"/>
                    <a:pt x="44" y="29"/>
                    <a:pt x="8" y="6"/>
                  </a:cubicBezTo>
                  <a:cubicBezTo>
                    <a:pt x="4" y="4"/>
                    <a:pt x="0" y="9"/>
                    <a:pt x="3" y="12"/>
                  </a:cubicBezTo>
                  <a:cubicBezTo>
                    <a:pt x="37" y="39"/>
                    <a:pt x="92" y="42"/>
                    <a:pt x="124" y="10"/>
                  </a:cubicBezTo>
                  <a:cubicBezTo>
                    <a:pt x="128" y="7"/>
                    <a:pt x="123" y="0"/>
                    <a:pt x="11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B461DB8F-449C-4517-83A7-17C31605D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1976"/>
              <a:ext cx="86" cy="86"/>
            </a:xfrm>
            <a:custGeom>
              <a:avLst/>
              <a:gdLst>
                <a:gd name="T0" fmla="*/ 26 w 32"/>
                <a:gd name="T1" fmla="*/ 16 h 32"/>
                <a:gd name="T2" fmla="*/ 14 w 32"/>
                <a:gd name="T3" fmla="*/ 18 h 32"/>
                <a:gd name="T4" fmla="*/ 20 w 32"/>
                <a:gd name="T5" fmla="*/ 7 h 32"/>
                <a:gd name="T6" fmla="*/ 19 w 32"/>
                <a:gd name="T7" fmla="*/ 1 h 32"/>
                <a:gd name="T8" fmla="*/ 7 w 32"/>
                <a:gd name="T9" fmla="*/ 24 h 32"/>
                <a:gd name="T10" fmla="*/ 32 w 32"/>
                <a:gd name="T11" fmla="*/ 19 h 32"/>
                <a:gd name="T12" fmla="*/ 26 w 3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6" y="16"/>
                  </a:moveTo>
                  <a:cubicBezTo>
                    <a:pt x="23" y="19"/>
                    <a:pt x="18" y="22"/>
                    <a:pt x="14" y="18"/>
                  </a:cubicBezTo>
                  <a:cubicBezTo>
                    <a:pt x="10" y="14"/>
                    <a:pt x="15" y="8"/>
                    <a:pt x="20" y="7"/>
                  </a:cubicBezTo>
                  <a:cubicBezTo>
                    <a:pt x="23" y="6"/>
                    <a:pt x="22" y="1"/>
                    <a:pt x="19" y="1"/>
                  </a:cubicBezTo>
                  <a:cubicBezTo>
                    <a:pt x="7" y="0"/>
                    <a:pt x="0" y="15"/>
                    <a:pt x="7" y="24"/>
                  </a:cubicBezTo>
                  <a:cubicBezTo>
                    <a:pt x="13" y="32"/>
                    <a:pt x="31" y="31"/>
                    <a:pt x="32" y="19"/>
                  </a:cubicBezTo>
                  <a:cubicBezTo>
                    <a:pt x="32" y="16"/>
                    <a:pt x="28" y="15"/>
                    <a:pt x="26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54354385-589C-4856-8184-EC88BE9F7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1883"/>
              <a:ext cx="40" cy="88"/>
            </a:xfrm>
            <a:custGeom>
              <a:avLst/>
              <a:gdLst>
                <a:gd name="T0" fmla="*/ 2 w 15"/>
                <a:gd name="T1" fmla="*/ 9 h 33"/>
                <a:gd name="T2" fmla="*/ 0 w 15"/>
                <a:gd name="T3" fmla="*/ 27 h 33"/>
                <a:gd name="T4" fmla="*/ 8 w 15"/>
                <a:gd name="T5" fmla="*/ 29 h 33"/>
                <a:gd name="T6" fmla="*/ 13 w 15"/>
                <a:gd name="T7" fmla="*/ 10 h 33"/>
                <a:gd name="T8" fmla="*/ 2 w 15"/>
                <a:gd name="T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2" y="9"/>
                  </a:moveTo>
                  <a:cubicBezTo>
                    <a:pt x="1" y="15"/>
                    <a:pt x="0" y="21"/>
                    <a:pt x="0" y="27"/>
                  </a:cubicBezTo>
                  <a:cubicBezTo>
                    <a:pt x="0" y="32"/>
                    <a:pt x="7" y="33"/>
                    <a:pt x="8" y="29"/>
                  </a:cubicBezTo>
                  <a:cubicBezTo>
                    <a:pt x="10" y="23"/>
                    <a:pt x="11" y="17"/>
                    <a:pt x="13" y="10"/>
                  </a:cubicBezTo>
                  <a:cubicBezTo>
                    <a:pt x="15" y="2"/>
                    <a:pt x="2" y="0"/>
                    <a:pt x="2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F2764EED-3BF8-446F-A57B-E1A30AF63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899"/>
              <a:ext cx="43" cy="67"/>
            </a:xfrm>
            <a:custGeom>
              <a:avLst/>
              <a:gdLst>
                <a:gd name="T0" fmla="*/ 14 w 16"/>
                <a:gd name="T1" fmla="*/ 5 h 25"/>
                <a:gd name="T2" fmla="*/ 10 w 16"/>
                <a:gd name="T3" fmla="*/ 1 h 25"/>
                <a:gd name="T4" fmla="*/ 5 w 16"/>
                <a:gd name="T5" fmla="*/ 2 h 25"/>
                <a:gd name="T6" fmla="*/ 3 w 16"/>
                <a:gd name="T7" fmla="*/ 9 h 25"/>
                <a:gd name="T8" fmla="*/ 2 w 16"/>
                <a:gd name="T9" fmla="*/ 16 h 25"/>
                <a:gd name="T10" fmla="*/ 3 w 16"/>
                <a:gd name="T11" fmla="*/ 23 h 25"/>
                <a:gd name="T12" fmla="*/ 10 w 16"/>
                <a:gd name="T13" fmla="*/ 21 h 25"/>
                <a:gd name="T14" fmla="*/ 14 w 16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4" y="5"/>
                  </a:moveTo>
                  <a:cubicBezTo>
                    <a:pt x="14" y="3"/>
                    <a:pt x="12" y="1"/>
                    <a:pt x="10" y="1"/>
                  </a:cubicBezTo>
                  <a:cubicBezTo>
                    <a:pt x="8" y="0"/>
                    <a:pt x="7" y="0"/>
                    <a:pt x="5" y="2"/>
                  </a:cubicBezTo>
                  <a:cubicBezTo>
                    <a:pt x="3" y="4"/>
                    <a:pt x="3" y="6"/>
                    <a:pt x="3" y="9"/>
                  </a:cubicBezTo>
                  <a:cubicBezTo>
                    <a:pt x="3" y="12"/>
                    <a:pt x="3" y="14"/>
                    <a:pt x="2" y="16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6" y="25"/>
                    <a:pt x="9" y="24"/>
                    <a:pt x="10" y="21"/>
                  </a:cubicBezTo>
                  <a:cubicBezTo>
                    <a:pt x="14" y="17"/>
                    <a:pt x="16" y="10"/>
                    <a:pt x="14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24AD9B34-755C-49A2-8348-314A57657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552"/>
              <a:ext cx="413" cy="92"/>
            </a:xfrm>
            <a:custGeom>
              <a:avLst/>
              <a:gdLst>
                <a:gd name="T0" fmla="*/ 151 w 154"/>
                <a:gd name="T1" fmla="*/ 28 h 34"/>
                <a:gd name="T2" fmla="*/ 3 w 154"/>
                <a:gd name="T3" fmla="*/ 5 h 34"/>
                <a:gd name="T4" fmla="*/ 3 w 154"/>
                <a:gd name="T5" fmla="*/ 9 h 34"/>
                <a:gd name="T6" fmla="*/ 149 w 154"/>
                <a:gd name="T7" fmla="*/ 33 h 34"/>
                <a:gd name="T8" fmla="*/ 151 w 154"/>
                <a:gd name="T9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4">
                  <a:moveTo>
                    <a:pt x="151" y="28"/>
                  </a:moveTo>
                  <a:cubicBezTo>
                    <a:pt x="107" y="4"/>
                    <a:pt x="51" y="0"/>
                    <a:pt x="3" y="5"/>
                  </a:cubicBezTo>
                  <a:cubicBezTo>
                    <a:pt x="0" y="5"/>
                    <a:pt x="0" y="10"/>
                    <a:pt x="3" y="9"/>
                  </a:cubicBezTo>
                  <a:cubicBezTo>
                    <a:pt x="55" y="7"/>
                    <a:pt x="100" y="19"/>
                    <a:pt x="149" y="33"/>
                  </a:cubicBezTo>
                  <a:cubicBezTo>
                    <a:pt x="152" y="34"/>
                    <a:pt x="154" y="30"/>
                    <a:pt x="151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4615F068-4BE3-441B-B19B-3334E3385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488"/>
              <a:ext cx="445" cy="150"/>
            </a:xfrm>
            <a:custGeom>
              <a:avLst/>
              <a:gdLst>
                <a:gd name="T0" fmla="*/ 164 w 166"/>
                <a:gd name="T1" fmla="*/ 51 h 56"/>
                <a:gd name="T2" fmla="*/ 2 w 166"/>
                <a:gd name="T3" fmla="*/ 5 h 56"/>
                <a:gd name="T4" fmla="*/ 2 w 166"/>
                <a:gd name="T5" fmla="*/ 8 h 56"/>
                <a:gd name="T6" fmla="*/ 85 w 166"/>
                <a:gd name="T7" fmla="*/ 18 h 56"/>
                <a:gd name="T8" fmla="*/ 161 w 166"/>
                <a:gd name="T9" fmla="*/ 55 h 56"/>
                <a:gd name="T10" fmla="*/ 164 w 166"/>
                <a:gd name="T11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56">
                  <a:moveTo>
                    <a:pt x="164" y="51"/>
                  </a:moveTo>
                  <a:cubicBezTo>
                    <a:pt x="123" y="13"/>
                    <a:pt x="56" y="0"/>
                    <a:pt x="2" y="5"/>
                  </a:cubicBezTo>
                  <a:cubicBezTo>
                    <a:pt x="0" y="5"/>
                    <a:pt x="0" y="9"/>
                    <a:pt x="2" y="8"/>
                  </a:cubicBezTo>
                  <a:cubicBezTo>
                    <a:pt x="30" y="8"/>
                    <a:pt x="58" y="11"/>
                    <a:pt x="85" y="18"/>
                  </a:cubicBezTo>
                  <a:cubicBezTo>
                    <a:pt x="113" y="27"/>
                    <a:pt x="136" y="41"/>
                    <a:pt x="161" y="55"/>
                  </a:cubicBezTo>
                  <a:cubicBezTo>
                    <a:pt x="163" y="56"/>
                    <a:pt x="166" y="53"/>
                    <a:pt x="164" y="5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DB68A394-538B-456E-883C-6F941F8A2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440"/>
              <a:ext cx="367" cy="139"/>
            </a:xfrm>
            <a:custGeom>
              <a:avLst/>
              <a:gdLst>
                <a:gd name="T0" fmla="*/ 135 w 137"/>
                <a:gd name="T1" fmla="*/ 47 h 52"/>
                <a:gd name="T2" fmla="*/ 3 w 137"/>
                <a:gd name="T3" fmla="*/ 0 h 52"/>
                <a:gd name="T4" fmla="*/ 3 w 137"/>
                <a:gd name="T5" fmla="*/ 4 h 52"/>
                <a:gd name="T6" fmla="*/ 71 w 137"/>
                <a:gd name="T7" fmla="*/ 19 h 52"/>
                <a:gd name="T8" fmla="*/ 132 w 137"/>
                <a:gd name="T9" fmla="*/ 51 h 52"/>
                <a:gd name="T10" fmla="*/ 135 w 137"/>
                <a:gd name="T11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52">
                  <a:moveTo>
                    <a:pt x="135" y="47"/>
                  </a:moveTo>
                  <a:cubicBezTo>
                    <a:pt x="103" y="14"/>
                    <a:pt x="47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26" y="7"/>
                    <a:pt x="49" y="11"/>
                    <a:pt x="71" y="19"/>
                  </a:cubicBezTo>
                  <a:cubicBezTo>
                    <a:pt x="93" y="27"/>
                    <a:pt x="111" y="40"/>
                    <a:pt x="132" y="51"/>
                  </a:cubicBezTo>
                  <a:cubicBezTo>
                    <a:pt x="135" y="52"/>
                    <a:pt x="137" y="49"/>
                    <a:pt x="135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B81BF2DC-E4AE-4E99-8A67-434599221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587"/>
              <a:ext cx="375" cy="124"/>
            </a:xfrm>
            <a:custGeom>
              <a:avLst/>
              <a:gdLst>
                <a:gd name="T0" fmla="*/ 136 w 140"/>
                <a:gd name="T1" fmla="*/ 13 h 46"/>
                <a:gd name="T2" fmla="*/ 3 w 140"/>
                <a:gd name="T3" fmla="*/ 39 h 46"/>
                <a:gd name="T4" fmla="*/ 6 w 140"/>
                <a:gd name="T5" fmla="*/ 44 h 46"/>
                <a:gd name="T6" fmla="*/ 69 w 140"/>
                <a:gd name="T7" fmla="*/ 21 h 46"/>
                <a:gd name="T8" fmla="*/ 136 w 140"/>
                <a:gd name="T9" fmla="*/ 20 h 46"/>
                <a:gd name="T10" fmla="*/ 136 w 140"/>
                <a:gd name="T11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6">
                  <a:moveTo>
                    <a:pt x="136" y="13"/>
                  </a:moveTo>
                  <a:cubicBezTo>
                    <a:pt x="93" y="0"/>
                    <a:pt x="39" y="15"/>
                    <a:pt x="3" y="39"/>
                  </a:cubicBezTo>
                  <a:cubicBezTo>
                    <a:pt x="0" y="41"/>
                    <a:pt x="3" y="46"/>
                    <a:pt x="6" y="44"/>
                  </a:cubicBezTo>
                  <a:cubicBezTo>
                    <a:pt x="26" y="33"/>
                    <a:pt x="46" y="25"/>
                    <a:pt x="69" y="21"/>
                  </a:cubicBezTo>
                  <a:cubicBezTo>
                    <a:pt x="92" y="17"/>
                    <a:pt x="113" y="19"/>
                    <a:pt x="136" y="20"/>
                  </a:cubicBezTo>
                  <a:cubicBezTo>
                    <a:pt x="140" y="20"/>
                    <a:pt x="140" y="14"/>
                    <a:pt x="13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684201A6-F74B-4BEC-8622-76B02867F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2536"/>
              <a:ext cx="405" cy="105"/>
            </a:xfrm>
            <a:custGeom>
              <a:avLst/>
              <a:gdLst>
                <a:gd name="T0" fmla="*/ 147 w 151"/>
                <a:gd name="T1" fmla="*/ 8 h 39"/>
                <a:gd name="T2" fmla="*/ 2 w 151"/>
                <a:gd name="T3" fmla="*/ 35 h 39"/>
                <a:gd name="T4" fmla="*/ 4 w 151"/>
                <a:gd name="T5" fmla="*/ 38 h 39"/>
                <a:gd name="T6" fmla="*/ 71 w 151"/>
                <a:gd name="T7" fmla="*/ 19 h 39"/>
                <a:gd name="T8" fmla="*/ 146 w 151"/>
                <a:gd name="T9" fmla="*/ 15 h 39"/>
                <a:gd name="T10" fmla="*/ 147 w 151"/>
                <a:gd name="T1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9">
                  <a:moveTo>
                    <a:pt x="147" y="8"/>
                  </a:moveTo>
                  <a:cubicBezTo>
                    <a:pt x="100" y="0"/>
                    <a:pt x="44" y="13"/>
                    <a:pt x="2" y="35"/>
                  </a:cubicBezTo>
                  <a:cubicBezTo>
                    <a:pt x="0" y="36"/>
                    <a:pt x="1" y="39"/>
                    <a:pt x="4" y="38"/>
                  </a:cubicBezTo>
                  <a:cubicBezTo>
                    <a:pt x="25" y="30"/>
                    <a:pt x="47" y="23"/>
                    <a:pt x="71" y="19"/>
                  </a:cubicBezTo>
                  <a:cubicBezTo>
                    <a:pt x="96" y="15"/>
                    <a:pt x="121" y="16"/>
                    <a:pt x="146" y="15"/>
                  </a:cubicBezTo>
                  <a:cubicBezTo>
                    <a:pt x="150" y="15"/>
                    <a:pt x="151" y="9"/>
                    <a:pt x="14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0A4056EA-F902-4412-BBC0-004D0CECF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2485"/>
              <a:ext cx="341" cy="76"/>
            </a:xfrm>
            <a:custGeom>
              <a:avLst/>
              <a:gdLst>
                <a:gd name="T0" fmla="*/ 124 w 127"/>
                <a:gd name="T1" fmla="*/ 9 h 28"/>
                <a:gd name="T2" fmla="*/ 79 w 127"/>
                <a:gd name="T3" fmla="*/ 6 h 28"/>
                <a:gd name="T4" fmla="*/ 2 w 127"/>
                <a:gd name="T5" fmla="*/ 24 h 28"/>
                <a:gd name="T6" fmla="*/ 3 w 127"/>
                <a:gd name="T7" fmla="*/ 28 h 28"/>
                <a:gd name="T8" fmla="*/ 122 w 127"/>
                <a:gd name="T9" fmla="*/ 15 h 28"/>
                <a:gd name="T10" fmla="*/ 124 w 127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8">
                  <a:moveTo>
                    <a:pt x="124" y="9"/>
                  </a:moveTo>
                  <a:cubicBezTo>
                    <a:pt x="111" y="0"/>
                    <a:pt x="94" y="3"/>
                    <a:pt x="79" y="6"/>
                  </a:cubicBezTo>
                  <a:cubicBezTo>
                    <a:pt x="53" y="11"/>
                    <a:pt x="28" y="17"/>
                    <a:pt x="2" y="24"/>
                  </a:cubicBezTo>
                  <a:cubicBezTo>
                    <a:pt x="0" y="24"/>
                    <a:pt x="1" y="28"/>
                    <a:pt x="3" y="28"/>
                  </a:cubicBezTo>
                  <a:cubicBezTo>
                    <a:pt x="41" y="22"/>
                    <a:pt x="85" y="4"/>
                    <a:pt x="122" y="15"/>
                  </a:cubicBezTo>
                  <a:cubicBezTo>
                    <a:pt x="126" y="16"/>
                    <a:pt x="127" y="11"/>
                    <a:pt x="124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D5826CA-D959-467D-99A7-42E73B978857}"/>
              </a:ext>
            </a:extLst>
          </p:cNvPr>
          <p:cNvSpPr txBox="1"/>
          <p:nvPr/>
        </p:nvSpPr>
        <p:spPr>
          <a:xfrm>
            <a:off x="808666" y="365044"/>
            <a:ext cx="10795959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组合 34">
            <a:extLst>
              <a:ext uri="{FF2B5EF4-FFF2-40B4-BE49-F238E27FC236}">
                <a16:creationId xmlns:a16="http://schemas.microsoft.com/office/drawing/2014/main" xmlns="" id="{A1B1E9EC-AB96-4C26-B5CC-09C9955835A7}"/>
              </a:ext>
            </a:extLst>
          </p:cNvPr>
          <p:cNvGrpSpPr/>
          <p:nvPr/>
        </p:nvGrpSpPr>
        <p:grpSpPr>
          <a:xfrm>
            <a:off x="5070752" y="2240489"/>
            <a:ext cx="8626198" cy="4617511"/>
            <a:chOff x="598732" y="1362004"/>
            <a:chExt cx="5391004" cy="3195837"/>
          </a:xfrm>
        </p:grpSpPr>
        <p:sp>
          <p:nvSpPr>
            <p:cNvPr id="27" name="Flowchart: Alternate Process 24">
              <a:extLst>
                <a:ext uri="{FF2B5EF4-FFF2-40B4-BE49-F238E27FC236}">
                  <a16:creationId xmlns:a16="http://schemas.microsoft.com/office/drawing/2014/main" xmlns="" id="{CCE83501-899C-409B-8771-7D6B87FD937B}"/>
                </a:ext>
              </a:extLst>
            </p:cNvPr>
            <p:cNvSpPr/>
            <p:nvPr/>
          </p:nvSpPr>
          <p:spPr>
            <a:xfrm rot="16200000">
              <a:off x="2174936" y="1787695"/>
              <a:ext cx="2765148" cy="1913766"/>
            </a:xfrm>
            <a:prstGeom prst="roundRect">
              <a:avLst>
                <a:gd name="adj" fmla="val 62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Alternate Process 24">
              <a:extLst>
                <a:ext uri="{FF2B5EF4-FFF2-40B4-BE49-F238E27FC236}">
                  <a16:creationId xmlns:a16="http://schemas.microsoft.com/office/drawing/2014/main" xmlns="" id="{B68A6335-1021-4B7B-990F-CC6FAE16E9F1}"/>
                </a:ext>
              </a:extLst>
            </p:cNvPr>
            <p:cNvSpPr/>
            <p:nvPr/>
          </p:nvSpPr>
          <p:spPr>
            <a:xfrm rot="16200000">
              <a:off x="173044" y="1787695"/>
              <a:ext cx="2765140" cy="1913764"/>
            </a:xfrm>
            <a:prstGeom prst="roundRect">
              <a:avLst>
                <a:gd name="adj" fmla="val 620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88">
              <a:extLst>
                <a:ext uri="{FF2B5EF4-FFF2-40B4-BE49-F238E27FC236}">
                  <a16:creationId xmlns:a16="http://schemas.microsoft.com/office/drawing/2014/main" xmlns="" id="{5D2F0621-3D42-4487-B8D7-1AC21ADD95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5284" y="3696465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Oval 94">
              <a:extLst>
                <a:ext uri="{FF2B5EF4-FFF2-40B4-BE49-F238E27FC236}">
                  <a16:creationId xmlns:a16="http://schemas.microsoft.com/office/drawing/2014/main" xmlns="" id="{69DD10EE-AA81-48F5-9EAA-01BA4EBF3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4591" y="3795855"/>
              <a:ext cx="662044" cy="6625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01</a:t>
              </a:r>
              <a:endParaRPr lang="en-US" sz="4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1" name="Oval 96">
              <a:extLst>
                <a:ext uri="{FF2B5EF4-FFF2-40B4-BE49-F238E27FC236}">
                  <a16:creationId xmlns:a16="http://schemas.microsoft.com/office/drawing/2014/main" xmlns="" id="{81D9AE94-BD7F-4647-B070-A8F07307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7181" y="3696465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Oval 110">
              <a:extLst>
                <a:ext uri="{FF2B5EF4-FFF2-40B4-BE49-F238E27FC236}">
                  <a16:creationId xmlns:a16="http://schemas.microsoft.com/office/drawing/2014/main" xmlns="" id="{A9B164EB-5196-4D3E-9E05-C741491A7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6488" y="3795855"/>
              <a:ext cx="662044" cy="6625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02</a:t>
              </a:r>
              <a:endParaRPr lang="en-US" sz="4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3" name="Oval 127">
              <a:extLst>
                <a:ext uri="{FF2B5EF4-FFF2-40B4-BE49-F238E27FC236}">
                  <a16:creationId xmlns:a16="http://schemas.microsoft.com/office/drawing/2014/main" xmlns="" id="{7A922764-7F8A-4B0C-9908-0F9FEF9FC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9078" y="3696465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187">
              <a:extLst>
                <a:ext uri="{FF2B5EF4-FFF2-40B4-BE49-F238E27FC236}">
                  <a16:creationId xmlns:a16="http://schemas.microsoft.com/office/drawing/2014/main" xmlns="" id="{3726255E-02A2-44F3-B79F-446C0A4B8D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9900" y="1666863"/>
              <a:ext cx="531422" cy="343436"/>
            </a:xfrm>
            <a:custGeom>
              <a:avLst/>
              <a:gdLst/>
              <a:ahLst/>
              <a:cxnLst>
                <a:cxn ang="0">
                  <a:pos x="68" y="25"/>
                </a:cxn>
                <a:cxn ang="0">
                  <a:pos x="34" y="44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1" y="20"/>
                </a:cxn>
                <a:cxn ang="0">
                  <a:pos x="34" y="0"/>
                </a:cxn>
                <a:cxn ang="0">
                  <a:pos x="68" y="20"/>
                </a:cxn>
                <a:cxn ang="0">
                  <a:pos x="68" y="22"/>
                </a:cxn>
                <a:cxn ang="0">
                  <a:pos x="68" y="25"/>
                </a:cxn>
                <a:cxn ang="0">
                  <a:pos x="49" y="9"/>
                </a:cxn>
                <a:cxn ang="0">
                  <a:pos x="51" y="17"/>
                </a:cxn>
                <a:cxn ang="0">
                  <a:pos x="34" y="34"/>
                </a:cxn>
                <a:cxn ang="0">
                  <a:pos x="17" y="17"/>
                </a:cxn>
                <a:cxn ang="0">
                  <a:pos x="20" y="9"/>
                </a:cxn>
                <a:cxn ang="0">
                  <a:pos x="5" y="22"/>
                </a:cxn>
                <a:cxn ang="0">
                  <a:pos x="34" y="39"/>
                </a:cxn>
                <a:cxn ang="0">
                  <a:pos x="64" y="22"/>
                </a:cxn>
                <a:cxn ang="0">
                  <a:pos x="49" y="9"/>
                </a:cxn>
                <a:cxn ang="0">
                  <a:pos x="34" y="6"/>
                </a:cxn>
                <a:cxn ang="0">
                  <a:pos x="23" y="17"/>
                </a:cxn>
                <a:cxn ang="0">
                  <a:pos x="25" y="19"/>
                </a:cxn>
                <a:cxn ang="0">
                  <a:pos x="27" y="17"/>
                </a:cxn>
                <a:cxn ang="0">
                  <a:pos x="34" y="9"/>
                </a:cxn>
                <a:cxn ang="0">
                  <a:pos x="36" y="8"/>
                </a:cxn>
                <a:cxn ang="0">
                  <a:pos x="34" y="6"/>
                </a:cxn>
              </a:cxnLst>
              <a:rect l="0" t="0" r="r" b="b"/>
              <a:pathLst>
                <a:path w="68" h="44">
                  <a:moveTo>
                    <a:pt x="68" y="25"/>
                  </a:moveTo>
                  <a:cubicBezTo>
                    <a:pt x="61" y="36"/>
                    <a:pt x="48" y="44"/>
                    <a:pt x="34" y="44"/>
                  </a:cubicBezTo>
                  <a:cubicBezTo>
                    <a:pt x="21" y="44"/>
                    <a:pt x="8" y="36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8" y="8"/>
                    <a:pt x="21" y="0"/>
                    <a:pt x="34" y="0"/>
                  </a:cubicBezTo>
                  <a:cubicBezTo>
                    <a:pt x="48" y="0"/>
                    <a:pt x="61" y="8"/>
                    <a:pt x="68" y="20"/>
                  </a:cubicBezTo>
                  <a:cubicBezTo>
                    <a:pt x="68" y="20"/>
                    <a:pt x="68" y="21"/>
                    <a:pt x="68" y="22"/>
                  </a:cubicBezTo>
                  <a:cubicBezTo>
                    <a:pt x="68" y="23"/>
                    <a:pt x="68" y="24"/>
                    <a:pt x="68" y="25"/>
                  </a:cubicBezTo>
                  <a:close/>
                  <a:moveTo>
                    <a:pt x="49" y="9"/>
                  </a:moveTo>
                  <a:cubicBezTo>
                    <a:pt x="51" y="11"/>
                    <a:pt x="51" y="14"/>
                    <a:pt x="51" y="17"/>
                  </a:cubicBezTo>
                  <a:cubicBezTo>
                    <a:pt x="51" y="27"/>
                    <a:pt x="44" y="34"/>
                    <a:pt x="34" y="34"/>
                  </a:cubicBezTo>
                  <a:cubicBezTo>
                    <a:pt x="25" y="34"/>
                    <a:pt x="17" y="27"/>
                    <a:pt x="17" y="17"/>
                  </a:cubicBezTo>
                  <a:cubicBezTo>
                    <a:pt x="17" y="14"/>
                    <a:pt x="18" y="11"/>
                    <a:pt x="20" y="9"/>
                  </a:cubicBezTo>
                  <a:cubicBezTo>
                    <a:pt x="14" y="12"/>
                    <a:pt x="9" y="17"/>
                    <a:pt x="5" y="22"/>
                  </a:cubicBezTo>
                  <a:cubicBezTo>
                    <a:pt x="12" y="32"/>
                    <a:pt x="22" y="39"/>
                    <a:pt x="34" y="39"/>
                  </a:cubicBezTo>
                  <a:cubicBezTo>
                    <a:pt x="47" y="39"/>
                    <a:pt x="57" y="32"/>
                    <a:pt x="64" y="22"/>
                  </a:cubicBezTo>
                  <a:cubicBezTo>
                    <a:pt x="60" y="17"/>
                    <a:pt x="55" y="12"/>
                    <a:pt x="49" y="9"/>
                  </a:cubicBezTo>
                  <a:close/>
                  <a:moveTo>
                    <a:pt x="34" y="6"/>
                  </a:moveTo>
                  <a:cubicBezTo>
                    <a:pt x="28" y="6"/>
                    <a:pt x="23" y="11"/>
                    <a:pt x="23" y="17"/>
                  </a:cubicBezTo>
                  <a:cubicBezTo>
                    <a:pt x="23" y="18"/>
                    <a:pt x="24" y="19"/>
                    <a:pt x="25" y="19"/>
                  </a:cubicBezTo>
                  <a:cubicBezTo>
                    <a:pt x="26" y="19"/>
                    <a:pt x="27" y="18"/>
                    <a:pt x="27" y="17"/>
                  </a:cubicBezTo>
                  <a:cubicBezTo>
                    <a:pt x="27" y="13"/>
                    <a:pt x="30" y="9"/>
                    <a:pt x="34" y="9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6" y="7"/>
                    <a:pt x="35" y="6"/>
                    <a:pt x="34" y="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2">
              <a:extLst>
                <a:ext uri="{FF2B5EF4-FFF2-40B4-BE49-F238E27FC236}">
                  <a16:creationId xmlns:a16="http://schemas.microsoft.com/office/drawing/2014/main" xmlns="" id="{314A1A8F-0827-4359-A161-8EDE6BB68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5349" y="1596422"/>
              <a:ext cx="484318" cy="48431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文本框 51">
            <a:extLst>
              <a:ext uri="{FF2B5EF4-FFF2-40B4-BE49-F238E27FC236}">
                <a16:creationId xmlns:a16="http://schemas.microsoft.com/office/drawing/2014/main" xmlns="" id="{19EFF428-A45C-4977-986D-5CC09841BC64}"/>
              </a:ext>
            </a:extLst>
          </p:cNvPr>
          <p:cNvSpPr txBox="1"/>
          <p:nvPr/>
        </p:nvSpPr>
        <p:spPr>
          <a:xfrm>
            <a:off x="5154046" y="3727312"/>
            <a:ext cx="3049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</a:pP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9" name="文本框 51">
            <a:extLst>
              <a:ext uri="{FF2B5EF4-FFF2-40B4-BE49-F238E27FC236}">
                <a16:creationId xmlns:a16="http://schemas.microsoft.com/office/drawing/2014/main" xmlns="" id="{492E47EA-D7EE-45E9-B242-936E4EDA25CB}"/>
              </a:ext>
            </a:extLst>
          </p:cNvPr>
          <p:cNvSpPr txBox="1"/>
          <p:nvPr/>
        </p:nvSpPr>
        <p:spPr>
          <a:xfrm>
            <a:off x="8132984" y="3768522"/>
            <a:ext cx="3049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</a:pP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Thi GVG Nhung Le</Template>
  <TotalTime>0</TotalTime>
  <Words>1467</Words>
  <Application>Microsoft Office PowerPoint</Application>
  <PresentationFormat>Custom</PresentationFormat>
  <Paragraphs>165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2022-08-16T08:55:44Z</dcterms:created>
  <dcterms:modified xsi:type="dcterms:W3CDTF">2022-08-16T08:55:47Z</dcterms:modified>
</cp:coreProperties>
</file>